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301" r:id="rId2"/>
    <p:sldId id="313" r:id="rId3"/>
    <p:sldId id="302" r:id="rId4"/>
    <p:sldId id="303" r:id="rId5"/>
    <p:sldId id="284" r:id="rId6"/>
    <p:sldId id="306" r:id="rId7"/>
    <p:sldId id="324" r:id="rId8"/>
    <p:sldId id="325" r:id="rId9"/>
    <p:sldId id="314" r:id="rId10"/>
    <p:sldId id="299" r:id="rId11"/>
    <p:sldId id="300" r:id="rId12"/>
    <p:sldId id="296" r:id="rId13"/>
    <p:sldId id="304" r:id="rId14"/>
    <p:sldId id="305" r:id="rId15"/>
    <p:sldId id="308" r:id="rId16"/>
    <p:sldId id="307" r:id="rId17"/>
    <p:sldId id="309" r:id="rId18"/>
    <p:sldId id="270" r:id="rId19"/>
    <p:sldId id="310" r:id="rId20"/>
    <p:sldId id="315" r:id="rId21"/>
    <p:sldId id="316" r:id="rId22"/>
    <p:sldId id="331" r:id="rId23"/>
    <p:sldId id="332" r:id="rId24"/>
    <p:sldId id="311" r:id="rId25"/>
    <p:sldId id="317" r:id="rId26"/>
    <p:sldId id="333" r:id="rId27"/>
    <p:sldId id="334" r:id="rId28"/>
    <p:sldId id="318" r:id="rId29"/>
    <p:sldId id="326" r:id="rId30"/>
    <p:sldId id="327" r:id="rId31"/>
    <p:sldId id="330" r:id="rId32"/>
    <p:sldId id="319" r:id="rId33"/>
    <p:sldId id="335" r:id="rId34"/>
    <p:sldId id="320" r:id="rId35"/>
    <p:sldId id="321" r:id="rId36"/>
    <p:sldId id="336" r:id="rId37"/>
    <p:sldId id="282" r:id="rId38"/>
    <p:sldId id="337" r:id="rId39"/>
    <p:sldId id="338" r:id="rId40"/>
    <p:sldId id="27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2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57" autoAdjust="0"/>
    <p:restoredTop sz="94660"/>
  </p:normalViewPr>
  <p:slideViewPr>
    <p:cSldViewPr snapToGrid="0">
      <p:cViewPr varScale="1">
        <p:scale>
          <a:sx n="80" d="100"/>
          <a:sy n="80" d="100"/>
        </p:scale>
        <p:origin x="125" y="1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BD9FFB-C8B1-4566-93BB-EA271392E27E}" type="datetimeFigureOut">
              <a:rPr lang="en-US" smtClean="0"/>
              <a:t>11/29/2022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9F5EC1-6C31-4DBB-92C0-106A658FD013}" type="slidenum">
              <a:rPr lang="en-US" smtClean="0"/>
              <a:t>‹#›</a:t>
            </a:fld>
            <a:endParaRPr lang="en-US"/>
          </a:p>
        </p:txBody>
      </p:sp>
    </p:spTree>
    <p:extLst>
      <p:ext uri="{BB962C8B-B14F-4D97-AF65-F5344CB8AC3E}">
        <p14:creationId xmlns:p14="http://schemas.microsoft.com/office/powerpoint/2010/main" val="596085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9315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c89b53d510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c89b53d510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4471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c89b53d510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c89b53d510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7013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c89b53d510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c89b53d510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6881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c89b53d510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c89b53d510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3012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c89b53d510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c89b53d510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5348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c89b53d510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c89b53d510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87269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c89b53d510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c89b53d510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40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c89b53d510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c89b53d510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9302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783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5345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9161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c89b53d510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c89b53d510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57041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72687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307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01850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c89b53d510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c89b53d510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6585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82482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5891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73160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145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c89b53d510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c89b53d510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9347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38061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152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c89b53d510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c89b53d510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40666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5653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7294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c89b53d510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c89b53d510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72895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8597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c89b53d51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c89b53d51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c89b53d51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c89b53d51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48551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c89b53d51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c89b53d51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8022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c89b53d510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c89b53d510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65787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c89b53d51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c89b53d51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c89b53d510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c89b53d510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2106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031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3720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9250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48"/>
        <p:cNvGrpSpPr/>
        <p:nvPr/>
      </p:nvGrpSpPr>
      <p:grpSpPr>
        <a:xfrm>
          <a:off x="0" y="0"/>
          <a:ext cx="0" cy="0"/>
          <a:chOff x="0" y="0"/>
          <a:chExt cx="0" cy="0"/>
        </a:xfrm>
      </p:grpSpPr>
      <p:sp>
        <p:nvSpPr>
          <p:cNvPr id="49" name="Google Shape;49;p3"/>
          <p:cNvSpPr/>
          <p:nvPr/>
        </p:nvSpPr>
        <p:spPr>
          <a:xfrm rot="10800000" flipH="1">
            <a:off x="-126625" y="405101"/>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745867" y="2051767"/>
            <a:ext cx="2384000" cy="27528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3657600" y="2314333"/>
            <a:ext cx="75184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52" name="Google Shape;52;p3"/>
          <p:cNvSpPr txBox="1">
            <a:spLocks noGrp="1"/>
          </p:cNvSpPr>
          <p:nvPr>
            <p:ph type="subTitle" idx="1"/>
          </p:nvPr>
        </p:nvSpPr>
        <p:spPr>
          <a:xfrm>
            <a:off x="3657600" y="3761339"/>
            <a:ext cx="7594800" cy="104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88899" y="41805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3"/>
          <p:cNvSpPr/>
          <p:nvPr/>
        </p:nvSpPr>
        <p:spPr>
          <a:xfrm rot="10800000" flipH="1">
            <a:off x="1104900" y="46887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3"/>
          <p:cNvSpPr/>
          <p:nvPr/>
        </p:nvSpPr>
        <p:spPr>
          <a:xfrm rot="10800000" flipH="1">
            <a:off x="1015999" y="1170600"/>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 name="Google Shape;56;p3"/>
          <p:cNvSpPr/>
          <p:nvPr/>
        </p:nvSpPr>
        <p:spPr>
          <a:xfrm rot="10800000" flipH="1">
            <a:off x="1058468" y="6257068"/>
            <a:ext cx="690000" cy="5972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7" name="Google Shape;57;p3"/>
          <p:cNvGrpSpPr/>
          <p:nvPr/>
        </p:nvGrpSpPr>
        <p:grpSpPr>
          <a:xfrm>
            <a:off x="1328479" y="1427558"/>
            <a:ext cx="468272" cy="43288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 name="Google Shape;60;p3"/>
          <p:cNvSpPr/>
          <p:nvPr/>
        </p:nvSpPr>
        <p:spPr>
          <a:xfrm>
            <a:off x="524801" y="44621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1" name="Google Shape;61;p3"/>
          <p:cNvGrpSpPr/>
          <p:nvPr/>
        </p:nvGrpSpPr>
        <p:grpSpPr>
          <a:xfrm>
            <a:off x="407005" y="738475"/>
            <a:ext cx="329959" cy="523069"/>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 name="Google Shape;70;p3"/>
          <p:cNvGrpSpPr/>
          <p:nvPr/>
        </p:nvGrpSpPr>
        <p:grpSpPr>
          <a:xfrm>
            <a:off x="1893312" y="4845775"/>
            <a:ext cx="457176" cy="466757"/>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5" name="Google Shape;75;p3"/>
          <p:cNvSpPr/>
          <p:nvPr/>
        </p:nvSpPr>
        <p:spPr>
          <a:xfrm rot="10800000" flipH="1">
            <a:off x="977899" y="5248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3"/>
          <p:cNvSpPr/>
          <p:nvPr/>
        </p:nvSpPr>
        <p:spPr>
          <a:xfrm rot="10800000" flipH="1">
            <a:off x="984700" y="1344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3"/>
          <p:cNvSpPr/>
          <p:nvPr/>
        </p:nvSpPr>
        <p:spPr>
          <a:xfrm rot="10800000" flipH="1">
            <a:off x="-388433" y="5531300"/>
            <a:ext cx="1576400" cy="136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3"/>
          <p:cNvSpPr/>
          <p:nvPr/>
        </p:nvSpPr>
        <p:spPr>
          <a:xfrm rot="10800000" flipH="1">
            <a:off x="560967" y="-86967"/>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1359118" y="5556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0" name="Google Shape;80;p3"/>
          <p:cNvGrpSpPr/>
          <p:nvPr/>
        </p:nvGrpSpPr>
        <p:grpSpPr>
          <a:xfrm>
            <a:off x="-67047" y="1937059"/>
            <a:ext cx="833125" cy="799168"/>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7" name="Google Shape;87;p3"/>
          <p:cNvSpPr/>
          <p:nvPr/>
        </p:nvSpPr>
        <p:spPr>
          <a:xfrm>
            <a:off x="62933" y="5907294"/>
            <a:ext cx="673641" cy="612749"/>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6119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8"/>
        <p:cNvGrpSpPr/>
        <p:nvPr/>
      </p:nvGrpSpPr>
      <p:grpSpPr>
        <a:xfrm>
          <a:off x="0" y="0"/>
          <a:ext cx="0" cy="0"/>
          <a:chOff x="0" y="0"/>
          <a:chExt cx="0" cy="0"/>
        </a:xfrm>
      </p:grpSpPr>
      <p:sp>
        <p:nvSpPr>
          <p:cNvPr id="89" name="Google Shape;89;p4"/>
          <p:cNvSpPr/>
          <p:nvPr/>
        </p:nvSpPr>
        <p:spPr>
          <a:xfrm rot="10800000" flipH="1">
            <a:off x="-126625" y="825559"/>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666132" y="2540316"/>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734933" y="2780800"/>
            <a:ext cx="8376400" cy="1093200"/>
          </a:xfrm>
          <a:prstGeom prst="rect">
            <a:avLst/>
          </a:prstGeom>
        </p:spPr>
        <p:txBody>
          <a:bodyPr spcFirstLastPara="1" wrap="square" lIns="91425" tIns="91425" rIns="91425" bIns="91425" anchor="ctr" anchorCtr="0">
            <a:noAutofit/>
          </a:bodyPr>
          <a:lstStyle>
            <a:lvl1pPr marL="609585" lvl="0" indent="-507987" rtl="0">
              <a:spcBef>
                <a:spcPts val="800"/>
              </a:spcBef>
              <a:spcAft>
                <a:spcPts val="0"/>
              </a:spcAft>
              <a:buSzPts val="2400"/>
              <a:buFont typeface="Nixie One"/>
              <a:buChar char="◇"/>
              <a:defRPr sz="3200">
                <a:latin typeface="Nixie One"/>
                <a:ea typeface="Nixie One"/>
                <a:cs typeface="Nixie One"/>
                <a:sym typeface="Nixie One"/>
              </a:defRPr>
            </a:lvl1pPr>
            <a:lvl2pPr marL="1219170" lvl="1" indent="-507987" rtl="0">
              <a:spcBef>
                <a:spcPts val="0"/>
              </a:spcBef>
              <a:spcAft>
                <a:spcPts val="0"/>
              </a:spcAft>
              <a:buSzPts val="2400"/>
              <a:buFont typeface="Nixie One"/>
              <a:buChar char="￭"/>
              <a:defRPr sz="3200">
                <a:latin typeface="Nixie One"/>
                <a:ea typeface="Nixie One"/>
                <a:cs typeface="Nixie One"/>
                <a:sym typeface="Nixie One"/>
              </a:defRPr>
            </a:lvl2pPr>
            <a:lvl3pPr marL="1828754" lvl="2" indent="-507987" rtl="0">
              <a:spcBef>
                <a:spcPts val="0"/>
              </a:spcBef>
              <a:spcAft>
                <a:spcPts val="0"/>
              </a:spcAft>
              <a:buSzPts val="2400"/>
              <a:buFont typeface="Nixie One"/>
              <a:buChar char="￮"/>
              <a:defRPr sz="3200">
                <a:latin typeface="Nixie One"/>
                <a:ea typeface="Nixie One"/>
                <a:cs typeface="Nixie One"/>
                <a:sym typeface="Nixie One"/>
              </a:defRPr>
            </a:lvl3pPr>
            <a:lvl4pPr marL="2438339" lvl="3" indent="-507987" rtl="0">
              <a:spcBef>
                <a:spcPts val="0"/>
              </a:spcBef>
              <a:spcAft>
                <a:spcPts val="0"/>
              </a:spcAft>
              <a:buSzPts val="2400"/>
              <a:buFont typeface="Nixie One"/>
              <a:buChar char="●"/>
              <a:defRPr sz="3200">
                <a:latin typeface="Nixie One"/>
                <a:ea typeface="Nixie One"/>
                <a:cs typeface="Nixie One"/>
                <a:sym typeface="Nixie One"/>
              </a:defRPr>
            </a:lvl4pPr>
            <a:lvl5pPr marL="3047924" lvl="4" indent="-507987" rtl="0">
              <a:spcBef>
                <a:spcPts val="0"/>
              </a:spcBef>
              <a:spcAft>
                <a:spcPts val="0"/>
              </a:spcAft>
              <a:buSzPts val="2400"/>
              <a:buFont typeface="Nixie One"/>
              <a:buChar char="○"/>
              <a:defRPr sz="3200">
                <a:latin typeface="Nixie One"/>
                <a:ea typeface="Nixie One"/>
                <a:cs typeface="Nixie One"/>
                <a:sym typeface="Nixie One"/>
              </a:defRPr>
            </a:lvl5pPr>
            <a:lvl6pPr marL="3657509" lvl="5" indent="-507987" rtl="0">
              <a:spcBef>
                <a:spcPts val="0"/>
              </a:spcBef>
              <a:spcAft>
                <a:spcPts val="0"/>
              </a:spcAft>
              <a:buSzPts val="2400"/>
              <a:buFont typeface="Nixie One"/>
              <a:buChar char="■"/>
              <a:defRPr sz="3200">
                <a:latin typeface="Nixie One"/>
                <a:ea typeface="Nixie One"/>
                <a:cs typeface="Nixie One"/>
                <a:sym typeface="Nixie One"/>
              </a:defRPr>
            </a:lvl6pPr>
            <a:lvl7pPr marL="4267093" lvl="6" indent="-507987" rtl="0">
              <a:spcBef>
                <a:spcPts val="0"/>
              </a:spcBef>
              <a:spcAft>
                <a:spcPts val="0"/>
              </a:spcAft>
              <a:buSzPts val="2400"/>
              <a:buFont typeface="Nixie One"/>
              <a:buChar char="●"/>
              <a:defRPr sz="3200">
                <a:latin typeface="Nixie One"/>
                <a:ea typeface="Nixie One"/>
                <a:cs typeface="Nixie One"/>
                <a:sym typeface="Nixie One"/>
              </a:defRPr>
            </a:lvl7pPr>
            <a:lvl8pPr marL="4876678" lvl="7" indent="-507987" rtl="0">
              <a:spcBef>
                <a:spcPts val="0"/>
              </a:spcBef>
              <a:spcAft>
                <a:spcPts val="0"/>
              </a:spcAft>
              <a:buSzPts val="2400"/>
              <a:buFont typeface="Nixie One"/>
              <a:buChar char="○"/>
              <a:defRPr sz="3200">
                <a:latin typeface="Nixie One"/>
                <a:ea typeface="Nixie One"/>
                <a:cs typeface="Nixie One"/>
                <a:sym typeface="Nixie One"/>
              </a:defRPr>
            </a:lvl8pPr>
            <a:lvl9pPr marL="5486263" lvl="8" indent="-507987">
              <a:spcBef>
                <a:spcPts val="0"/>
              </a:spcBef>
              <a:spcAft>
                <a:spcPts val="0"/>
              </a:spcAft>
              <a:buSzPts val="2400"/>
              <a:buFont typeface="Nixie One"/>
              <a:buChar char="■"/>
              <a:defRPr sz="3200">
                <a:latin typeface="Nixie One"/>
                <a:ea typeface="Nixie One"/>
                <a:cs typeface="Nixie One"/>
                <a:sym typeface="Nixie One"/>
              </a:defRPr>
            </a:lvl9pPr>
          </a:lstStyle>
          <a:p>
            <a:endParaRPr/>
          </a:p>
        </p:txBody>
      </p:sp>
      <p:sp>
        <p:nvSpPr>
          <p:cNvPr id="92" name="Google Shape;92;p4"/>
          <p:cNvSpPr/>
          <p:nvPr/>
        </p:nvSpPr>
        <p:spPr>
          <a:xfrm rot="10800000" flipH="1">
            <a:off x="-165101" y="37487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4"/>
          <p:cNvSpPr/>
          <p:nvPr/>
        </p:nvSpPr>
        <p:spPr>
          <a:xfrm rot="10800000" flipH="1">
            <a:off x="850900" y="42569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4"/>
          <p:cNvSpPr/>
          <p:nvPr/>
        </p:nvSpPr>
        <p:spPr>
          <a:xfrm rot="10800000" flipH="1">
            <a:off x="1003299" y="1602400"/>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 name="Google Shape;95;p4"/>
          <p:cNvSpPr/>
          <p:nvPr/>
        </p:nvSpPr>
        <p:spPr>
          <a:xfrm rot="10800000" flipH="1">
            <a:off x="876300" y="5840233"/>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6" name="Google Shape;96;p4"/>
          <p:cNvGrpSpPr/>
          <p:nvPr/>
        </p:nvGrpSpPr>
        <p:grpSpPr>
          <a:xfrm>
            <a:off x="1315779" y="1859358"/>
            <a:ext cx="468272" cy="43288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9" name="Google Shape;99;p4"/>
          <p:cNvSpPr/>
          <p:nvPr/>
        </p:nvSpPr>
        <p:spPr>
          <a:xfrm>
            <a:off x="270801" y="40303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0" name="Google Shape;100;p4"/>
          <p:cNvGrpSpPr/>
          <p:nvPr/>
        </p:nvGrpSpPr>
        <p:grpSpPr>
          <a:xfrm>
            <a:off x="394305" y="1170275"/>
            <a:ext cx="329959" cy="523069"/>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9" name="Google Shape;109;p4"/>
          <p:cNvGrpSpPr/>
          <p:nvPr/>
        </p:nvGrpSpPr>
        <p:grpSpPr>
          <a:xfrm>
            <a:off x="1639312" y="4413975"/>
            <a:ext cx="457176" cy="466757"/>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4" name="Google Shape;114;p4"/>
          <p:cNvSpPr/>
          <p:nvPr/>
        </p:nvSpPr>
        <p:spPr>
          <a:xfrm rot="10800000" flipH="1">
            <a:off x="723899" y="48162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4"/>
          <p:cNvSpPr/>
          <p:nvPr/>
        </p:nvSpPr>
        <p:spPr>
          <a:xfrm rot="10800000" flipH="1">
            <a:off x="972000" y="566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4"/>
          <p:cNvSpPr/>
          <p:nvPr/>
        </p:nvSpPr>
        <p:spPr>
          <a:xfrm rot="10800000" flipH="1">
            <a:off x="-153403" y="5328033"/>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7" name="Google Shape;117;p4"/>
          <p:cNvSpPr/>
          <p:nvPr/>
        </p:nvSpPr>
        <p:spPr>
          <a:xfrm rot="10800000" flipH="1">
            <a:off x="548267" y="344833"/>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 name="Google Shape;118;p4"/>
          <p:cNvSpPr/>
          <p:nvPr/>
        </p:nvSpPr>
        <p:spPr>
          <a:xfrm>
            <a:off x="1105118" y="51242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9" name="Google Shape;119;p4"/>
          <p:cNvGrpSpPr/>
          <p:nvPr/>
        </p:nvGrpSpPr>
        <p:grpSpPr>
          <a:xfrm>
            <a:off x="89456" y="2242253"/>
            <a:ext cx="607499" cy="582739"/>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6" name="Google Shape;126;p4"/>
          <p:cNvSpPr/>
          <p:nvPr/>
        </p:nvSpPr>
        <p:spPr>
          <a:xfrm>
            <a:off x="193235" y="5619333"/>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 name="Google Shape;127;p4"/>
          <p:cNvSpPr txBox="1"/>
          <p:nvPr/>
        </p:nvSpPr>
        <p:spPr>
          <a:xfrm>
            <a:off x="125333" y="2572775"/>
            <a:ext cx="2609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6000">
                <a:solidFill>
                  <a:srgbClr val="FFFFFF"/>
                </a:solidFill>
                <a:latin typeface="Nixie One"/>
                <a:ea typeface="Nixie One"/>
                <a:cs typeface="Nixie One"/>
                <a:sym typeface="Nixie One"/>
              </a:rPr>
              <a:t>“</a:t>
            </a:r>
            <a:endParaRPr sz="16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9502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29"/>
        <p:cNvGrpSpPr/>
        <p:nvPr/>
      </p:nvGrpSpPr>
      <p:grpSpPr>
        <a:xfrm>
          <a:off x="0" y="0"/>
          <a:ext cx="0" cy="0"/>
          <a:chOff x="0" y="0"/>
          <a:chExt cx="0" cy="0"/>
        </a:xfrm>
      </p:grpSpPr>
      <p:sp>
        <p:nvSpPr>
          <p:cNvPr id="130" name="Google Shape;130;p5"/>
          <p:cNvSpPr/>
          <p:nvPr/>
        </p:nvSpPr>
        <p:spPr>
          <a:xfrm rot="10800000" flipH="1">
            <a:off x="10218233" y="4913077"/>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2310267" y="2314133"/>
            <a:ext cx="6592400" cy="8604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2310267" y="3006833"/>
            <a:ext cx="6592400" cy="2213200"/>
          </a:xfrm>
          <a:prstGeom prst="rect">
            <a:avLst/>
          </a:prstGeom>
        </p:spPr>
        <p:txBody>
          <a:bodyPr spcFirstLastPara="1" wrap="square" lIns="91425" tIns="91425" rIns="91425" bIns="91425" anchor="t" anchorCtr="0">
            <a:noAutofit/>
          </a:bodyPr>
          <a:lstStyle>
            <a:lvl1pPr marL="609585" lvl="0" indent="-423323">
              <a:spcBef>
                <a:spcPts val="800"/>
              </a:spcBef>
              <a:spcAft>
                <a:spcPts val="0"/>
              </a:spcAft>
              <a:buSzPts val="1400"/>
              <a:buFont typeface="Muli"/>
              <a:buChar char="◇"/>
              <a:defRPr>
                <a:latin typeface="Muli"/>
                <a:ea typeface="Muli"/>
                <a:cs typeface="Muli"/>
                <a:sym typeface="Muli"/>
              </a:defRPr>
            </a:lvl1pPr>
            <a:lvl2pPr marL="1219170" lvl="1" indent="-423323">
              <a:spcBef>
                <a:spcPts val="0"/>
              </a:spcBef>
              <a:spcAft>
                <a:spcPts val="0"/>
              </a:spcAft>
              <a:buSzPts val="1400"/>
              <a:buFont typeface="Muli"/>
              <a:buChar char="￭"/>
              <a:defRPr>
                <a:latin typeface="Muli"/>
                <a:ea typeface="Muli"/>
                <a:cs typeface="Muli"/>
                <a:sym typeface="Muli"/>
              </a:defRPr>
            </a:lvl2pPr>
            <a:lvl3pPr marL="1828754" lvl="2" indent="-423323">
              <a:spcBef>
                <a:spcPts val="0"/>
              </a:spcBef>
              <a:spcAft>
                <a:spcPts val="0"/>
              </a:spcAft>
              <a:buSzPts val="1400"/>
              <a:buFont typeface="Muli"/>
              <a:buChar char="￮"/>
              <a:defRPr>
                <a:latin typeface="Muli"/>
                <a:ea typeface="Muli"/>
                <a:cs typeface="Muli"/>
                <a:sym typeface="Muli"/>
              </a:defRPr>
            </a:lvl3pPr>
            <a:lvl4pPr marL="2438339" lvl="3" indent="-423323">
              <a:spcBef>
                <a:spcPts val="0"/>
              </a:spcBef>
              <a:spcAft>
                <a:spcPts val="0"/>
              </a:spcAft>
              <a:buSzPts val="1400"/>
              <a:buFont typeface="Muli"/>
              <a:buChar char="●"/>
              <a:defRPr>
                <a:latin typeface="Muli"/>
                <a:ea typeface="Muli"/>
                <a:cs typeface="Muli"/>
                <a:sym typeface="Muli"/>
              </a:defRPr>
            </a:lvl4pPr>
            <a:lvl5pPr marL="3047924" lvl="4" indent="-423323">
              <a:spcBef>
                <a:spcPts val="0"/>
              </a:spcBef>
              <a:spcAft>
                <a:spcPts val="0"/>
              </a:spcAft>
              <a:buSzPts val="1400"/>
              <a:buFont typeface="Muli"/>
              <a:buChar char="○"/>
              <a:defRPr>
                <a:latin typeface="Muli"/>
                <a:ea typeface="Muli"/>
                <a:cs typeface="Muli"/>
                <a:sym typeface="Muli"/>
              </a:defRPr>
            </a:lvl5pPr>
            <a:lvl6pPr marL="3657509" lvl="5" indent="-423323">
              <a:spcBef>
                <a:spcPts val="0"/>
              </a:spcBef>
              <a:spcAft>
                <a:spcPts val="0"/>
              </a:spcAft>
              <a:buSzPts val="1400"/>
              <a:buFont typeface="Muli"/>
              <a:buChar char="■"/>
              <a:defRPr>
                <a:latin typeface="Muli"/>
                <a:ea typeface="Muli"/>
                <a:cs typeface="Muli"/>
                <a:sym typeface="Muli"/>
              </a:defRPr>
            </a:lvl6pPr>
            <a:lvl7pPr marL="4267093" lvl="6" indent="-423323">
              <a:spcBef>
                <a:spcPts val="0"/>
              </a:spcBef>
              <a:spcAft>
                <a:spcPts val="0"/>
              </a:spcAft>
              <a:buSzPts val="1400"/>
              <a:buFont typeface="Muli"/>
              <a:buChar char="●"/>
              <a:defRPr>
                <a:latin typeface="Muli"/>
                <a:ea typeface="Muli"/>
                <a:cs typeface="Muli"/>
                <a:sym typeface="Muli"/>
              </a:defRPr>
            </a:lvl7pPr>
            <a:lvl8pPr marL="4876678" lvl="7" indent="-423323">
              <a:spcBef>
                <a:spcPts val="0"/>
              </a:spcBef>
              <a:spcAft>
                <a:spcPts val="0"/>
              </a:spcAft>
              <a:buSzPts val="1400"/>
              <a:buFont typeface="Muli"/>
              <a:buChar char="○"/>
              <a:defRPr>
                <a:latin typeface="Muli"/>
                <a:ea typeface="Muli"/>
                <a:cs typeface="Muli"/>
                <a:sym typeface="Muli"/>
              </a:defRPr>
            </a:lvl8pPr>
            <a:lvl9pPr marL="5486263" lvl="8" indent="-423323">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5" name="Google Shape;135;p5"/>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6" name="Google Shape;136;p5"/>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7" name="Google Shape;137;p5"/>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5"/>
          <p:cNvSpPr/>
          <p:nvPr/>
        </p:nvSpPr>
        <p:spPr>
          <a:xfrm rot="10800000" flipH="1">
            <a:off x="11315699" y="5641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5"/>
          <p:cNvSpPr/>
          <p:nvPr/>
        </p:nvSpPr>
        <p:spPr>
          <a:xfrm rot="10800000" flipH="1">
            <a:off x="10833099" y="6154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0" name="Google Shape;140;p5"/>
          <p:cNvSpPr/>
          <p:nvPr/>
        </p:nvSpPr>
        <p:spPr>
          <a:xfrm rot="10800000" flipH="1">
            <a:off x="10428464" y="3913867"/>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 name="Google Shape;141;p5"/>
          <p:cNvSpPr/>
          <p:nvPr/>
        </p:nvSpPr>
        <p:spPr>
          <a:xfrm rot="10800000" flipH="1">
            <a:off x="11315700" y="4682900"/>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2" name="Google Shape;142;p5"/>
          <p:cNvGrpSpPr/>
          <p:nvPr/>
        </p:nvGrpSpPr>
        <p:grpSpPr>
          <a:xfrm>
            <a:off x="2306379" y="81425"/>
            <a:ext cx="468272" cy="43288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5" name="Google Shape;145;p5"/>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5"/>
          <p:cNvSpPr/>
          <p:nvPr/>
        </p:nvSpPr>
        <p:spPr>
          <a:xfrm>
            <a:off x="11696918" y="5949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7" name="Google Shape;147;p5"/>
          <p:cNvGrpSpPr/>
          <p:nvPr/>
        </p:nvGrpSpPr>
        <p:grpSpPr>
          <a:xfrm>
            <a:off x="9805423" y="4568953"/>
            <a:ext cx="607499" cy="582739"/>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4" name="Google Shape;154;p5"/>
          <p:cNvSpPr/>
          <p:nvPr/>
        </p:nvSpPr>
        <p:spPr>
          <a:xfrm>
            <a:off x="10775101" y="4205167"/>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5" name="Google Shape;155;p5"/>
          <p:cNvGrpSpPr/>
          <p:nvPr/>
        </p:nvGrpSpPr>
        <p:grpSpPr>
          <a:xfrm>
            <a:off x="1205701" y="686924"/>
            <a:ext cx="510611" cy="80948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4" name="Google Shape;164;p5"/>
          <p:cNvGrpSpPr/>
          <p:nvPr/>
        </p:nvGrpSpPr>
        <p:grpSpPr>
          <a:xfrm>
            <a:off x="447679" y="2454042"/>
            <a:ext cx="457176" cy="466757"/>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9" name="Google Shape;169;p5"/>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5042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70"/>
        <p:cNvGrpSpPr/>
        <p:nvPr/>
      </p:nvGrpSpPr>
      <p:grpSpPr>
        <a:xfrm>
          <a:off x="0" y="0"/>
          <a:ext cx="0" cy="0"/>
          <a:chOff x="0" y="0"/>
          <a:chExt cx="0" cy="0"/>
        </a:xfrm>
      </p:grpSpPr>
      <p:sp>
        <p:nvSpPr>
          <p:cNvPr id="171" name="Google Shape;171;p6"/>
          <p:cNvSpPr/>
          <p:nvPr/>
        </p:nvSpPr>
        <p:spPr>
          <a:xfrm rot="10800000" flipH="1">
            <a:off x="10218233" y="4913077"/>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2310267" y="2314133"/>
            <a:ext cx="6592400" cy="8604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2312000" y="3219267"/>
            <a:ext cx="3556400" cy="3551600"/>
          </a:xfrm>
          <a:prstGeom prst="rect">
            <a:avLst/>
          </a:prstGeom>
        </p:spPr>
        <p:txBody>
          <a:bodyPr spcFirstLastPara="1" wrap="square" lIns="91425" tIns="91425" rIns="91425" bIns="91425" anchor="t" anchorCtr="0">
            <a:noAutofit/>
          </a:bodyPr>
          <a:lstStyle>
            <a:lvl1pPr marL="609585" lvl="0" indent="-423323">
              <a:spcBef>
                <a:spcPts val="80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6082784" y="3219267"/>
            <a:ext cx="3556400" cy="3551600"/>
          </a:xfrm>
          <a:prstGeom prst="rect">
            <a:avLst/>
          </a:prstGeom>
        </p:spPr>
        <p:txBody>
          <a:bodyPr spcFirstLastPara="1" wrap="square" lIns="91425" tIns="91425" rIns="91425" bIns="91425" anchor="t" anchorCtr="0">
            <a:noAutofit/>
          </a:bodyPr>
          <a:lstStyle>
            <a:lvl1pPr marL="609585" lvl="0" indent="-423323">
              <a:spcBef>
                <a:spcPts val="80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76" name="Google Shape;176;p6"/>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7" name="Google Shape;177;p6"/>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8" name="Google Shape;178;p6"/>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6"/>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0" name="Google Shape;180;p6"/>
          <p:cNvGrpSpPr/>
          <p:nvPr/>
        </p:nvGrpSpPr>
        <p:grpSpPr>
          <a:xfrm>
            <a:off x="2306379" y="81425"/>
            <a:ext cx="468272" cy="43288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3" name="Google Shape;183;p6"/>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4" name="Google Shape;184;p6"/>
          <p:cNvGrpSpPr/>
          <p:nvPr/>
        </p:nvGrpSpPr>
        <p:grpSpPr>
          <a:xfrm>
            <a:off x="1205701" y="686924"/>
            <a:ext cx="510611" cy="80948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3" name="Google Shape;193;p6"/>
          <p:cNvGrpSpPr/>
          <p:nvPr/>
        </p:nvGrpSpPr>
        <p:grpSpPr>
          <a:xfrm>
            <a:off x="447679" y="2454042"/>
            <a:ext cx="457176" cy="466757"/>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8" name="Google Shape;198;p6"/>
          <p:cNvSpPr/>
          <p:nvPr/>
        </p:nvSpPr>
        <p:spPr>
          <a:xfrm rot="10800000" flipH="1">
            <a:off x="11315699" y="5641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9" name="Google Shape;199;p6"/>
          <p:cNvSpPr/>
          <p:nvPr/>
        </p:nvSpPr>
        <p:spPr>
          <a:xfrm rot="10800000" flipH="1">
            <a:off x="10833099" y="6154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6"/>
          <p:cNvSpPr/>
          <p:nvPr/>
        </p:nvSpPr>
        <p:spPr>
          <a:xfrm rot="10800000" flipH="1">
            <a:off x="10428464" y="3913867"/>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1" name="Google Shape;201;p6"/>
          <p:cNvSpPr/>
          <p:nvPr/>
        </p:nvSpPr>
        <p:spPr>
          <a:xfrm rot="10800000" flipH="1">
            <a:off x="11315700" y="4682900"/>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2" name="Google Shape;202;p6"/>
          <p:cNvSpPr/>
          <p:nvPr/>
        </p:nvSpPr>
        <p:spPr>
          <a:xfrm>
            <a:off x="11696918" y="5949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3" name="Google Shape;203;p6"/>
          <p:cNvGrpSpPr/>
          <p:nvPr/>
        </p:nvGrpSpPr>
        <p:grpSpPr>
          <a:xfrm>
            <a:off x="9805423" y="4568953"/>
            <a:ext cx="607499" cy="582739"/>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0" name="Google Shape;210;p6"/>
          <p:cNvSpPr/>
          <p:nvPr/>
        </p:nvSpPr>
        <p:spPr>
          <a:xfrm>
            <a:off x="10775101" y="4205167"/>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1" name="Google Shape;211;p6"/>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33185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12"/>
        <p:cNvGrpSpPr/>
        <p:nvPr/>
      </p:nvGrpSpPr>
      <p:grpSpPr>
        <a:xfrm>
          <a:off x="0" y="0"/>
          <a:ext cx="0" cy="0"/>
          <a:chOff x="0" y="0"/>
          <a:chExt cx="0" cy="0"/>
        </a:xfrm>
      </p:grpSpPr>
      <p:sp>
        <p:nvSpPr>
          <p:cNvPr id="213" name="Google Shape;213;p7"/>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2310267" y="2314133"/>
            <a:ext cx="6592400" cy="8604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2310267" y="3174533"/>
            <a:ext cx="2902400" cy="3393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5361296" y="3174533"/>
            <a:ext cx="2902400" cy="3393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8412327" y="3174533"/>
            <a:ext cx="2902400" cy="3393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218" name="Google Shape;218;p7"/>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9" name="Google Shape;219;p7"/>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0" name="Google Shape;220;p7"/>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1" name="Google Shape;221;p7"/>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2" name="Google Shape;222;p7"/>
          <p:cNvGrpSpPr/>
          <p:nvPr/>
        </p:nvGrpSpPr>
        <p:grpSpPr>
          <a:xfrm>
            <a:off x="2306379" y="81425"/>
            <a:ext cx="468272" cy="43288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5" name="Google Shape;225;p7"/>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6" name="Google Shape;226;p7"/>
          <p:cNvGrpSpPr/>
          <p:nvPr/>
        </p:nvGrpSpPr>
        <p:grpSpPr>
          <a:xfrm>
            <a:off x="1205701" y="686924"/>
            <a:ext cx="510611" cy="80948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5" name="Google Shape;235;p7"/>
          <p:cNvGrpSpPr/>
          <p:nvPr/>
        </p:nvGrpSpPr>
        <p:grpSpPr>
          <a:xfrm>
            <a:off x="447679" y="2454042"/>
            <a:ext cx="457176" cy="466757"/>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40" name="Google Shape;240;p7"/>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08489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1"/>
        <p:cNvGrpSpPr/>
        <p:nvPr/>
      </p:nvGrpSpPr>
      <p:grpSpPr>
        <a:xfrm>
          <a:off x="0" y="0"/>
          <a:ext cx="0" cy="0"/>
          <a:chOff x="0" y="0"/>
          <a:chExt cx="0" cy="0"/>
        </a:xfrm>
      </p:grpSpPr>
      <p:sp>
        <p:nvSpPr>
          <p:cNvPr id="242" name="Google Shape;242;p8"/>
          <p:cNvSpPr/>
          <p:nvPr/>
        </p:nvSpPr>
        <p:spPr>
          <a:xfrm rot="10800000" flipH="1">
            <a:off x="10218233" y="4913077"/>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2310267" y="1094933"/>
            <a:ext cx="6592400" cy="8604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6" name="Google Shape;246;p8"/>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7" name="Google Shape;247;p8"/>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8" name="Google Shape;248;p8"/>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49" name="Google Shape;249;p8"/>
          <p:cNvGrpSpPr/>
          <p:nvPr/>
        </p:nvGrpSpPr>
        <p:grpSpPr>
          <a:xfrm>
            <a:off x="2306379" y="81425"/>
            <a:ext cx="468272" cy="43288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2" name="Google Shape;252;p8"/>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3" name="Google Shape;253;p8"/>
          <p:cNvGrpSpPr/>
          <p:nvPr/>
        </p:nvGrpSpPr>
        <p:grpSpPr>
          <a:xfrm>
            <a:off x="1205701" y="686924"/>
            <a:ext cx="510611" cy="80948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2" name="Google Shape;262;p8"/>
          <p:cNvGrpSpPr/>
          <p:nvPr/>
        </p:nvGrpSpPr>
        <p:grpSpPr>
          <a:xfrm>
            <a:off x="447679" y="2454042"/>
            <a:ext cx="457176" cy="466757"/>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7" name="Google Shape;267;p8"/>
          <p:cNvSpPr/>
          <p:nvPr/>
        </p:nvSpPr>
        <p:spPr>
          <a:xfrm rot="10800000" flipH="1">
            <a:off x="11315699" y="5641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8"/>
          <p:cNvSpPr/>
          <p:nvPr/>
        </p:nvSpPr>
        <p:spPr>
          <a:xfrm rot="10800000" flipH="1">
            <a:off x="10833099" y="6154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9" name="Google Shape;269;p8"/>
          <p:cNvSpPr/>
          <p:nvPr/>
        </p:nvSpPr>
        <p:spPr>
          <a:xfrm rot="10800000" flipH="1">
            <a:off x="10428464" y="3913867"/>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8"/>
          <p:cNvSpPr/>
          <p:nvPr/>
        </p:nvSpPr>
        <p:spPr>
          <a:xfrm rot="10800000" flipH="1">
            <a:off x="11315700" y="4682900"/>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1" name="Google Shape;271;p8"/>
          <p:cNvSpPr/>
          <p:nvPr/>
        </p:nvSpPr>
        <p:spPr>
          <a:xfrm>
            <a:off x="11696918" y="5949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72" name="Google Shape;272;p8"/>
          <p:cNvGrpSpPr/>
          <p:nvPr/>
        </p:nvGrpSpPr>
        <p:grpSpPr>
          <a:xfrm>
            <a:off x="9805423" y="4568953"/>
            <a:ext cx="607499" cy="582739"/>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9" name="Google Shape;279;p8"/>
          <p:cNvSpPr/>
          <p:nvPr/>
        </p:nvSpPr>
        <p:spPr>
          <a:xfrm>
            <a:off x="10775101" y="4205167"/>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0" name="Google Shape;280;p8"/>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2777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81"/>
        <p:cNvGrpSpPr/>
        <p:nvPr/>
      </p:nvGrpSpPr>
      <p:grpSpPr>
        <a:xfrm>
          <a:off x="0" y="0"/>
          <a:ext cx="0" cy="0"/>
          <a:chOff x="0" y="0"/>
          <a:chExt cx="0" cy="0"/>
        </a:xfrm>
      </p:grpSpPr>
      <p:sp>
        <p:nvSpPr>
          <p:cNvPr id="282" name="Google Shape;282;p9"/>
          <p:cNvSpPr/>
          <p:nvPr/>
        </p:nvSpPr>
        <p:spPr>
          <a:xfrm rot="10800000" flipH="1">
            <a:off x="10218233" y="4913077"/>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284" name="Google Shape;284;p9"/>
          <p:cNvSpPr txBox="1">
            <a:spLocks noGrp="1"/>
          </p:cNvSpPr>
          <p:nvPr>
            <p:ph type="body" idx="1"/>
          </p:nvPr>
        </p:nvSpPr>
        <p:spPr>
          <a:xfrm>
            <a:off x="609600" y="5875079"/>
            <a:ext cx="10972800" cy="6928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400"/>
              <a:buNone/>
              <a:defRPr/>
            </a:lvl1pPr>
          </a:lstStyle>
          <a:p>
            <a:endParaRPr/>
          </a:p>
        </p:txBody>
      </p:sp>
      <p:sp>
        <p:nvSpPr>
          <p:cNvPr id="285" name="Google Shape;285;p9"/>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9"/>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7" name="Google Shape;287;p9"/>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8" name="Google Shape;288;p9"/>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89" name="Google Shape;289;p9"/>
          <p:cNvGrpSpPr/>
          <p:nvPr/>
        </p:nvGrpSpPr>
        <p:grpSpPr>
          <a:xfrm>
            <a:off x="2306379" y="81425"/>
            <a:ext cx="468272" cy="432881"/>
            <a:chOff x="5975075" y="2327500"/>
            <a:chExt cx="420100" cy="388350"/>
          </a:xfrm>
        </p:grpSpPr>
        <p:sp>
          <p:nvSpPr>
            <p:cNvPr id="290" name="Google Shape;290;p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2" name="Google Shape;292;p9"/>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3" name="Google Shape;293;p9"/>
          <p:cNvGrpSpPr/>
          <p:nvPr/>
        </p:nvGrpSpPr>
        <p:grpSpPr>
          <a:xfrm>
            <a:off x="1205701" y="686924"/>
            <a:ext cx="510611" cy="809481"/>
            <a:chOff x="6718575" y="2318625"/>
            <a:chExt cx="256950" cy="407375"/>
          </a:xfrm>
        </p:grpSpPr>
        <p:sp>
          <p:nvSpPr>
            <p:cNvPr id="294" name="Google Shape;294;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2" name="Google Shape;302;p9"/>
          <p:cNvGrpSpPr/>
          <p:nvPr/>
        </p:nvGrpSpPr>
        <p:grpSpPr>
          <a:xfrm>
            <a:off x="447679" y="2454042"/>
            <a:ext cx="457176" cy="466757"/>
            <a:chOff x="3951850" y="2985350"/>
            <a:chExt cx="407950" cy="416500"/>
          </a:xfrm>
        </p:grpSpPr>
        <p:sp>
          <p:nvSpPr>
            <p:cNvPr id="303" name="Google Shape;303;p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7" name="Google Shape;307;p9"/>
          <p:cNvSpPr/>
          <p:nvPr/>
        </p:nvSpPr>
        <p:spPr>
          <a:xfrm rot="10800000" flipH="1">
            <a:off x="11315699" y="5641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8" name="Google Shape;308;p9"/>
          <p:cNvSpPr/>
          <p:nvPr/>
        </p:nvSpPr>
        <p:spPr>
          <a:xfrm rot="10800000" flipH="1">
            <a:off x="10833099" y="61542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9" name="Google Shape;309;p9"/>
          <p:cNvSpPr/>
          <p:nvPr/>
        </p:nvSpPr>
        <p:spPr>
          <a:xfrm rot="10800000" flipH="1">
            <a:off x="10428464" y="3913867"/>
            <a:ext cx="1093200" cy="9464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0" name="Google Shape;310;p9"/>
          <p:cNvSpPr/>
          <p:nvPr/>
        </p:nvSpPr>
        <p:spPr>
          <a:xfrm rot="10800000" flipH="1">
            <a:off x="11315700" y="4682900"/>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1" name="Google Shape;311;p9"/>
          <p:cNvSpPr/>
          <p:nvPr/>
        </p:nvSpPr>
        <p:spPr>
          <a:xfrm>
            <a:off x="11696918" y="5949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12" name="Google Shape;312;p9"/>
          <p:cNvGrpSpPr/>
          <p:nvPr/>
        </p:nvGrpSpPr>
        <p:grpSpPr>
          <a:xfrm>
            <a:off x="9805423" y="4568953"/>
            <a:ext cx="607499" cy="582739"/>
            <a:chOff x="5241175" y="4959100"/>
            <a:chExt cx="539775" cy="517775"/>
          </a:xfrm>
        </p:grpSpPr>
        <p:sp>
          <p:nvSpPr>
            <p:cNvPr id="313" name="Google Shape;313;p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9" name="Google Shape;319;p9"/>
          <p:cNvSpPr/>
          <p:nvPr/>
        </p:nvSpPr>
        <p:spPr>
          <a:xfrm>
            <a:off x="10775101" y="4205167"/>
            <a:ext cx="399936" cy="3637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0" name="Google Shape;320;p9"/>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85276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10957803" y="5495279"/>
            <a:ext cx="913600" cy="7912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517983" y="140283"/>
            <a:ext cx="1258800" cy="1453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65100" y="1130388"/>
            <a:ext cx="899200" cy="7792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10"/>
          <p:cNvSpPr/>
          <p:nvPr/>
        </p:nvSpPr>
        <p:spPr>
          <a:xfrm rot="10800000" flipH="1">
            <a:off x="670821" y="1548600"/>
            <a:ext cx="470400" cy="4072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10"/>
          <p:cNvSpPr/>
          <p:nvPr/>
        </p:nvSpPr>
        <p:spPr>
          <a:xfrm rot="10800000" flipH="1">
            <a:off x="1611232" y="-175749"/>
            <a:ext cx="899200" cy="7792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 name="Google Shape;327;p10"/>
          <p:cNvSpPr/>
          <p:nvPr/>
        </p:nvSpPr>
        <p:spPr>
          <a:xfrm rot="10800000" flipH="1">
            <a:off x="330337" y="66257"/>
            <a:ext cx="393600" cy="3408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 name="Google Shape;328;p10"/>
          <p:cNvSpPr/>
          <p:nvPr/>
        </p:nvSpPr>
        <p:spPr>
          <a:xfrm rot="10800000" flipH="1">
            <a:off x="11684757" y="5981305"/>
            <a:ext cx="724000" cy="6272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 name="Google Shape;329;p10"/>
          <p:cNvSpPr/>
          <p:nvPr/>
        </p:nvSpPr>
        <p:spPr>
          <a:xfrm rot="10800000" flipH="1">
            <a:off x="11365080" y="6321467"/>
            <a:ext cx="378800" cy="3276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10"/>
          <p:cNvSpPr/>
          <p:nvPr/>
        </p:nvSpPr>
        <p:spPr>
          <a:xfrm rot="10800000" flipH="1">
            <a:off x="11097047" y="4837364"/>
            <a:ext cx="724000" cy="626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 name="Google Shape;331;p10"/>
          <p:cNvSpPr/>
          <p:nvPr/>
        </p:nvSpPr>
        <p:spPr>
          <a:xfrm rot="10800000" flipH="1">
            <a:off x="11684759" y="5346509"/>
            <a:ext cx="316800" cy="2744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 name="Google Shape;332;p10"/>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12731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10267" y="2314133"/>
            <a:ext cx="6592400" cy="860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2310267" y="3006833"/>
            <a:ext cx="6592400" cy="22132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8076" y="6380700"/>
            <a:ext cx="731600" cy="477200"/>
          </a:xfrm>
          <a:prstGeom prst="rect">
            <a:avLst/>
          </a:prstGeom>
          <a:noFill/>
          <a:ln>
            <a:noFill/>
          </a:ln>
        </p:spPr>
        <p:txBody>
          <a:bodyPr spcFirstLastPara="1" wrap="square" lIns="91425" tIns="91425" rIns="91425" bIns="91425" anchor="t" anchorCtr="0">
            <a:noAutofit/>
          </a:bodyPr>
          <a:lstStyle>
            <a:lvl1pPr lvl="0">
              <a:buNone/>
              <a:defRPr sz="1600">
                <a:solidFill>
                  <a:srgbClr val="19BBD5"/>
                </a:solidFill>
                <a:latin typeface="Nixie One"/>
                <a:ea typeface="Nixie One"/>
                <a:cs typeface="Nixie One"/>
                <a:sym typeface="Nixie One"/>
              </a:defRPr>
            </a:lvl1pPr>
            <a:lvl2pPr lvl="1">
              <a:buNone/>
              <a:defRPr sz="1600">
                <a:solidFill>
                  <a:srgbClr val="19BBD5"/>
                </a:solidFill>
                <a:latin typeface="Nixie One"/>
                <a:ea typeface="Nixie One"/>
                <a:cs typeface="Nixie One"/>
                <a:sym typeface="Nixie One"/>
              </a:defRPr>
            </a:lvl2pPr>
            <a:lvl3pPr lvl="2">
              <a:buNone/>
              <a:defRPr sz="1600">
                <a:solidFill>
                  <a:srgbClr val="19BBD5"/>
                </a:solidFill>
                <a:latin typeface="Nixie One"/>
                <a:ea typeface="Nixie One"/>
                <a:cs typeface="Nixie One"/>
                <a:sym typeface="Nixie One"/>
              </a:defRPr>
            </a:lvl3pPr>
            <a:lvl4pPr lvl="3">
              <a:buNone/>
              <a:defRPr sz="1600">
                <a:solidFill>
                  <a:srgbClr val="19BBD5"/>
                </a:solidFill>
                <a:latin typeface="Nixie One"/>
                <a:ea typeface="Nixie One"/>
                <a:cs typeface="Nixie One"/>
                <a:sym typeface="Nixie One"/>
              </a:defRPr>
            </a:lvl4pPr>
            <a:lvl5pPr lvl="4">
              <a:buNone/>
              <a:defRPr sz="1600">
                <a:solidFill>
                  <a:srgbClr val="19BBD5"/>
                </a:solidFill>
                <a:latin typeface="Nixie One"/>
                <a:ea typeface="Nixie One"/>
                <a:cs typeface="Nixie One"/>
                <a:sym typeface="Nixie One"/>
              </a:defRPr>
            </a:lvl5pPr>
            <a:lvl6pPr lvl="5">
              <a:buNone/>
              <a:defRPr sz="1600">
                <a:solidFill>
                  <a:srgbClr val="19BBD5"/>
                </a:solidFill>
                <a:latin typeface="Nixie One"/>
                <a:ea typeface="Nixie One"/>
                <a:cs typeface="Nixie One"/>
                <a:sym typeface="Nixie One"/>
              </a:defRPr>
            </a:lvl6pPr>
            <a:lvl7pPr lvl="6">
              <a:buNone/>
              <a:defRPr sz="1600">
                <a:solidFill>
                  <a:srgbClr val="19BBD5"/>
                </a:solidFill>
                <a:latin typeface="Nixie One"/>
                <a:ea typeface="Nixie One"/>
                <a:cs typeface="Nixie One"/>
                <a:sym typeface="Nixie One"/>
              </a:defRPr>
            </a:lvl7pPr>
            <a:lvl8pPr lvl="7">
              <a:buNone/>
              <a:defRPr sz="1600">
                <a:solidFill>
                  <a:srgbClr val="19BBD5"/>
                </a:solidFill>
                <a:latin typeface="Nixie One"/>
                <a:ea typeface="Nixie One"/>
                <a:cs typeface="Nixie One"/>
                <a:sym typeface="Nixie One"/>
              </a:defRPr>
            </a:lvl8pPr>
            <a:lvl9pPr lvl="8">
              <a:buNone/>
              <a:defRPr sz="1600">
                <a:solidFill>
                  <a:srgbClr val="19BBD5"/>
                </a:solidFill>
                <a:latin typeface="Nixie One"/>
                <a:ea typeface="Nixie One"/>
                <a:cs typeface="Nixie One"/>
                <a:sym typeface="Nixie 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15176323"/>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1253980" y="854661"/>
            <a:ext cx="2910849" cy="3153361"/>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defTabSz="1219170">
              <a:buClr>
                <a:srgbClr val="FFFFFF"/>
              </a:buClr>
            </a:pPr>
            <a:endParaRPr sz="4267" kern="0" dirty="0">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4959298" y="108863"/>
            <a:ext cx="6654800" cy="1546400"/>
          </a:xfrm>
          <a:prstGeom prst="rect">
            <a:avLst/>
          </a:prstGeom>
        </p:spPr>
        <p:txBody>
          <a:bodyPr spcFirstLastPara="1" wrap="square" lIns="121900" tIns="121900" rIns="121900" bIns="121900" anchor="t" anchorCtr="0">
            <a:noAutofit/>
          </a:bodyPr>
          <a:lstStyle/>
          <a:p>
            <a:r>
              <a:rPr lang="en" sz="8000" dirty="0"/>
              <a:t>Term Project</a:t>
            </a:r>
            <a:endParaRPr sz="8000" dirty="0"/>
          </a:p>
        </p:txBody>
      </p:sp>
      <p:sp>
        <p:nvSpPr>
          <p:cNvPr id="381" name="Google Shape;381;p17"/>
          <p:cNvSpPr txBox="1">
            <a:spLocks noGrp="1"/>
          </p:cNvSpPr>
          <p:nvPr>
            <p:ph type="subTitle" idx="4294967295"/>
          </p:nvPr>
        </p:nvSpPr>
        <p:spPr>
          <a:xfrm>
            <a:off x="630013" y="4958204"/>
            <a:ext cx="7312144" cy="1046400"/>
          </a:xfrm>
          <a:prstGeom prst="rect">
            <a:avLst/>
          </a:prstGeom>
        </p:spPr>
        <p:txBody>
          <a:bodyPr spcFirstLastPara="1" wrap="square" lIns="121900" tIns="121900" rIns="121900" bIns="121900" anchor="t" anchorCtr="0">
            <a:noAutofit/>
          </a:bodyPr>
          <a:lstStyle/>
          <a:p>
            <a:pPr marL="0" indent="0">
              <a:spcBef>
                <a:spcPts val="800"/>
              </a:spcBef>
              <a:buNone/>
            </a:pPr>
            <a:r>
              <a:rPr lang="en-US" sz="3200" dirty="0"/>
              <a:t> </a:t>
            </a:r>
            <a:r>
              <a:rPr lang="en-US" sz="3200" b="1" dirty="0">
                <a:latin typeface="Arial" panose="020B0604020202020204" pitchFamily="34" charset="0"/>
                <a:cs typeface="Arial" panose="020B0604020202020204" pitchFamily="34" charset="0"/>
              </a:rPr>
              <a:t>Applied Machine Learning</a:t>
            </a:r>
          </a:p>
          <a:p>
            <a:pPr marL="0" indent="0" algn="r">
              <a:spcBef>
                <a:spcPts val="800"/>
              </a:spcBef>
              <a:buNone/>
            </a:pPr>
            <a:r>
              <a:rPr lang="en-US" sz="3200" b="1" dirty="0">
                <a:latin typeface="Arial" panose="020B0604020202020204" pitchFamily="34" charset="0"/>
                <a:cs typeface="Arial" panose="020B0604020202020204" pitchFamily="34" charset="0"/>
              </a:rPr>
              <a:t>- Prof. Murat Simsek</a:t>
            </a:r>
          </a:p>
        </p:txBody>
      </p:sp>
      <p:grpSp>
        <p:nvGrpSpPr>
          <p:cNvPr id="2" name="Google Shape;1246;p48">
            <a:extLst>
              <a:ext uri="{FF2B5EF4-FFF2-40B4-BE49-F238E27FC236}">
                <a16:creationId xmlns:a16="http://schemas.microsoft.com/office/drawing/2014/main" id="{7BEAF0FA-C973-D0D9-495C-1D384014AA2A}"/>
              </a:ext>
            </a:extLst>
          </p:cNvPr>
          <p:cNvGrpSpPr/>
          <p:nvPr/>
        </p:nvGrpSpPr>
        <p:grpSpPr>
          <a:xfrm>
            <a:off x="1483188" y="2246050"/>
            <a:ext cx="700720" cy="969624"/>
            <a:chOff x="1582665" y="1011072"/>
            <a:chExt cx="584040" cy="720220"/>
          </a:xfrm>
          <a:solidFill>
            <a:schemeClr val="tx1"/>
          </a:solidFill>
        </p:grpSpPr>
        <p:sp>
          <p:nvSpPr>
            <p:cNvPr id="3" name="Google Shape;1247;p48">
              <a:extLst>
                <a:ext uri="{FF2B5EF4-FFF2-40B4-BE49-F238E27FC236}">
                  <a16:creationId xmlns:a16="http://schemas.microsoft.com/office/drawing/2014/main" id="{98326865-01FC-B69E-D19B-EA76DAF513FF}"/>
                </a:ext>
              </a:extLst>
            </p:cNvPr>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grpFill/>
            <a:ln>
              <a:noFill/>
            </a:ln>
          </p:spPr>
          <p:txBody>
            <a:bodyPr spcFirstLastPara="1" wrap="square" lIns="91433" tIns="45700" rIns="91433" bIns="45700" anchor="t" anchorCtr="0">
              <a:noAutofit/>
            </a:bodyPr>
            <a:lstStyle/>
            <a:p>
              <a:pPr defTabSz="1219170">
                <a:buClr>
                  <a:srgbClr val="FFFFFF"/>
                </a:buClr>
                <a:buSzPts val="1400"/>
              </a:pPr>
              <a:endParaRPr sz="1867" kern="0">
                <a:solidFill>
                  <a:srgbClr val="FFFFFF"/>
                </a:solidFill>
                <a:latin typeface="Calibri"/>
                <a:ea typeface="Calibri"/>
                <a:cs typeface="Calibri"/>
                <a:sym typeface="Calibri"/>
              </a:endParaRPr>
            </a:p>
          </p:txBody>
        </p:sp>
        <p:sp>
          <p:nvSpPr>
            <p:cNvPr id="4" name="Google Shape;1248;p48">
              <a:extLst>
                <a:ext uri="{FF2B5EF4-FFF2-40B4-BE49-F238E27FC236}">
                  <a16:creationId xmlns:a16="http://schemas.microsoft.com/office/drawing/2014/main" id="{815A5E30-F423-C62D-02F6-543BA1545D58}"/>
                </a:ext>
              </a:extLst>
            </p:cNvPr>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grpFill/>
            <a:ln>
              <a:noFill/>
            </a:ln>
          </p:spPr>
          <p:txBody>
            <a:bodyPr spcFirstLastPara="1" wrap="square" lIns="91433" tIns="45700" rIns="91433" bIns="45700" anchor="t" anchorCtr="0">
              <a:noAutofit/>
            </a:bodyPr>
            <a:lstStyle/>
            <a:p>
              <a:pPr defTabSz="1219170">
                <a:buClr>
                  <a:srgbClr val="FFFFFF"/>
                </a:buClr>
                <a:buSzPts val="1400"/>
              </a:pPr>
              <a:endParaRPr sz="1867" kern="0">
                <a:solidFill>
                  <a:srgbClr val="FFFFFF"/>
                </a:solidFill>
                <a:latin typeface="Calibri"/>
                <a:ea typeface="Calibri"/>
                <a:cs typeface="Calibri"/>
                <a:sym typeface="Calibri"/>
              </a:endParaRPr>
            </a:p>
          </p:txBody>
        </p:sp>
        <p:sp>
          <p:nvSpPr>
            <p:cNvPr id="5" name="Google Shape;1249;p48">
              <a:extLst>
                <a:ext uri="{FF2B5EF4-FFF2-40B4-BE49-F238E27FC236}">
                  <a16:creationId xmlns:a16="http://schemas.microsoft.com/office/drawing/2014/main" id="{66C8D44F-1F58-FAAE-2B9F-B26B370D7711}"/>
                </a:ext>
              </a:extLst>
            </p:cNvPr>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grpFill/>
            <a:ln>
              <a:noFill/>
            </a:ln>
          </p:spPr>
          <p:txBody>
            <a:bodyPr spcFirstLastPara="1" wrap="square" lIns="91433" tIns="45700" rIns="91433" bIns="45700" anchor="t" anchorCtr="0">
              <a:noAutofit/>
            </a:bodyPr>
            <a:lstStyle/>
            <a:p>
              <a:pPr defTabSz="1219170">
                <a:buClr>
                  <a:srgbClr val="FFFFFF"/>
                </a:buClr>
                <a:buSzPts val="1400"/>
              </a:pPr>
              <a:endParaRPr sz="1867" kern="0">
                <a:solidFill>
                  <a:srgbClr val="FFFFFF"/>
                </a:solidFill>
                <a:latin typeface="Calibri"/>
                <a:ea typeface="Calibri"/>
                <a:cs typeface="Calibri"/>
                <a:sym typeface="Calibri"/>
              </a:endParaRPr>
            </a:p>
          </p:txBody>
        </p:sp>
        <p:sp>
          <p:nvSpPr>
            <p:cNvPr id="6" name="Google Shape;1250;p48">
              <a:extLst>
                <a:ext uri="{FF2B5EF4-FFF2-40B4-BE49-F238E27FC236}">
                  <a16:creationId xmlns:a16="http://schemas.microsoft.com/office/drawing/2014/main" id="{C264EC5A-032A-8110-04D4-E0395D56419D}"/>
                </a:ext>
              </a:extLst>
            </p:cNvPr>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grpFill/>
            <a:ln>
              <a:noFill/>
            </a:ln>
          </p:spPr>
          <p:txBody>
            <a:bodyPr spcFirstLastPara="1" wrap="square" lIns="91433" tIns="45700" rIns="91433" bIns="45700" anchor="t" anchorCtr="0">
              <a:noAutofit/>
            </a:bodyPr>
            <a:lstStyle/>
            <a:p>
              <a:pPr defTabSz="1219170">
                <a:buClr>
                  <a:srgbClr val="FFFFFF"/>
                </a:buClr>
                <a:buSzPts val="1400"/>
              </a:pPr>
              <a:endParaRPr sz="1867" kern="0">
                <a:solidFill>
                  <a:srgbClr val="FFFFFF"/>
                </a:solidFill>
                <a:latin typeface="Calibri"/>
                <a:ea typeface="Calibri"/>
                <a:cs typeface="Calibri"/>
                <a:sym typeface="Calibri"/>
              </a:endParaRPr>
            </a:p>
          </p:txBody>
        </p:sp>
        <p:sp>
          <p:nvSpPr>
            <p:cNvPr id="7" name="Google Shape;1251;p48">
              <a:extLst>
                <a:ext uri="{FF2B5EF4-FFF2-40B4-BE49-F238E27FC236}">
                  <a16:creationId xmlns:a16="http://schemas.microsoft.com/office/drawing/2014/main" id="{D34BA2E1-F707-C816-9293-4BA20C26FB7E}"/>
                </a:ext>
              </a:extLst>
            </p:cNvPr>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grpFill/>
            <a:ln>
              <a:noFill/>
            </a:ln>
          </p:spPr>
          <p:txBody>
            <a:bodyPr spcFirstLastPara="1" wrap="square" lIns="91433" tIns="45700" rIns="91433" bIns="45700" anchor="t" anchorCtr="0">
              <a:noAutofit/>
            </a:bodyPr>
            <a:lstStyle/>
            <a:p>
              <a:pPr defTabSz="1219170">
                <a:buClr>
                  <a:srgbClr val="FFFFFF"/>
                </a:buClr>
                <a:buSzPts val="1400"/>
              </a:pPr>
              <a:endParaRPr sz="1867" kern="0">
                <a:solidFill>
                  <a:srgbClr val="FFFFFF"/>
                </a:solidFill>
                <a:latin typeface="Calibri"/>
                <a:ea typeface="Calibri"/>
                <a:cs typeface="Calibri"/>
                <a:sym typeface="Calibri"/>
              </a:endParaRPr>
            </a:p>
          </p:txBody>
        </p:sp>
      </p:grpSp>
      <p:grpSp>
        <p:nvGrpSpPr>
          <p:cNvPr id="8" name="Google Shape;1256;p48">
            <a:extLst>
              <a:ext uri="{FF2B5EF4-FFF2-40B4-BE49-F238E27FC236}">
                <a16:creationId xmlns:a16="http://schemas.microsoft.com/office/drawing/2014/main" id="{38CCAAC8-9770-9ECE-1E7C-F3A83E332291}"/>
              </a:ext>
            </a:extLst>
          </p:cNvPr>
          <p:cNvGrpSpPr/>
          <p:nvPr/>
        </p:nvGrpSpPr>
        <p:grpSpPr>
          <a:xfrm>
            <a:off x="1945212" y="1261698"/>
            <a:ext cx="764193" cy="853401"/>
            <a:chOff x="9901824" y="937343"/>
            <a:chExt cx="744273" cy="793950"/>
          </a:xfrm>
          <a:solidFill>
            <a:schemeClr val="tx1"/>
          </a:solidFill>
        </p:grpSpPr>
        <p:grpSp>
          <p:nvGrpSpPr>
            <p:cNvPr id="9" name="Google Shape;1257;p48">
              <a:extLst>
                <a:ext uri="{FF2B5EF4-FFF2-40B4-BE49-F238E27FC236}">
                  <a16:creationId xmlns:a16="http://schemas.microsoft.com/office/drawing/2014/main" id="{F9216A1E-577D-B87E-62B6-015D32140FC4}"/>
                </a:ext>
              </a:extLst>
            </p:cNvPr>
            <p:cNvGrpSpPr/>
            <p:nvPr/>
          </p:nvGrpSpPr>
          <p:grpSpPr>
            <a:xfrm>
              <a:off x="9901824" y="937343"/>
              <a:ext cx="744273" cy="793950"/>
              <a:chOff x="9901824" y="937343"/>
              <a:chExt cx="744273" cy="793950"/>
            </a:xfrm>
            <a:grpFill/>
          </p:grpSpPr>
          <p:sp>
            <p:nvSpPr>
              <p:cNvPr id="16" name="Google Shape;1258;p48">
                <a:extLst>
                  <a:ext uri="{FF2B5EF4-FFF2-40B4-BE49-F238E27FC236}">
                    <a16:creationId xmlns:a16="http://schemas.microsoft.com/office/drawing/2014/main" id="{7CAB232D-A76D-828A-69FC-F017D65FD875}"/>
                  </a:ext>
                </a:extLst>
              </p:cNvPr>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grpFill/>
              <a:ln>
                <a:noFill/>
              </a:ln>
            </p:spPr>
            <p:txBody>
              <a:bodyPr spcFirstLastPara="1" wrap="square" lIns="91433" tIns="45700" rIns="91433" bIns="45700" anchor="t" anchorCtr="0">
                <a:noAutofit/>
              </a:bodyPr>
              <a:lstStyle/>
              <a:p>
                <a:pPr defTabSz="1219170">
                  <a:buClr>
                    <a:srgbClr val="FFFFFF"/>
                  </a:buClr>
                  <a:buSzPts val="1400"/>
                </a:pPr>
                <a:endParaRPr sz="1867" kern="0">
                  <a:solidFill>
                    <a:srgbClr val="FFFFFF"/>
                  </a:solidFill>
                  <a:latin typeface="Calibri"/>
                  <a:ea typeface="Calibri"/>
                  <a:cs typeface="Calibri"/>
                  <a:sym typeface="Calibri"/>
                </a:endParaRPr>
              </a:p>
            </p:txBody>
          </p:sp>
          <p:sp>
            <p:nvSpPr>
              <p:cNvPr id="17" name="Google Shape;1259;p48">
                <a:extLst>
                  <a:ext uri="{FF2B5EF4-FFF2-40B4-BE49-F238E27FC236}">
                    <a16:creationId xmlns:a16="http://schemas.microsoft.com/office/drawing/2014/main" id="{DF18619B-58C8-D054-5BF2-940BC74612B0}"/>
                  </a:ext>
                </a:extLst>
              </p:cNvPr>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grpFill/>
              <a:ln>
                <a:noFill/>
              </a:ln>
            </p:spPr>
            <p:txBody>
              <a:bodyPr spcFirstLastPara="1" wrap="square" lIns="91433" tIns="45700" rIns="91433" bIns="45700" anchor="t" anchorCtr="0">
                <a:noAutofit/>
              </a:bodyPr>
              <a:lstStyle/>
              <a:p>
                <a:pPr defTabSz="1219170">
                  <a:buClr>
                    <a:srgbClr val="FFFFFF"/>
                  </a:buClr>
                  <a:buSzPts val="1400"/>
                </a:pPr>
                <a:endParaRPr sz="1867" kern="0">
                  <a:solidFill>
                    <a:srgbClr val="FFFFFF"/>
                  </a:solidFill>
                  <a:latin typeface="Calibri"/>
                  <a:ea typeface="Calibri"/>
                  <a:cs typeface="Calibri"/>
                  <a:sym typeface="Calibri"/>
                </a:endParaRPr>
              </a:p>
            </p:txBody>
          </p:sp>
          <p:sp>
            <p:nvSpPr>
              <p:cNvPr id="18" name="Google Shape;1260;p48">
                <a:extLst>
                  <a:ext uri="{FF2B5EF4-FFF2-40B4-BE49-F238E27FC236}">
                    <a16:creationId xmlns:a16="http://schemas.microsoft.com/office/drawing/2014/main" id="{F446FEED-7CEE-EE86-1F74-FF07ED556257}"/>
                  </a:ext>
                </a:extLst>
              </p:cNvPr>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grpFill/>
              <a:ln>
                <a:noFill/>
              </a:ln>
            </p:spPr>
            <p:txBody>
              <a:bodyPr spcFirstLastPara="1" wrap="square" lIns="91433" tIns="45700" rIns="91433" bIns="45700" anchor="t" anchorCtr="0">
                <a:noAutofit/>
              </a:bodyPr>
              <a:lstStyle/>
              <a:p>
                <a:pPr defTabSz="1219170">
                  <a:buClr>
                    <a:srgbClr val="FFFFFF"/>
                  </a:buClr>
                  <a:buSzPts val="1400"/>
                </a:pPr>
                <a:endParaRPr sz="1867" kern="0">
                  <a:solidFill>
                    <a:srgbClr val="FFFFFF"/>
                  </a:solidFill>
                  <a:latin typeface="Calibri"/>
                  <a:ea typeface="Calibri"/>
                  <a:cs typeface="Calibri"/>
                  <a:sym typeface="Calibri"/>
                </a:endParaRPr>
              </a:p>
            </p:txBody>
          </p:sp>
          <p:sp>
            <p:nvSpPr>
              <p:cNvPr id="19" name="Google Shape;1261;p48">
                <a:extLst>
                  <a:ext uri="{FF2B5EF4-FFF2-40B4-BE49-F238E27FC236}">
                    <a16:creationId xmlns:a16="http://schemas.microsoft.com/office/drawing/2014/main" id="{7B12B7A0-7D5B-1630-FB1C-2AFFEA983D49}"/>
                  </a:ext>
                </a:extLst>
              </p:cNvPr>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grpFill/>
              <a:ln>
                <a:noFill/>
              </a:ln>
            </p:spPr>
            <p:txBody>
              <a:bodyPr spcFirstLastPara="1" wrap="square" lIns="91433" tIns="45700" rIns="91433" bIns="45700" anchor="t" anchorCtr="0">
                <a:noAutofit/>
              </a:bodyPr>
              <a:lstStyle/>
              <a:p>
                <a:pPr defTabSz="1219170">
                  <a:buClr>
                    <a:srgbClr val="FFFFFF"/>
                  </a:buClr>
                  <a:buSzPts val="1400"/>
                </a:pPr>
                <a:endParaRPr sz="1867" kern="0">
                  <a:solidFill>
                    <a:srgbClr val="FFFFFF"/>
                  </a:solidFill>
                  <a:latin typeface="Calibri"/>
                  <a:ea typeface="Calibri"/>
                  <a:cs typeface="Calibri"/>
                  <a:sym typeface="Calibri"/>
                </a:endParaRPr>
              </a:p>
            </p:txBody>
          </p:sp>
          <p:sp>
            <p:nvSpPr>
              <p:cNvPr id="20" name="Google Shape;1262;p48">
                <a:extLst>
                  <a:ext uri="{FF2B5EF4-FFF2-40B4-BE49-F238E27FC236}">
                    <a16:creationId xmlns:a16="http://schemas.microsoft.com/office/drawing/2014/main" id="{0D6D36D3-CA17-BA48-E44E-CB0C8FCF4DDE}"/>
                  </a:ext>
                </a:extLst>
              </p:cNvPr>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grpFill/>
              <a:ln>
                <a:noFill/>
              </a:ln>
            </p:spPr>
            <p:txBody>
              <a:bodyPr spcFirstLastPara="1" wrap="square" lIns="91433" tIns="45700" rIns="91433" bIns="45700" anchor="t" anchorCtr="0">
                <a:noAutofit/>
              </a:bodyPr>
              <a:lstStyle/>
              <a:p>
                <a:pPr defTabSz="1219170">
                  <a:buClr>
                    <a:srgbClr val="FFFFFF"/>
                  </a:buClr>
                  <a:buSzPts val="1400"/>
                </a:pPr>
                <a:endParaRPr sz="1867" kern="0">
                  <a:solidFill>
                    <a:srgbClr val="FFFFFF"/>
                  </a:solidFill>
                  <a:latin typeface="Calibri"/>
                  <a:ea typeface="Calibri"/>
                  <a:cs typeface="Calibri"/>
                  <a:sym typeface="Calibri"/>
                </a:endParaRPr>
              </a:p>
            </p:txBody>
          </p:sp>
          <p:sp>
            <p:nvSpPr>
              <p:cNvPr id="21" name="Google Shape;1263;p48">
                <a:extLst>
                  <a:ext uri="{FF2B5EF4-FFF2-40B4-BE49-F238E27FC236}">
                    <a16:creationId xmlns:a16="http://schemas.microsoft.com/office/drawing/2014/main" id="{1A34493B-E99B-7AF1-5B43-744963FF8D55}"/>
                  </a:ext>
                </a:extLst>
              </p:cNvPr>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grpFill/>
              <a:ln>
                <a:noFill/>
              </a:ln>
            </p:spPr>
            <p:txBody>
              <a:bodyPr spcFirstLastPara="1" wrap="square" lIns="91433" tIns="45700" rIns="91433" bIns="45700" anchor="t" anchorCtr="0">
                <a:noAutofit/>
              </a:bodyPr>
              <a:lstStyle/>
              <a:p>
                <a:pPr defTabSz="1219170">
                  <a:buClr>
                    <a:srgbClr val="FFFFFF"/>
                  </a:buClr>
                  <a:buSzPts val="1400"/>
                </a:pPr>
                <a:endParaRPr sz="1867" kern="0">
                  <a:solidFill>
                    <a:srgbClr val="FFFFFF"/>
                  </a:solidFill>
                  <a:latin typeface="Calibri"/>
                  <a:ea typeface="Calibri"/>
                  <a:cs typeface="Calibri"/>
                  <a:sym typeface="Calibri"/>
                </a:endParaRPr>
              </a:p>
            </p:txBody>
          </p:sp>
          <p:sp>
            <p:nvSpPr>
              <p:cNvPr id="22" name="Google Shape;1264;p48">
                <a:extLst>
                  <a:ext uri="{FF2B5EF4-FFF2-40B4-BE49-F238E27FC236}">
                    <a16:creationId xmlns:a16="http://schemas.microsoft.com/office/drawing/2014/main" id="{D8B84826-FF60-0F92-C794-C86C88DC6DDA}"/>
                  </a:ext>
                </a:extLst>
              </p:cNvPr>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grpFill/>
              <a:ln>
                <a:noFill/>
              </a:ln>
            </p:spPr>
            <p:txBody>
              <a:bodyPr spcFirstLastPara="1" wrap="square" lIns="91433" tIns="45700" rIns="91433" bIns="45700" anchor="t" anchorCtr="0">
                <a:noAutofit/>
              </a:bodyPr>
              <a:lstStyle/>
              <a:p>
                <a:pPr defTabSz="1219170">
                  <a:buClr>
                    <a:srgbClr val="FFFFFF"/>
                  </a:buClr>
                  <a:buSzPts val="1400"/>
                </a:pPr>
                <a:endParaRPr sz="1867" kern="0">
                  <a:solidFill>
                    <a:srgbClr val="FFFFFF"/>
                  </a:solidFill>
                  <a:latin typeface="Calibri"/>
                  <a:ea typeface="Calibri"/>
                  <a:cs typeface="Calibri"/>
                  <a:sym typeface="Calibri"/>
                </a:endParaRPr>
              </a:p>
            </p:txBody>
          </p:sp>
          <p:sp>
            <p:nvSpPr>
              <p:cNvPr id="23" name="Google Shape;1265;p48">
                <a:extLst>
                  <a:ext uri="{FF2B5EF4-FFF2-40B4-BE49-F238E27FC236}">
                    <a16:creationId xmlns:a16="http://schemas.microsoft.com/office/drawing/2014/main" id="{FF02E06F-AC1D-9820-6782-43F24F68B839}"/>
                  </a:ext>
                </a:extLst>
              </p:cNvPr>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grpFill/>
              <a:ln>
                <a:noFill/>
              </a:ln>
            </p:spPr>
            <p:txBody>
              <a:bodyPr spcFirstLastPara="1" wrap="square" lIns="91433" tIns="45700" rIns="91433" bIns="45700" anchor="t" anchorCtr="0">
                <a:noAutofit/>
              </a:bodyPr>
              <a:lstStyle/>
              <a:p>
                <a:pPr defTabSz="1219170">
                  <a:buClr>
                    <a:srgbClr val="FFFFFF"/>
                  </a:buClr>
                  <a:buSzPts val="1400"/>
                </a:pPr>
                <a:endParaRPr sz="1867" kern="0">
                  <a:solidFill>
                    <a:srgbClr val="FFFFFF"/>
                  </a:solidFill>
                  <a:latin typeface="Calibri"/>
                  <a:ea typeface="Calibri"/>
                  <a:cs typeface="Calibri"/>
                  <a:sym typeface="Calibri"/>
                </a:endParaRPr>
              </a:p>
            </p:txBody>
          </p:sp>
          <p:sp>
            <p:nvSpPr>
              <p:cNvPr id="24" name="Google Shape;1266;p48">
                <a:extLst>
                  <a:ext uri="{FF2B5EF4-FFF2-40B4-BE49-F238E27FC236}">
                    <a16:creationId xmlns:a16="http://schemas.microsoft.com/office/drawing/2014/main" id="{5A13D31B-1D7F-A505-3229-26E873795D50}"/>
                  </a:ext>
                </a:extLst>
              </p:cNvPr>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grpFill/>
              <a:ln>
                <a:noFill/>
              </a:ln>
            </p:spPr>
            <p:txBody>
              <a:bodyPr spcFirstLastPara="1" wrap="square" lIns="91433" tIns="45700" rIns="91433" bIns="45700" anchor="t" anchorCtr="0">
                <a:noAutofit/>
              </a:bodyPr>
              <a:lstStyle/>
              <a:p>
                <a:pPr defTabSz="1219170">
                  <a:buClr>
                    <a:srgbClr val="FFFFFF"/>
                  </a:buClr>
                  <a:buSzPts val="1400"/>
                </a:pPr>
                <a:endParaRPr sz="1867" kern="0">
                  <a:solidFill>
                    <a:srgbClr val="FFFFFF"/>
                  </a:solidFill>
                  <a:latin typeface="Calibri"/>
                  <a:ea typeface="Calibri"/>
                  <a:cs typeface="Calibri"/>
                  <a:sym typeface="Calibri"/>
                </a:endParaRPr>
              </a:p>
            </p:txBody>
          </p:sp>
          <p:sp>
            <p:nvSpPr>
              <p:cNvPr id="25" name="Google Shape;1267;p48">
                <a:extLst>
                  <a:ext uri="{FF2B5EF4-FFF2-40B4-BE49-F238E27FC236}">
                    <a16:creationId xmlns:a16="http://schemas.microsoft.com/office/drawing/2014/main" id="{9B5CADE9-4C3A-0919-76BE-29ECFF58D1AC}"/>
                  </a:ext>
                </a:extLst>
              </p:cNvPr>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grpFill/>
              <a:ln>
                <a:noFill/>
              </a:ln>
            </p:spPr>
            <p:txBody>
              <a:bodyPr spcFirstLastPara="1" wrap="square" lIns="91433" tIns="45700" rIns="91433" bIns="45700" anchor="t" anchorCtr="0">
                <a:noAutofit/>
              </a:bodyPr>
              <a:lstStyle/>
              <a:p>
                <a:pPr defTabSz="1219170">
                  <a:buClr>
                    <a:srgbClr val="FFFFFF"/>
                  </a:buClr>
                  <a:buSzPts val="1400"/>
                </a:pPr>
                <a:endParaRPr sz="1867" kern="0">
                  <a:solidFill>
                    <a:srgbClr val="FFFFFF"/>
                  </a:solidFill>
                  <a:latin typeface="Calibri"/>
                  <a:ea typeface="Calibri"/>
                  <a:cs typeface="Calibri"/>
                  <a:sym typeface="Calibri"/>
                </a:endParaRPr>
              </a:p>
            </p:txBody>
          </p:sp>
        </p:grpSp>
        <p:sp>
          <p:nvSpPr>
            <p:cNvPr id="10" name="Google Shape;1268;p48">
              <a:extLst>
                <a:ext uri="{FF2B5EF4-FFF2-40B4-BE49-F238E27FC236}">
                  <a16:creationId xmlns:a16="http://schemas.microsoft.com/office/drawing/2014/main" id="{CB8159C1-B737-885F-3330-653BC5D118F5}"/>
                </a:ext>
              </a:extLst>
            </p:cNvPr>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grpFill/>
            <a:ln>
              <a:noFill/>
            </a:ln>
          </p:spPr>
          <p:txBody>
            <a:bodyPr spcFirstLastPara="1" wrap="square" lIns="91433" tIns="45700" rIns="91433" bIns="45700" anchor="t" anchorCtr="0">
              <a:noAutofit/>
            </a:bodyPr>
            <a:lstStyle/>
            <a:p>
              <a:pPr defTabSz="1219170">
                <a:buClr>
                  <a:srgbClr val="FFFFFF"/>
                </a:buClr>
                <a:buSzPts val="1400"/>
              </a:pPr>
              <a:endParaRPr sz="1867" kern="0">
                <a:solidFill>
                  <a:srgbClr val="FFFFFF"/>
                </a:solidFill>
                <a:latin typeface="Calibri"/>
                <a:ea typeface="Calibri"/>
                <a:cs typeface="Calibri"/>
                <a:sym typeface="Calibri"/>
              </a:endParaRPr>
            </a:p>
          </p:txBody>
        </p:sp>
        <p:sp>
          <p:nvSpPr>
            <p:cNvPr id="11" name="Google Shape;1269;p48">
              <a:extLst>
                <a:ext uri="{FF2B5EF4-FFF2-40B4-BE49-F238E27FC236}">
                  <a16:creationId xmlns:a16="http://schemas.microsoft.com/office/drawing/2014/main" id="{2EE00108-6CB9-2495-F2CC-86D5A152F9F3}"/>
                </a:ext>
              </a:extLst>
            </p:cNvPr>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grpFill/>
            <a:ln>
              <a:noFill/>
            </a:ln>
          </p:spPr>
          <p:txBody>
            <a:bodyPr spcFirstLastPara="1" wrap="square" lIns="91433" tIns="45700" rIns="91433" bIns="45700" anchor="t" anchorCtr="0">
              <a:noAutofit/>
            </a:bodyPr>
            <a:lstStyle/>
            <a:p>
              <a:pPr defTabSz="1219170">
                <a:buClr>
                  <a:srgbClr val="FFFFFF"/>
                </a:buClr>
                <a:buSzPts val="1400"/>
              </a:pPr>
              <a:endParaRPr sz="1867" kern="0">
                <a:solidFill>
                  <a:srgbClr val="FFFFFF"/>
                </a:solidFill>
                <a:latin typeface="Calibri"/>
                <a:ea typeface="Calibri"/>
                <a:cs typeface="Calibri"/>
                <a:sym typeface="Calibri"/>
              </a:endParaRPr>
            </a:p>
          </p:txBody>
        </p:sp>
        <p:sp>
          <p:nvSpPr>
            <p:cNvPr id="12" name="Google Shape;1270;p48">
              <a:extLst>
                <a:ext uri="{FF2B5EF4-FFF2-40B4-BE49-F238E27FC236}">
                  <a16:creationId xmlns:a16="http://schemas.microsoft.com/office/drawing/2014/main" id="{A40E9213-4A3B-D0CA-F524-3C1EDB07E96C}"/>
                </a:ext>
              </a:extLst>
            </p:cNvPr>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grpFill/>
            <a:ln>
              <a:noFill/>
            </a:ln>
          </p:spPr>
          <p:txBody>
            <a:bodyPr spcFirstLastPara="1" wrap="square" lIns="91433" tIns="45700" rIns="91433" bIns="45700" anchor="t" anchorCtr="0">
              <a:noAutofit/>
            </a:bodyPr>
            <a:lstStyle/>
            <a:p>
              <a:pPr defTabSz="1219170">
                <a:buClr>
                  <a:srgbClr val="FFFFFF"/>
                </a:buClr>
                <a:buSzPts val="1400"/>
              </a:pPr>
              <a:endParaRPr sz="1867" kern="0">
                <a:solidFill>
                  <a:srgbClr val="FFFFFF"/>
                </a:solidFill>
                <a:latin typeface="Calibri"/>
                <a:ea typeface="Calibri"/>
                <a:cs typeface="Calibri"/>
                <a:sym typeface="Calibri"/>
              </a:endParaRPr>
            </a:p>
          </p:txBody>
        </p:sp>
        <p:sp>
          <p:nvSpPr>
            <p:cNvPr id="13" name="Google Shape;1271;p48">
              <a:extLst>
                <a:ext uri="{FF2B5EF4-FFF2-40B4-BE49-F238E27FC236}">
                  <a16:creationId xmlns:a16="http://schemas.microsoft.com/office/drawing/2014/main" id="{B6D6FC86-37FA-C93F-087B-22A97BD1DA43}"/>
                </a:ext>
              </a:extLst>
            </p:cNvPr>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grpFill/>
            <a:ln>
              <a:noFill/>
            </a:ln>
          </p:spPr>
          <p:txBody>
            <a:bodyPr spcFirstLastPara="1" wrap="square" lIns="91433" tIns="45700" rIns="91433" bIns="45700" anchor="t" anchorCtr="0">
              <a:noAutofit/>
            </a:bodyPr>
            <a:lstStyle/>
            <a:p>
              <a:pPr defTabSz="1219170">
                <a:buClr>
                  <a:srgbClr val="FFFFFF"/>
                </a:buClr>
                <a:buSzPts val="1400"/>
              </a:pPr>
              <a:endParaRPr sz="1867" kern="0">
                <a:solidFill>
                  <a:srgbClr val="FFFFFF"/>
                </a:solidFill>
                <a:latin typeface="Calibri"/>
                <a:ea typeface="Calibri"/>
                <a:cs typeface="Calibri"/>
                <a:sym typeface="Calibri"/>
              </a:endParaRPr>
            </a:p>
          </p:txBody>
        </p:sp>
        <p:sp>
          <p:nvSpPr>
            <p:cNvPr id="14" name="Google Shape;1272;p48">
              <a:extLst>
                <a:ext uri="{FF2B5EF4-FFF2-40B4-BE49-F238E27FC236}">
                  <a16:creationId xmlns:a16="http://schemas.microsoft.com/office/drawing/2014/main" id="{EDF16567-891E-A7F1-1964-D1F1D9EA5EA4}"/>
                </a:ext>
              </a:extLst>
            </p:cNvPr>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grpFill/>
            <a:ln>
              <a:noFill/>
            </a:ln>
          </p:spPr>
          <p:txBody>
            <a:bodyPr spcFirstLastPara="1" wrap="square" lIns="91433" tIns="45700" rIns="91433" bIns="45700" anchor="t" anchorCtr="0">
              <a:noAutofit/>
            </a:bodyPr>
            <a:lstStyle/>
            <a:p>
              <a:pPr defTabSz="1219170">
                <a:buClr>
                  <a:srgbClr val="FFFFFF"/>
                </a:buClr>
                <a:buSzPts val="1400"/>
              </a:pPr>
              <a:endParaRPr sz="1867" kern="0">
                <a:solidFill>
                  <a:srgbClr val="FFFFFF"/>
                </a:solidFill>
                <a:latin typeface="Calibri"/>
                <a:ea typeface="Calibri"/>
                <a:cs typeface="Calibri"/>
                <a:sym typeface="Calibri"/>
              </a:endParaRPr>
            </a:p>
          </p:txBody>
        </p:sp>
        <p:sp>
          <p:nvSpPr>
            <p:cNvPr id="15" name="Google Shape;1273;p48">
              <a:extLst>
                <a:ext uri="{FF2B5EF4-FFF2-40B4-BE49-F238E27FC236}">
                  <a16:creationId xmlns:a16="http://schemas.microsoft.com/office/drawing/2014/main" id="{B1137660-8D44-026B-926B-B7018E7064A2}"/>
                </a:ext>
              </a:extLst>
            </p:cNvPr>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grpFill/>
            <a:ln>
              <a:noFill/>
            </a:ln>
          </p:spPr>
          <p:txBody>
            <a:bodyPr spcFirstLastPara="1" wrap="square" lIns="91433" tIns="45700" rIns="91433" bIns="45700" anchor="t" anchorCtr="0">
              <a:noAutofit/>
            </a:bodyPr>
            <a:lstStyle/>
            <a:p>
              <a:pPr defTabSz="1219170">
                <a:buClr>
                  <a:srgbClr val="FFFFFF"/>
                </a:buClr>
                <a:buSzPts val="1400"/>
              </a:pPr>
              <a:endParaRPr sz="1867" kern="0">
                <a:solidFill>
                  <a:srgbClr val="FFFFFF"/>
                </a:solidFill>
                <a:latin typeface="Calibri"/>
                <a:ea typeface="Calibri"/>
                <a:cs typeface="Calibri"/>
                <a:sym typeface="Calibri"/>
              </a:endParaRPr>
            </a:p>
          </p:txBody>
        </p:sp>
      </p:grpSp>
      <p:grpSp>
        <p:nvGrpSpPr>
          <p:cNvPr id="27" name="Google Shape;1046;p47">
            <a:extLst>
              <a:ext uri="{FF2B5EF4-FFF2-40B4-BE49-F238E27FC236}">
                <a16:creationId xmlns:a16="http://schemas.microsoft.com/office/drawing/2014/main" id="{BD2174CE-7248-BD76-7D09-BB6A902314D1}"/>
              </a:ext>
            </a:extLst>
          </p:cNvPr>
          <p:cNvGrpSpPr/>
          <p:nvPr/>
        </p:nvGrpSpPr>
        <p:grpSpPr>
          <a:xfrm>
            <a:off x="2925440" y="1785041"/>
            <a:ext cx="855281" cy="680239"/>
            <a:chOff x="2583325" y="2972875"/>
            <a:chExt cx="462850" cy="445750"/>
          </a:xfrm>
        </p:grpSpPr>
        <p:sp>
          <p:nvSpPr>
            <p:cNvPr id="28" name="Google Shape;1047;p47">
              <a:extLst>
                <a:ext uri="{FF2B5EF4-FFF2-40B4-BE49-F238E27FC236}">
                  <a16:creationId xmlns:a16="http://schemas.microsoft.com/office/drawing/2014/main" id="{690AC5FF-B0F9-D7BA-DE8A-3CB7EDDEE8ED}"/>
                </a:ext>
              </a:extLst>
            </p:cNvPr>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48;p47">
              <a:extLst>
                <a:ext uri="{FF2B5EF4-FFF2-40B4-BE49-F238E27FC236}">
                  <a16:creationId xmlns:a16="http://schemas.microsoft.com/office/drawing/2014/main" id="{F1A9FAF9-CE94-EB7A-9D46-4FCF39147D9F}"/>
                </a:ext>
              </a:extLst>
            </p:cNvPr>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1087;p47">
            <a:extLst>
              <a:ext uri="{FF2B5EF4-FFF2-40B4-BE49-F238E27FC236}">
                <a16:creationId xmlns:a16="http://schemas.microsoft.com/office/drawing/2014/main" id="{D2E6DE46-5A7D-65FE-272E-B6DB4DB9B915}"/>
              </a:ext>
            </a:extLst>
          </p:cNvPr>
          <p:cNvGrpSpPr/>
          <p:nvPr/>
        </p:nvGrpSpPr>
        <p:grpSpPr>
          <a:xfrm>
            <a:off x="2522228" y="2851017"/>
            <a:ext cx="764193" cy="514395"/>
            <a:chOff x="4610450" y="3703750"/>
            <a:chExt cx="453050" cy="332175"/>
          </a:xfrm>
        </p:grpSpPr>
        <p:sp>
          <p:nvSpPr>
            <p:cNvPr id="31" name="Google Shape;1088;p47">
              <a:extLst>
                <a:ext uri="{FF2B5EF4-FFF2-40B4-BE49-F238E27FC236}">
                  <a16:creationId xmlns:a16="http://schemas.microsoft.com/office/drawing/2014/main" id="{687094DF-DA9B-8808-EAD9-361A336043F3}"/>
                </a:ext>
              </a:extLst>
            </p:cNvPr>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89;p47">
              <a:extLst>
                <a:ext uri="{FF2B5EF4-FFF2-40B4-BE49-F238E27FC236}">
                  <a16:creationId xmlns:a16="http://schemas.microsoft.com/office/drawing/2014/main" id="{B0E99F43-C107-9172-5A7C-7769B055AC6B}"/>
                </a:ext>
              </a:extLst>
            </p:cNvPr>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81;p17">
            <a:extLst>
              <a:ext uri="{FF2B5EF4-FFF2-40B4-BE49-F238E27FC236}">
                <a16:creationId xmlns:a16="http://schemas.microsoft.com/office/drawing/2014/main" id="{24674CB9-64E0-9045-18F9-3AF66778B7E7}"/>
              </a:ext>
            </a:extLst>
          </p:cNvPr>
          <p:cNvSpPr txBox="1">
            <a:spLocks/>
          </p:cNvSpPr>
          <p:nvPr/>
        </p:nvSpPr>
        <p:spPr>
          <a:xfrm>
            <a:off x="5052957" y="2633776"/>
            <a:ext cx="5778400" cy="1046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867"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867"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867"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867"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867"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867"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867"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867"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867" b="0" i="0" u="none" strike="noStrike" cap="none">
                <a:solidFill>
                  <a:srgbClr val="C6DAEC"/>
                </a:solidFill>
                <a:latin typeface="Muli"/>
                <a:ea typeface="Muli"/>
                <a:cs typeface="Muli"/>
                <a:sym typeface="Muli"/>
              </a:defRPr>
            </a:lvl9pPr>
          </a:lstStyle>
          <a:p>
            <a:pPr marL="0" indent="0" algn="ctr">
              <a:spcBef>
                <a:spcPts val="800"/>
              </a:spcBef>
              <a:buFont typeface="Muli"/>
              <a:buNone/>
            </a:pPr>
            <a:r>
              <a:rPr lang="en-US" sz="3600" kern="0" dirty="0"/>
              <a:t>Smit Patel (300309459)</a:t>
            </a:r>
          </a:p>
          <a:p>
            <a:pPr marL="0" indent="0" algn="ctr">
              <a:spcBef>
                <a:spcPts val="800"/>
              </a:spcBef>
              <a:buFont typeface="Muli"/>
              <a:buNone/>
            </a:pPr>
            <a:r>
              <a:rPr lang="en-US" sz="3600" kern="0" dirty="0" err="1"/>
              <a:t>Jayshil</a:t>
            </a:r>
            <a:r>
              <a:rPr lang="en-US" sz="3600" kern="0" dirty="0"/>
              <a:t> Patel (300312550)</a:t>
            </a:r>
          </a:p>
          <a:p>
            <a:pPr marL="0" indent="0">
              <a:spcBef>
                <a:spcPts val="800"/>
              </a:spcBef>
              <a:buFont typeface="Muli"/>
              <a:buNone/>
            </a:pPr>
            <a:endParaRPr lang="en-US" sz="3200" kern="0" dirty="0"/>
          </a:p>
        </p:txBody>
      </p:sp>
      <p:sp>
        <p:nvSpPr>
          <p:cNvPr id="34" name="Google Shape;380;p17">
            <a:extLst>
              <a:ext uri="{FF2B5EF4-FFF2-40B4-BE49-F238E27FC236}">
                <a16:creationId xmlns:a16="http://schemas.microsoft.com/office/drawing/2014/main" id="{03D1FA11-4E6A-90DD-D2AE-23980B29159C}"/>
              </a:ext>
            </a:extLst>
          </p:cNvPr>
          <p:cNvSpPr txBox="1">
            <a:spLocks/>
          </p:cNvSpPr>
          <p:nvPr/>
        </p:nvSpPr>
        <p:spPr>
          <a:xfrm>
            <a:off x="6288817" y="1458400"/>
            <a:ext cx="6654800" cy="1546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6000" kern="0" dirty="0">
                <a:solidFill>
                  <a:schemeClr val="bg2">
                    <a:lumMod val="20000"/>
                    <a:lumOff val="80000"/>
                  </a:schemeClr>
                </a:solidFill>
              </a:rPr>
              <a:t>Group 9</a:t>
            </a:r>
          </a:p>
        </p:txBody>
      </p:sp>
    </p:spTree>
    <p:extLst>
      <p:ext uri="{BB962C8B-B14F-4D97-AF65-F5344CB8AC3E}">
        <p14:creationId xmlns:p14="http://schemas.microsoft.com/office/powerpoint/2010/main" val="2967421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2" name="Google Shape;802;p45">
            <a:extLst>
              <a:ext uri="{FF2B5EF4-FFF2-40B4-BE49-F238E27FC236}">
                <a16:creationId xmlns:a16="http://schemas.microsoft.com/office/drawing/2014/main" id="{17111E60-E318-9E7D-E672-8DF9C96F3F28}"/>
              </a:ext>
            </a:extLst>
          </p:cNvPr>
          <p:cNvSpPr txBox="1">
            <a:spLocks/>
          </p:cNvSpPr>
          <p:nvPr/>
        </p:nvSpPr>
        <p:spPr>
          <a:xfrm>
            <a:off x="360129" y="85691"/>
            <a:ext cx="10946400"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algn="ctr" defTabSz="1219170"/>
            <a:r>
              <a:rPr lang="en-US" sz="5333" kern="0" dirty="0"/>
              <a:t>Features</a:t>
            </a:r>
            <a:endParaRPr lang="en-US" sz="4267" kern="0" dirty="0"/>
          </a:p>
        </p:txBody>
      </p:sp>
      <p:sp>
        <p:nvSpPr>
          <p:cNvPr id="3" name="Google Shape;913;p47">
            <a:extLst>
              <a:ext uri="{FF2B5EF4-FFF2-40B4-BE49-F238E27FC236}">
                <a16:creationId xmlns:a16="http://schemas.microsoft.com/office/drawing/2014/main" id="{95FA8D94-CA9A-9AC4-212C-B14EBD82223C}"/>
              </a:ext>
            </a:extLst>
          </p:cNvPr>
          <p:cNvSpPr/>
          <p:nvPr/>
        </p:nvSpPr>
        <p:spPr>
          <a:xfrm>
            <a:off x="3555139" y="889440"/>
            <a:ext cx="502685" cy="622800"/>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pic>
        <p:nvPicPr>
          <p:cNvPr id="10" name="Picture 9">
            <a:extLst>
              <a:ext uri="{FF2B5EF4-FFF2-40B4-BE49-F238E27FC236}">
                <a16:creationId xmlns:a16="http://schemas.microsoft.com/office/drawing/2014/main" id="{FAE330D8-D2C8-4DC2-6FA7-C1ABD40E3BFE}"/>
              </a:ext>
            </a:extLst>
          </p:cNvPr>
          <p:cNvPicPr>
            <a:picLocks noChangeAspect="1"/>
          </p:cNvPicPr>
          <p:nvPr/>
        </p:nvPicPr>
        <p:blipFill rotWithShape="1">
          <a:blip r:embed="rId3"/>
          <a:srcRect l="19517" t="9953" r="33092" b="29790"/>
          <a:stretch/>
        </p:blipFill>
        <p:spPr>
          <a:xfrm>
            <a:off x="8168598" y="2473949"/>
            <a:ext cx="3387109" cy="3199882"/>
          </a:xfrm>
          <a:prstGeom prst="rect">
            <a:avLst/>
          </a:prstGeom>
        </p:spPr>
      </p:pic>
      <p:sp>
        <p:nvSpPr>
          <p:cNvPr id="13" name="Google Shape;407;p19">
            <a:extLst>
              <a:ext uri="{FF2B5EF4-FFF2-40B4-BE49-F238E27FC236}">
                <a16:creationId xmlns:a16="http://schemas.microsoft.com/office/drawing/2014/main" id="{0C44C182-817C-9570-4590-71432EBB023B}"/>
              </a:ext>
            </a:extLst>
          </p:cNvPr>
          <p:cNvSpPr txBox="1">
            <a:spLocks/>
          </p:cNvSpPr>
          <p:nvPr/>
        </p:nvSpPr>
        <p:spPr>
          <a:xfrm>
            <a:off x="0" y="1894367"/>
            <a:ext cx="7612964" cy="5438587"/>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spcBef>
                <a:spcPts val="800"/>
              </a:spcBef>
            </a:pPr>
            <a:r>
              <a:rPr lang="en-US" sz="2800" kern="0" dirty="0">
                <a:solidFill>
                  <a:srgbClr val="FFFFFF"/>
                </a:solidFill>
              </a:rPr>
              <a:t>1</a:t>
            </a:r>
            <a:r>
              <a:rPr lang="en-US" sz="2400" kern="0" dirty="0">
                <a:solidFill>
                  <a:srgbClr val="FFFFFF"/>
                </a:solidFill>
              </a:rPr>
              <a:t>) </a:t>
            </a:r>
            <a:r>
              <a:rPr lang="en-US" sz="2400" b="1" u="sng" kern="0" dirty="0">
                <a:solidFill>
                  <a:srgbClr val="FFFFFF"/>
                </a:solidFill>
              </a:rPr>
              <a:t>Latitude</a:t>
            </a:r>
            <a:r>
              <a:rPr lang="en-US" sz="2400" kern="0" dirty="0">
                <a:solidFill>
                  <a:srgbClr val="FFFFFF"/>
                </a:solidFill>
              </a:rPr>
              <a:t> </a:t>
            </a:r>
          </a:p>
          <a:p>
            <a:pPr defTabSz="1219170">
              <a:spcBef>
                <a:spcPts val="800"/>
              </a:spcBef>
            </a:pPr>
            <a:r>
              <a:rPr lang="en-US" sz="2400" kern="0" dirty="0">
                <a:solidFill>
                  <a:srgbClr val="FFFFFF"/>
                </a:solidFill>
              </a:rPr>
              <a:t>    - </a:t>
            </a:r>
            <a:r>
              <a:rPr lang="en-US" sz="2000" kern="0" dirty="0">
                <a:solidFill>
                  <a:srgbClr val="FFFFFF"/>
                </a:solidFill>
              </a:rPr>
              <a:t>gives the North-South position of the subject</a:t>
            </a:r>
          </a:p>
          <a:p>
            <a:pPr defTabSz="1219170">
              <a:spcBef>
                <a:spcPts val="800"/>
              </a:spcBef>
            </a:pPr>
            <a:r>
              <a:rPr lang="en-US" sz="2000" kern="0" dirty="0">
                <a:solidFill>
                  <a:srgbClr val="FFFFFF"/>
                </a:solidFill>
              </a:rPr>
              <a:t>     - Range:  -90 to +90 degree</a:t>
            </a:r>
          </a:p>
          <a:p>
            <a:pPr defTabSz="1219170">
              <a:spcBef>
                <a:spcPts val="800"/>
              </a:spcBef>
            </a:pPr>
            <a:r>
              <a:rPr lang="en-US" sz="2400" b="1" kern="0" dirty="0">
                <a:solidFill>
                  <a:srgbClr val="FFFFFF"/>
                </a:solidFill>
              </a:rPr>
              <a:t>2) </a:t>
            </a:r>
            <a:r>
              <a:rPr lang="en-US" sz="2400" b="1" u="sng" kern="0" dirty="0">
                <a:solidFill>
                  <a:srgbClr val="FFFFFF"/>
                </a:solidFill>
              </a:rPr>
              <a:t>Longitude </a:t>
            </a:r>
          </a:p>
          <a:p>
            <a:pPr defTabSz="1219170">
              <a:spcBef>
                <a:spcPts val="800"/>
              </a:spcBef>
            </a:pPr>
            <a:r>
              <a:rPr lang="en-US" sz="2400" kern="0" dirty="0">
                <a:solidFill>
                  <a:srgbClr val="FFFFFF"/>
                </a:solidFill>
              </a:rPr>
              <a:t>    - </a:t>
            </a:r>
            <a:r>
              <a:rPr lang="en-US" sz="2000" kern="0" dirty="0">
                <a:solidFill>
                  <a:srgbClr val="FFFFFF"/>
                </a:solidFill>
              </a:rPr>
              <a:t>gives the East West position) </a:t>
            </a:r>
          </a:p>
          <a:p>
            <a:pPr defTabSz="1219170">
              <a:spcBef>
                <a:spcPts val="800"/>
              </a:spcBef>
            </a:pPr>
            <a:r>
              <a:rPr lang="en-US" sz="2000" kern="0" dirty="0">
                <a:solidFill>
                  <a:srgbClr val="FFFFFF"/>
                </a:solidFill>
              </a:rPr>
              <a:t>     - Range: +180(E) to -180(W)</a:t>
            </a:r>
          </a:p>
          <a:p>
            <a:pPr defTabSz="1219170">
              <a:spcBef>
                <a:spcPts val="800"/>
              </a:spcBef>
            </a:pPr>
            <a:r>
              <a:rPr lang="en-US" sz="2000" kern="0" dirty="0">
                <a:solidFill>
                  <a:srgbClr val="FFFFFF"/>
                </a:solidFill>
              </a:rPr>
              <a:t>     - GPS coordinates (Latitude, Longitude) </a:t>
            </a:r>
          </a:p>
          <a:p>
            <a:pPr defTabSz="1219170">
              <a:spcBef>
                <a:spcPts val="800"/>
              </a:spcBef>
            </a:pPr>
            <a:r>
              <a:rPr lang="en-US" sz="2400" b="1" kern="0" dirty="0">
                <a:solidFill>
                  <a:srgbClr val="FFFFFF"/>
                </a:solidFill>
              </a:rPr>
              <a:t>3) </a:t>
            </a:r>
            <a:r>
              <a:rPr lang="en-US" sz="2400" b="1" u="sng" kern="0" dirty="0">
                <a:solidFill>
                  <a:srgbClr val="FFFFFF"/>
                </a:solidFill>
              </a:rPr>
              <a:t>Grid Number </a:t>
            </a:r>
          </a:p>
          <a:p>
            <a:pPr defTabSz="1219170">
              <a:spcBef>
                <a:spcPts val="800"/>
              </a:spcBef>
            </a:pPr>
            <a:r>
              <a:rPr lang="en-US" sz="2000" kern="0" dirty="0">
                <a:solidFill>
                  <a:srgbClr val="FFFFFF"/>
                </a:solidFill>
              </a:rPr>
              <a:t>     - obtained by splitting sensing city map to small grids</a:t>
            </a:r>
          </a:p>
          <a:p>
            <a:pPr defTabSz="1219170">
              <a:spcBef>
                <a:spcPts val="800"/>
              </a:spcBef>
            </a:pPr>
            <a:r>
              <a:rPr lang="en-US" sz="2000" kern="0" dirty="0">
                <a:solidFill>
                  <a:srgbClr val="FFFFFF"/>
                </a:solidFill>
              </a:rPr>
              <a:t>     - Starts from 1)</a:t>
            </a:r>
          </a:p>
          <a:p>
            <a:pPr defTabSz="1219170">
              <a:spcBef>
                <a:spcPts val="800"/>
              </a:spcBef>
            </a:pPr>
            <a:endParaRPr lang="en-US" sz="1867" kern="0" dirty="0">
              <a:solidFill>
                <a:srgbClr val="FFFFFF"/>
              </a:solidFill>
            </a:endParaRPr>
          </a:p>
        </p:txBody>
      </p:sp>
      <p:sp>
        <p:nvSpPr>
          <p:cNvPr id="14" name="TextBox 13">
            <a:extLst>
              <a:ext uri="{FF2B5EF4-FFF2-40B4-BE49-F238E27FC236}">
                <a16:creationId xmlns:a16="http://schemas.microsoft.com/office/drawing/2014/main" id="{5253A361-6951-648D-3776-25FBC3B30F5C}"/>
              </a:ext>
            </a:extLst>
          </p:cNvPr>
          <p:cNvSpPr txBox="1"/>
          <p:nvPr/>
        </p:nvSpPr>
        <p:spPr>
          <a:xfrm>
            <a:off x="4280855" y="826346"/>
            <a:ext cx="4358259" cy="748988"/>
          </a:xfrm>
          <a:prstGeom prst="rect">
            <a:avLst/>
          </a:prstGeom>
          <a:noFill/>
        </p:spPr>
        <p:txBody>
          <a:bodyPr wrap="square" rtlCol="0">
            <a:spAutoFit/>
          </a:bodyPr>
          <a:lstStyle/>
          <a:p>
            <a:pPr defTabSz="1219170">
              <a:buClr>
                <a:srgbClr val="000000"/>
              </a:buClr>
            </a:pPr>
            <a:r>
              <a:rPr lang="en-US" sz="4267" b="1" kern="0" dirty="0">
                <a:solidFill>
                  <a:srgbClr val="FFFFFF"/>
                </a:solidFill>
                <a:latin typeface="Arial"/>
                <a:cs typeface="Arial"/>
                <a:sym typeface="Arial"/>
              </a:rPr>
              <a:t>Location Based</a:t>
            </a:r>
          </a:p>
        </p:txBody>
      </p:sp>
      <p:sp>
        <p:nvSpPr>
          <p:cNvPr id="4" name="Google Shape;802;p45">
            <a:extLst>
              <a:ext uri="{FF2B5EF4-FFF2-40B4-BE49-F238E27FC236}">
                <a16:creationId xmlns:a16="http://schemas.microsoft.com/office/drawing/2014/main" id="{94B6A099-61FC-BAC4-55D9-EFFA604B7BD0}"/>
              </a:ext>
            </a:extLst>
          </p:cNvPr>
          <p:cNvSpPr txBox="1">
            <a:spLocks/>
          </p:cNvSpPr>
          <p:nvPr/>
        </p:nvSpPr>
        <p:spPr>
          <a:xfrm>
            <a:off x="9152878" y="5843838"/>
            <a:ext cx="1291446"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Fig 6</a:t>
            </a:r>
          </a:p>
        </p:txBody>
      </p:sp>
    </p:spTree>
    <p:extLst>
      <p:ext uri="{BB962C8B-B14F-4D97-AF65-F5344CB8AC3E}">
        <p14:creationId xmlns:p14="http://schemas.microsoft.com/office/powerpoint/2010/main" val="2959397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2" name="Google Shape;802;p45">
            <a:extLst>
              <a:ext uri="{FF2B5EF4-FFF2-40B4-BE49-F238E27FC236}">
                <a16:creationId xmlns:a16="http://schemas.microsoft.com/office/drawing/2014/main" id="{17111E60-E318-9E7D-E672-8DF9C96F3F28}"/>
              </a:ext>
            </a:extLst>
          </p:cNvPr>
          <p:cNvSpPr txBox="1">
            <a:spLocks/>
          </p:cNvSpPr>
          <p:nvPr/>
        </p:nvSpPr>
        <p:spPr>
          <a:xfrm>
            <a:off x="748488" y="154333"/>
            <a:ext cx="10946400"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algn="ctr" defTabSz="1219170"/>
            <a:r>
              <a:rPr lang="en-US" sz="5333" kern="0" dirty="0"/>
              <a:t>Features</a:t>
            </a:r>
            <a:endParaRPr lang="en-US" sz="4267" kern="0" dirty="0"/>
          </a:p>
        </p:txBody>
      </p:sp>
      <p:sp>
        <p:nvSpPr>
          <p:cNvPr id="14" name="TextBox 13">
            <a:extLst>
              <a:ext uri="{FF2B5EF4-FFF2-40B4-BE49-F238E27FC236}">
                <a16:creationId xmlns:a16="http://schemas.microsoft.com/office/drawing/2014/main" id="{5253A361-6951-648D-3776-25FBC3B30F5C}"/>
              </a:ext>
            </a:extLst>
          </p:cNvPr>
          <p:cNvSpPr txBox="1"/>
          <p:nvPr/>
        </p:nvSpPr>
        <p:spPr>
          <a:xfrm>
            <a:off x="4984938" y="837041"/>
            <a:ext cx="4943344" cy="748988"/>
          </a:xfrm>
          <a:prstGeom prst="rect">
            <a:avLst/>
          </a:prstGeom>
          <a:noFill/>
        </p:spPr>
        <p:txBody>
          <a:bodyPr wrap="square" rtlCol="0">
            <a:spAutoFit/>
          </a:bodyPr>
          <a:lstStyle/>
          <a:p>
            <a:pPr defTabSz="1219170">
              <a:buClr>
                <a:srgbClr val="000000"/>
              </a:buClr>
            </a:pPr>
            <a:r>
              <a:rPr lang="en-US" sz="4267" b="1" kern="0" dirty="0">
                <a:solidFill>
                  <a:srgbClr val="FFFFFF"/>
                </a:solidFill>
                <a:latin typeface="Arial"/>
                <a:cs typeface="Arial"/>
                <a:sym typeface="Arial"/>
              </a:rPr>
              <a:t>Time Based</a:t>
            </a:r>
          </a:p>
        </p:txBody>
      </p:sp>
      <p:grpSp>
        <p:nvGrpSpPr>
          <p:cNvPr id="4" name="Google Shape;945;p47">
            <a:extLst>
              <a:ext uri="{FF2B5EF4-FFF2-40B4-BE49-F238E27FC236}">
                <a16:creationId xmlns:a16="http://schemas.microsoft.com/office/drawing/2014/main" id="{7C8F1902-0D61-EE84-2BCF-AE2889BB252F}"/>
              </a:ext>
            </a:extLst>
          </p:cNvPr>
          <p:cNvGrpSpPr/>
          <p:nvPr/>
        </p:nvGrpSpPr>
        <p:grpSpPr>
          <a:xfrm>
            <a:off x="4012576" y="879802"/>
            <a:ext cx="762351" cy="744532"/>
            <a:chOff x="6660750" y="298550"/>
            <a:chExt cx="396900" cy="396300"/>
          </a:xfrm>
        </p:grpSpPr>
        <p:sp>
          <p:nvSpPr>
            <p:cNvPr id="5" name="Google Shape;946;p47">
              <a:extLst>
                <a:ext uri="{FF2B5EF4-FFF2-40B4-BE49-F238E27FC236}">
                  <a16:creationId xmlns:a16="http://schemas.microsoft.com/office/drawing/2014/main" id="{254938F0-345C-8978-51E4-5E8AF90D9FE9}"/>
                </a:ext>
              </a:extLst>
            </p:cNvPr>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 name="Google Shape;947;p47">
              <a:extLst>
                <a:ext uri="{FF2B5EF4-FFF2-40B4-BE49-F238E27FC236}">
                  <a16:creationId xmlns:a16="http://schemas.microsoft.com/office/drawing/2014/main" id="{8FE4034D-0976-2268-3E4C-3ED6D51970CC}"/>
                </a:ext>
              </a:extLst>
            </p:cNvPr>
            <p:cNvSpPr/>
            <p:nvPr/>
          </p:nvSpPr>
          <p:spPr>
            <a:xfrm>
              <a:off x="6697397"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sp>
        <p:nvSpPr>
          <p:cNvPr id="3" name="Google Shape;407;p19">
            <a:extLst>
              <a:ext uri="{FF2B5EF4-FFF2-40B4-BE49-F238E27FC236}">
                <a16:creationId xmlns:a16="http://schemas.microsoft.com/office/drawing/2014/main" id="{2CD43B84-07A7-089F-CC1C-A972CF6AE66D}"/>
              </a:ext>
            </a:extLst>
          </p:cNvPr>
          <p:cNvSpPr txBox="1">
            <a:spLocks/>
          </p:cNvSpPr>
          <p:nvPr/>
        </p:nvSpPr>
        <p:spPr>
          <a:xfrm>
            <a:off x="241605" y="1887564"/>
            <a:ext cx="5566160" cy="5438587"/>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spcBef>
                <a:spcPts val="800"/>
              </a:spcBef>
            </a:pPr>
            <a:r>
              <a:rPr lang="en-US" sz="2400" kern="0" dirty="0">
                <a:solidFill>
                  <a:srgbClr val="FFFFFF"/>
                </a:solidFill>
              </a:rPr>
              <a:t>Publish Time: The following three features show the time at which task was published </a:t>
            </a:r>
          </a:p>
          <a:p>
            <a:pPr defTabSz="1219170">
              <a:spcBef>
                <a:spcPts val="800"/>
              </a:spcBef>
            </a:pPr>
            <a:r>
              <a:rPr lang="en-US" sz="2800" kern="0" dirty="0">
                <a:solidFill>
                  <a:srgbClr val="FFFFFF"/>
                </a:solidFill>
              </a:rPr>
              <a:t>4</a:t>
            </a:r>
            <a:r>
              <a:rPr lang="en-US" sz="2400" kern="0" dirty="0">
                <a:solidFill>
                  <a:srgbClr val="FFFFFF"/>
                </a:solidFill>
              </a:rPr>
              <a:t>) </a:t>
            </a:r>
            <a:r>
              <a:rPr lang="en-US" sz="2400" b="1" u="sng" kern="0" dirty="0">
                <a:solidFill>
                  <a:srgbClr val="FFFFFF"/>
                </a:solidFill>
              </a:rPr>
              <a:t>Day</a:t>
            </a:r>
            <a:endParaRPr lang="en-US" sz="2400" kern="0" dirty="0">
              <a:solidFill>
                <a:srgbClr val="FFFFFF"/>
              </a:solidFill>
            </a:endParaRPr>
          </a:p>
          <a:p>
            <a:pPr defTabSz="1219170">
              <a:spcBef>
                <a:spcPts val="800"/>
              </a:spcBef>
            </a:pPr>
            <a:r>
              <a:rPr lang="en-US" sz="2000" kern="0" dirty="0">
                <a:solidFill>
                  <a:srgbClr val="FFFFFF"/>
                </a:solidFill>
              </a:rPr>
              <a:t>      - Range:  0 to 6 days</a:t>
            </a:r>
          </a:p>
          <a:p>
            <a:pPr defTabSz="1219170">
              <a:spcBef>
                <a:spcPts val="800"/>
              </a:spcBef>
            </a:pPr>
            <a:r>
              <a:rPr lang="en-US" sz="2400" b="1" kern="0" dirty="0">
                <a:solidFill>
                  <a:srgbClr val="FFFFFF"/>
                </a:solidFill>
              </a:rPr>
              <a:t>5) </a:t>
            </a:r>
            <a:r>
              <a:rPr lang="en-US" sz="2400" b="1" u="sng" kern="0" dirty="0">
                <a:solidFill>
                  <a:srgbClr val="FFFFFF"/>
                </a:solidFill>
              </a:rPr>
              <a:t>Hours</a:t>
            </a:r>
          </a:p>
          <a:p>
            <a:pPr defTabSz="1219170">
              <a:spcBef>
                <a:spcPts val="800"/>
              </a:spcBef>
            </a:pPr>
            <a:r>
              <a:rPr lang="en-US" sz="2000" kern="0" dirty="0">
                <a:solidFill>
                  <a:srgbClr val="FFFFFF"/>
                </a:solidFill>
              </a:rPr>
              <a:t>      - Range: 0 to 23 hours</a:t>
            </a:r>
          </a:p>
          <a:p>
            <a:pPr defTabSz="1219170">
              <a:spcBef>
                <a:spcPts val="800"/>
              </a:spcBef>
            </a:pPr>
            <a:r>
              <a:rPr lang="en-US" sz="2400" b="1" kern="0" dirty="0">
                <a:solidFill>
                  <a:srgbClr val="FFFFFF"/>
                </a:solidFill>
              </a:rPr>
              <a:t>6) </a:t>
            </a:r>
            <a:r>
              <a:rPr lang="en-US" sz="2400" b="1" u="sng" kern="0" dirty="0">
                <a:solidFill>
                  <a:srgbClr val="FFFFFF"/>
                </a:solidFill>
              </a:rPr>
              <a:t>Minutes</a:t>
            </a:r>
          </a:p>
          <a:p>
            <a:pPr defTabSz="1219170">
              <a:spcBef>
                <a:spcPts val="800"/>
              </a:spcBef>
            </a:pPr>
            <a:r>
              <a:rPr lang="en-US" sz="2000" kern="0" dirty="0">
                <a:solidFill>
                  <a:srgbClr val="FFFFFF"/>
                </a:solidFill>
              </a:rPr>
              <a:t>      - Range: 0 to 59 minutes</a:t>
            </a:r>
          </a:p>
          <a:p>
            <a:pPr defTabSz="1219170">
              <a:spcBef>
                <a:spcPts val="800"/>
              </a:spcBef>
            </a:pPr>
            <a:endParaRPr lang="en-US" sz="1867" kern="0" dirty="0">
              <a:solidFill>
                <a:srgbClr val="FFFFFF"/>
              </a:solidFill>
            </a:endParaRPr>
          </a:p>
        </p:txBody>
      </p:sp>
      <p:sp>
        <p:nvSpPr>
          <p:cNvPr id="8" name="Google Shape;407;p19">
            <a:extLst>
              <a:ext uri="{FF2B5EF4-FFF2-40B4-BE49-F238E27FC236}">
                <a16:creationId xmlns:a16="http://schemas.microsoft.com/office/drawing/2014/main" id="{D6474324-8F55-8533-E8D4-0DA4B4E4AAE9}"/>
              </a:ext>
            </a:extLst>
          </p:cNvPr>
          <p:cNvSpPr txBox="1">
            <a:spLocks/>
          </p:cNvSpPr>
          <p:nvPr/>
        </p:nvSpPr>
        <p:spPr>
          <a:xfrm>
            <a:off x="6096000" y="1887563"/>
            <a:ext cx="6035447" cy="5438587"/>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spcBef>
                <a:spcPts val="800"/>
              </a:spcBef>
            </a:pPr>
            <a:r>
              <a:rPr lang="en-US" sz="2800" b="1" kern="0" dirty="0">
                <a:solidFill>
                  <a:srgbClr val="FFFFFF"/>
                </a:solidFill>
              </a:rPr>
              <a:t>7</a:t>
            </a:r>
            <a:r>
              <a:rPr lang="en-US" sz="2400" b="1" kern="0" dirty="0">
                <a:solidFill>
                  <a:srgbClr val="FFFFFF"/>
                </a:solidFill>
              </a:rPr>
              <a:t>) </a:t>
            </a:r>
            <a:r>
              <a:rPr lang="en-US" sz="2400" b="1" u="sng" kern="0" dirty="0">
                <a:solidFill>
                  <a:srgbClr val="FFFFFF"/>
                </a:solidFill>
              </a:rPr>
              <a:t>Duration</a:t>
            </a:r>
          </a:p>
          <a:p>
            <a:pPr defTabSz="1219170">
              <a:spcBef>
                <a:spcPts val="800"/>
              </a:spcBef>
            </a:pPr>
            <a:r>
              <a:rPr lang="en-US" sz="2000" kern="0" dirty="0">
                <a:solidFill>
                  <a:srgbClr val="FFFFFF"/>
                </a:solidFill>
              </a:rPr>
              <a:t>     - the time task was remained active</a:t>
            </a:r>
          </a:p>
          <a:p>
            <a:pPr defTabSz="1219170">
              <a:spcBef>
                <a:spcPts val="800"/>
              </a:spcBef>
            </a:pPr>
            <a:r>
              <a:rPr lang="en-US" sz="2000" kern="0" dirty="0">
                <a:solidFill>
                  <a:srgbClr val="FFFFFF"/>
                </a:solidFill>
              </a:rPr>
              <a:t>     - measured in terms of minutes       </a:t>
            </a:r>
          </a:p>
          <a:p>
            <a:pPr defTabSz="1219170">
              <a:spcBef>
                <a:spcPts val="800"/>
              </a:spcBef>
            </a:pPr>
            <a:r>
              <a:rPr lang="en-US" sz="2400" b="1" kern="0" dirty="0">
                <a:solidFill>
                  <a:srgbClr val="FFFFFF"/>
                </a:solidFill>
              </a:rPr>
              <a:t>8) </a:t>
            </a:r>
            <a:r>
              <a:rPr lang="en-US" sz="2400" b="1" u="sng" kern="0" dirty="0">
                <a:solidFill>
                  <a:srgbClr val="FFFFFF"/>
                </a:solidFill>
              </a:rPr>
              <a:t>Remaining Time</a:t>
            </a:r>
          </a:p>
          <a:p>
            <a:pPr defTabSz="1219170">
              <a:spcBef>
                <a:spcPts val="800"/>
              </a:spcBef>
            </a:pPr>
            <a:r>
              <a:rPr lang="en-US" sz="2000" kern="0" dirty="0">
                <a:solidFill>
                  <a:srgbClr val="FFFFFF"/>
                </a:solidFill>
              </a:rPr>
              <a:t>     - the remaining time in the completion of a task </a:t>
            </a:r>
          </a:p>
          <a:p>
            <a:pPr defTabSz="1219170">
              <a:spcBef>
                <a:spcPts val="800"/>
              </a:spcBef>
            </a:pPr>
            <a:r>
              <a:rPr lang="en-US" sz="2000" kern="0" dirty="0">
                <a:solidFill>
                  <a:srgbClr val="FFFFFF"/>
                </a:solidFill>
              </a:rPr>
              <a:t>     - measured in terms of minutes       </a:t>
            </a:r>
          </a:p>
          <a:p>
            <a:pPr defTabSz="1219170">
              <a:spcBef>
                <a:spcPts val="800"/>
              </a:spcBef>
            </a:pPr>
            <a:r>
              <a:rPr lang="en-US" sz="2400" b="1" kern="0" dirty="0">
                <a:solidFill>
                  <a:srgbClr val="FFFFFF"/>
                </a:solidFill>
              </a:rPr>
              <a:t>9) </a:t>
            </a:r>
            <a:r>
              <a:rPr lang="en-US" sz="2400" b="1" u="sng" kern="0" dirty="0" err="1">
                <a:solidFill>
                  <a:srgbClr val="FFFFFF"/>
                </a:solidFill>
              </a:rPr>
              <a:t>OnPeakHours</a:t>
            </a:r>
            <a:endParaRPr lang="en-US" sz="2400" b="1" u="sng" kern="0" dirty="0">
              <a:solidFill>
                <a:srgbClr val="FFFFFF"/>
              </a:solidFill>
            </a:endParaRPr>
          </a:p>
          <a:p>
            <a:pPr defTabSz="1219170">
              <a:spcBef>
                <a:spcPts val="800"/>
              </a:spcBef>
            </a:pPr>
            <a:r>
              <a:rPr lang="en-US" sz="2000" kern="0" dirty="0">
                <a:solidFill>
                  <a:srgbClr val="FFFFFF"/>
                </a:solidFill>
              </a:rPr>
              <a:t>      - to check whether the task was done </a:t>
            </a:r>
          </a:p>
          <a:p>
            <a:pPr defTabSz="1219170">
              <a:spcBef>
                <a:spcPts val="800"/>
              </a:spcBef>
            </a:pPr>
            <a:r>
              <a:rPr lang="en-US" sz="2000" kern="0" dirty="0">
                <a:solidFill>
                  <a:srgbClr val="FFFFFF"/>
                </a:solidFill>
              </a:rPr>
              <a:t>         between 7 am to 11 am</a:t>
            </a:r>
          </a:p>
          <a:p>
            <a:pPr defTabSz="1219170">
              <a:spcBef>
                <a:spcPts val="800"/>
              </a:spcBef>
            </a:pPr>
            <a:r>
              <a:rPr lang="en-US" sz="2000" kern="0" dirty="0">
                <a:solidFill>
                  <a:srgbClr val="FFFFFF"/>
                </a:solidFill>
              </a:rPr>
              <a:t>      - Range: 0 or 1</a:t>
            </a:r>
            <a:endParaRPr lang="en-US" sz="1867" kern="0" dirty="0">
              <a:solidFill>
                <a:srgbClr val="FFFFFF"/>
              </a:solidFill>
            </a:endParaRPr>
          </a:p>
        </p:txBody>
      </p:sp>
    </p:spTree>
    <p:extLst>
      <p:ext uri="{BB962C8B-B14F-4D97-AF65-F5344CB8AC3E}">
        <p14:creationId xmlns:p14="http://schemas.microsoft.com/office/powerpoint/2010/main" val="929577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2" name="Google Shape;802;p45">
            <a:extLst>
              <a:ext uri="{FF2B5EF4-FFF2-40B4-BE49-F238E27FC236}">
                <a16:creationId xmlns:a16="http://schemas.microsoft.com/office/drawing/2014/main" id="{17111E60-E318-9E7D-E672-8DF9C96F3F28}"/>
              </a:ext>
            </a:extLst>
          </p:cNvPr>
          <p:cNvSpPr txBox="1">
            <a:spLocks/>
          </p:cNvSpPr>
          <p:nvPr/>
        </p:nvSpPr>
        <p:spPr>
          <a:xfrm>
            <a:off x="999391" y="262115"/>
            <a:ext cx="10946400"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algn="ctr" defTabSz="1219170"/>
            <a:r>
              <a:rPr lang="en-US" sz="5333" kern="0" dirty="0"/>
              <a:t>Features</a:t>
            </a:r>
            <a:endParaRPr lang="en-US" sz="4267" kern="0" dirty="0"/>
          </a:p>
        </p:txBody>
      </p:sp>
      <p:sp>
        <p:nvSpPr>
          <p:cNvPr id="14" name="TextBox 13">
            <a:extLst>
              <a:ext uri="{FF2B5EF4-FFF2-40B4-BE49-F238E27FC236}">
                <a16:creationId xmlns:a16="http://schemas.microsoft.com/office/drawing/2014/main" id="{5253A361-6951-648D-3776-25FBC3B30F5C}"/>
              </a:ext>
            </a:extLst>
          </p:cNvPr>
          <p:cNvSpPr txBox="1"/>
          <p:nvPr/>
        </p:nvSpPr>
        <p:spPr>
          <a:xfrm>
            <a:off x="1419666" y="2409860"/>
            <a:ext cx="4440797" cy="748988"/>
          </a:xfrm>
          <a:prstGeom prst="rect">
            <a:avLst/>
          </a:prstGeom>
          <a:noFill/>
        </p:spPr>
        <p:txBody>
          <a:bodyPr wrap="square" rtlCol="0">
            <a:spAutoFit/>
          </a:bodyPr>
          <a:lstStyle/>
          <a:p>
            <a:pPr defTabSz="1219170">
              <a:buClr>
                <a:srgbClr val="000000"/>
              </a:buClr>
            </a:pPr>
            <a:r>
              <a:rPr lang="en-US" sz="4267" b="1" kern="0" dirty="0">
                <a:solidFill>
                  <a:srgbClr val="FFFFFF"/>
                </a:solidFill>
                <a:latin typeface="Arial"/>
                <a:cs typeface="Arial"/>
                <a:sym typeface="Arial"/>
              </a:rPr>
              <a:t>Distance Based</a:t>
            </a:r>
          </a:p>
        </p:txBody>
      </p:sp>
      <p:sp>
        <p:nvSpPr>
          <p:cNvPr id="15" name="Google Shape;1126;p47">
            <a:extLst>
              <a:ext uri="{FF2B5EF4-FFF2-40B4-BE49-F238E27FC236}">
                <a16:creationId xmlns:a16="http://schemas.microsoft.com/office/drawing/2014/main" id="{870E6FC0-4F7A-889F-3809-311CE6333F53}"/>
              </a:ext>
            </a:extLst>
          </p:cNvPr>
          <p:cNvSpPr/>
          <p:nvPr/>
        </p:nvSpPr>
        <p:spPr>
          <a:xfrm>
            <a:off x="355107" y="2543473"/>
            <a:ext cx="812290" cy="441370"/>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 name="TextBox 15">
            <a:extLst>
              <a:ext uri="{FF2B5EF4-FFF2-40B4-BE49-F238E27FC236}">
                <a16:creationId xmlns:a16="http://schemas.microsoft.com/office/drawing/2014/main" id="{55476AE6-183F-12C9-CA99-389CE4C591C7}"/>
              </a:ext>
            </a:extLst>
          </p:cNvPr>
          <p:cNvSpPr txBox="1"/>
          <p:nvPr/>
        </p:nvSpPr>
        <p:spPr>
          <a:xfrm>
            <a:off x="7425503" y="2409859"/>
            <a:ext cx="4295981" cy="748988"/>
          </a:xfrm>
          <a:prstGeom prst="rect">
            <a:avLst/>
          </a:prstGeom>
          <a:noFill/>
        </p:spPr>
        <p:txBody>
          <a:bodyPr wrap="square" rtlCol="0">
            <a:spAutoFit/>
          </a:bodyPr>
          <a:lstStyle/>
          <a:p>
            <a:pPr defTabSz="1219170">
              <a:buClr>
                <a:srgbClr val="000000"/>
              </a:buClr>
            </a:pPr>
            <a:r>
              <a:rPr lang="en-US" sz="4267" b="1" kern="0" dirty="0">
                <a:solidFill>
                  <a:srgbClr val="FFFFFF"/>
                </a:solidFill>
                <a:latin typeface="Arial"/>
                <a:cs typeface="Arial"/>
                <a:sym typeface="Arial"/>
              </a:rPr>
              <a:t>Miscellaneous</a:t>
            </a:r>
          </a:p>
        </p:txBody>
      </p:sp>
      <p:grpSp>
        <p:nvGrpSpPr>
          <p:cNvPr id="3" name="Google Shape;1451;p48">
            <a:extLst>
              <a:ext uri="{FF2B5EF4-FFF2-40B4-BE49-F238E27FC236}">
                <a16:creationId xmlns:a16="http://schemas.microsoft.com/office/drawing/2014/main" id="{51DB2898-7569-F316-EC1C-1245FA9BC91D}"/>
              </a:ext>
            </a:extLst>
          </p:cNvPr>
          <p:cNvGrpSpPr/>
          <p:nvPr/>
        </p:nvGrpSpPr>
        <p:grpSpPr>
          <a:xfrm>
            <a:off x="7008906" y="2573941"/>
            <a:ext cx="217573" cy="460928"/>
            <a:chOff x="8011692" y="3184166"/>
            <a:chExt cx="306600" cy="719859"/>
          </a:xfrm>
          <a:solidFill>
            <a:schemeClr val="tx1"/>
          </a:solidFill>
        </p:grpSpPr>
        <p:sp>
          <p:nvSpPr>
            <p:cNvPr id="4" name="Google Shape;1452;p48">
              <a:extLst>
                <a:ext uri="{FF2B5EF4-FFF2-40B4-BE49-F238E27FC236}">
                  <a16:creationId xmlns:a16="http://schemas.microsoft.com/office/drawing/2014/main" id="{9312BF3C-C506-4DED-BBB0-5DA4587BBE68}"/>
                </a:ext>
              </a:extLst>
            </p:cNvPr>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grp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 name="Google Shape;1453;p48">
              <a:extLst>
                <a:ext uri="{FF2B5EF4-FFF2-40B4-BE49-F238E27FC236}">
                  <a16:creationId xmlns:a16="http://schemas.microsoft.com/office/drawing/2014/main" id="{1135559A-E316-5F08-656B-09FBD0128620}"/>
                </a:ext>
              </a:extLst>
            </p:cNvPr>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grp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6" name="Google Shape;1454;p48">
              <a:extLst>
                <a:ext uri="{FF2B5EF4-FFF2-40B4-BE49-F238E27FC236}">
                  <a16:creationId xmlns:a16="http://schemas.microsoft.com/office/drawing/2014/main" id="{7965DA94-C8A8-B85F-E4F2-BE9D8F12175C}"/>
                </a:ext>
              </a:extLst>
            </p:cNvPr>
            <p:cNvSpPr txBox="1"/>
            <p:nvPr/>
          </p:nvSpPr>
          <p:spPr>
            <a:xfrm>
              <a:off x="8011692" y="3395332"/>
              <a:ext cx="306600" cy="157200"/>
            </a:xfrm>
            <a:prstGeom prst="rect">
              <a:avLst/>
            </a:prstGeom>
            <a:grp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7" name="Google Shape;1455;p48">
              <a:extLst>
                <a:ext uri="{FF2B5EF4-FFF2-40B4-BE49-F238E27FC236}">
                  <a16:creationId xmlns:a16="http://schemas.microsoft.com/office/drawing/2014/main" id="{062D44AB-8C36-48A6-9DE6-8994CF296E05}"/>
                </a:ext>
              </a:extLst>
            </p:cNvPr>
            <p:cNvSpPr txBox="1"/>
            <p:nvPr/>
          </p:nvSpPr>
          <p:spPr>
            <a:xfrm>
              <a:off x="8011692" y="3231683"/>
              <a:ext cx="306600" cy="159300"/>
            </a:xfrm>
            <a:prstGeom prst="rect">
              <a:avLst/>
            </a:prstGeom>
            <a:grp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8" name="Google Shape;1456;p48">
              <a:extLst>
                <a:ext uri="{FF2B5EF4-FFF2-40B4-BE49-F238E27FC236}">
                  <a16:creationId xmlns:a16="http://schemas.microsoft.com/office/drawing/2014/main" id="{74B778D1-AB4E-39FD-3D10-2F97733D93C1}"/>
                </a:ext>
              </a:extLst>
            </p:cNvPr>
            <p:cNvSpPr txBox="1"/>
            <p:nvPr/>
          </p:nvSpPr>
          <p:spPr>
            <a:xfrm>
              <a:off x="8011692" y="3718293"/>
              <a:ext cx="306600" cy="159300"/>
            </a:xfrm>
            <a:prstGeom prst="rect">
              <a:avLst/>
            </a:prstGeom>
            <a:grp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 name="Google Shape;1457;p48">
              <a:extLst>
                <a:ext uri="{FF2B5EF4-FFF2-40B4-BE49-F238E27FC236}">
                  <a16:creationId xmlns:a16="http://schemas.microsoft.com/office/drawing/2014/main" id="{0A4C9D7E-1160-26ED-405A-5B6E9D8D83CF}"/>
                </a:ext>
              </a:extLst>
            </p:cNvPr>
            <p:cNvSpPr txBox="1"/>
            <p:nvPr/>
          </p:nvSpPr>
          <p:spPr>
            <a:xfrm>
              <a:off x="8011692" y="3556812"/>
              <a:ext cx="306600" cy="157200"/>
            </a:xfrm>
            <a:prstGeom prst="rect">
              <a:avLst/>
            </a:prstGeom>
            <a:grp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sp>
        <p:nvSpPr>
          <p:cNvPr id="10" name="Google Shape;407;p19">
            <a:extLst>
              <a:ext uri="{FF2B5EF4-FFF2-40B4-BE49-F238E27FC236}">
                <a16:creationId xmlns:a16="http://schemas.microsoft.com/office/drawing/2014/main" id="{BA58EDD9-6879-F75A-D793-9985AF1E9E15}"/>
              </a:ext>
            </a:extLst>
          </p:cNvPr>
          <p:cNvSpPr txBox="1">
            <a:spLocks/>
          </p:cNvSpPr>
          <p:nvPr/>
        </p:nvSpPr>
        <p:spPr>
          <a:xfrm>
            <a:off x="355107" y="3429000"/>
            <a:ext cx="5080988" cy="1916685"/>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spcBef>
                <a:spcPts val="800"/>
              </a:spcBef>
            </a:pPr>
            <a:r>
              <a:rPr lang="en-US" sz="2800" b="1" kern="0" dirty="0">
                <a:solidFill>
                  <a:srgbClr val="FFFFFF"/>
                </a:solidFill>
              </a:rPr>
              <a:t>10</a:t>
            </a:r>
            <a:r>
              <a:rPr lang="en-US" sz="2400" b="1" kern="0" dirty="0">
                <a:solidFill>
                  <a:srgbClr val="FFFFFF"/>
                </a:solidFill>
              </a:rPr>
              <a:t>) </a:t>
            </a:r>
            <a:r>
              <a:rPr lang="en-US" sz="2400" b="1" u="sng" kern="0" dirty="0">
                <a:solidFill>
                  <a:srgbClr val="FFFFFF"/>
                </a:solidFill>
              </a:rPr>
              <a:t>Coverage</a:t>
            </a:r>
          </a:p>
          <a:p>
            <a:pPr defTabSz="1219170">
              <a:spcBef>
                <a:spcPts val="800"/>
              </a:spcBef>
            </a:pPr>
            <a:r>
              <a:rPr lang="en-US" sz="2000" kern="0" dirty="0">
                <a:solidFill>
                  <a:srgbClr val="FFFFFF"/>
                </a:solidFill>
              </a:rPr>
              <a:t>     - the quantity that measures the 	distance when the subject was 	performing the task</a:t>
            </a:r>
            <a:endParaRPr lang="en-US" sz="1867" kern="0" dirty="0">
              <a:solidFill>
                <a:srgbClr val="FFFFFF"/>
              </a:solidFill>
            </a:endParaRPr>
          </a:p>
        </p:txBody>
      </p:sp>
      <p:sp>
        <p:nvSpPr>
          <p:cNvPr id="11" name="Google Shape;407;p19">
            <a:extLst>
              <a:ext uri="{FF2B5EF4-FFF2-40B4-BE49-F238E27FC236}">
                <a16:creationId xmlns:a16="http://schemas.microsoft.com/office/drawing/2014/main" id="{5A45C596-A247-1BD2-2ABC-C6A7A85D697F}"/>
              </a:ext>
            </a:extLst>
          </p:cNvPr>
          <p:cNvSpPr txBox="1">
            <a:spLocks/>
          </p:cNvSpPr>
          <p:nvPr/>
        </p:nvSpPr>
        <p:spPr>
          <a:xfrm>
            <a:off x="6755907" y="3467474"/>
            <a:ext cx="5080988" cy="1916685"/>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spcBef>
                <a:spcPts val="800"/>
              </a:spcBef>
            </a:pPr>
            <a:r>
              <a:rPr lang="en-US" sz="2800" b="1" kern="0" dirty="0">
                <a:solidFill>
                  <a:srgbClr val="FFFFFF"/>
                </a:solidFill>
              </a:rPr>
              <a:t>11</a:t>
            </a:r>
            <a:r>
              <a:rPr lang="en-US" sz="2400" b="1" kern="0" dirty="0">
                <a:solidFill>
                  <a:srgbClr val="FFFFFF"/>
                </a:solidFill>
              </a:rPr>
              <a:t>) </a:t>
            </a:r>
            <a:r>
              <a:rPr lang="en-US" sz="2400" b="1" u="sng" kern="0" dirty="0">
                <a:solidFill>
                  <a:srgbClr val="FFFFFF"/>
                </a:solidFill>
              </a:rPr>
              <a:t>Resources</a:t>
            </a:r>
            <a:r>
              <a:rPr lang="en-US" sz="2000" kern="0" dirty="0">
                <a:solidFill>
                  <a:srgbClr val="FFFFFF"/>
                </a:solidFill>
              </a:rPr>
              <a:t>   </a:t>
            </a:r>
          </a:p>
          <a:p>
            <a:pPr defTabSz="1219170">
              <a:spcBef>
                <a:spcPts val="800"/>
              </a:spcBef>
            </a:pPr>
            <a:r>
              <a:rPr lang="en-US" sz="2000" kern="0" dirty="0">
                <a:solidFill>
                  <a:srgbClr val="FFFFFF"/>
                </a:solidFill>
              </a:rPr>
              <a:t>  - Shows the percentage of battery 	required to complete the task</a:t>
            </a:r>
          </a:p>
        </p:txBody>
      </p:sp>
    </p:spTree>
    <p:extLst>
      <p:ext uri="{BB962C8B-B14F-4D97-AF65-F5344CB8AC3E}">
        <p14:creationId xmlns:p14="http://schemas.microsoft.com/office/powerpoint/2010/main" val="2110618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2" name="Google Shape;802;p45">
            <a:extLst>
              <a:ext uri="{FF2B5EF4-FFF2-40B4-BE49-F238E27FC236}">
                <a16:creationId xmlns:a16="http://schemas.microsoft.com/office/drawing/2014/main" id="{17111E60-E318-9E7D-E672-8DF9C96F3F28}"/>
              </a:ext>
            </a:extLst>
          </p:cNvPr>
          <p:cNvSpPr txBox="1">
            <a:spLocks/>
          </p:cNvSpPr>
          <p:nvPr/>
        </p:nvSpPr>
        <p:spPr>
          <a:xfrm>
            <a:off x="1061535" y="297626"/>
            <a:ext cx="10946400"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algn="ctr" defTabSz="1219170"/>
            <a:r>
              <a:rPr lang="en-US" sz="5333" kern="0" dirty="0"/>
              <a:t>Features</a:t>
            </a:r>
            <a:endParaRPr lang="en-US" sz="4267" kern="0" dirty="0"/>
          </a:p>
        </p:txBody>
      </p:sp>
      <p:sp>
        <p:nvSpPr>
          <p:cNvPr id="14" name="TextBox 13">
            <a:extLst>
              <a:ext uri="{FF2B5EF4-FFF2-40B4-BE49-F238E27FC236}">
                <a16:creationId xmlns:a16="http://schemas.microsoft.com/office/drawing/2014/main" id="{5253A361-6951-648D-3776-25FBC3B30F5C}"/>
              </a:ext>
            </a:extLst>
          </p:cNvPr>
          <p:cNvSpPr txBox="1"/>
          <p:nvPr/>
        </p:nvSpPr>
        <p:spPr>
          <a:xfrm>
            <a:off x="2930131" y="2099141"/>
            <a:ext cx="4440797" cy="748988"/>
          </a:xfrm>
          <a:prstGeom prst="rect">
            <a:avLst/>
          </a:prstGeom>
          <a:noFill/>
        </p:spPr>
        <p:txBody>
          <a:bodyPr wrap="square" rtlCol="0">
            <a:spAutoFit/>
          </a:bodyPr>
          <a:lstStyle/>
          <a:p>
            <a:pPr defTabSz="1219170">
              <a:buClr>
                <a:srgbClr val="000000"/>
              </a:buClr>
            </a:pPr>
            <a:r>
              <a:rPr lang="en-US" sz="4267" b="1" kern="0" dirty="0">
                <a:solidFill>
                  <a:srgbClr val="FFFFFF"/>
                </a:solidFill>
                <a:latin typeface="Arial"/>
                <a:cs typeface="Arial"/>
                <a:sym typeface="Arial"/>
              </a:rPr>
              <a:t>Target (label)</a:t>
            </a:r>
          </a:p>
        </p:txBody>
      </p:sp>
      <p:sp>
        <p:nvSpPr>
          <p:cNvPr id="10" name="Google Shape;407;p19">
            <a:extLst>
              <a:ext uri="{FF2B5EF4-FFF2-40B4-BE49-F238E27FC236}">
                <a16:creationId xmlns:a16="http://schemas.microsoft.com/office/drawing/2014/main" id="{BA58EDD9-6879-F75A-D793-9985AF1E9E15}"/>
              </a:ext>
            </a:extLst>
          </p:cNvPr>
          <p:cNvSpPr txBox="1">
            <a:spLocks/>
          </p:cNvSpPr>
          <p:nvPr/>
        </p:nvSpPr>
        <p:spPr>
          <a:xfrm>
            <a:off x="1908700" y="3500021"/>
            <a:ext cx="5080988" cy="1916685"/>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spcBef>
                <a:spcPts val="800"/>
              </a:spcBef>
            </a:pPr>
            <a:r>
              <a:rPr lang="en-US" sz="2800" b="1" kern="0" dirty="0">
                <a:solidFill>
                  <a:srgbClr val="FFFFFF"/>
                </a:solidFill>
              </a:rPr>
              <a:t>12</a:t>
            </a:r>
            <a:r>
              <a:rPr lang="en-US" sz="2400" b="1" kern="0" dirty="0">
                <a:solidFill>
                  <a:srgbClr val="FFFFFF"/>
                </a:solidFill>
              </a:rPr>
              <a:t>) </a:t>
            </a:r>
            <a:r>
              <a:rPr lang="en-US" sz="2400" b="1" u="sng" kern="0" dirty="0">
                <a:solidFill>
                  <a:srgbClr val="FFFFFF"/>
                </a:solidFill>
              </a:rPr>
              <a:t>Legitimacy</a:t>
            </a:r>
          </a:p>
          <a:p>
            <a:pPr defTabSz="1219170">
              <a:spcBef>
                <a:spcPts val="800"/>
              </a:spcBef>
            </a:pPr>
            <a:r>
              <a:rPr lang="en-US" sz="2000" kern="0" dirty="0">
                <a:solidFill>
                  <a:srgbClr val="FFFFFF"/>
                </a:solidFill>
              </a:rPr>
              <a:t>     - the quantity to determine whether the       	task is legitimate or not</a:t>
            </a:r>
          </a:p>
          <a:p>
            <a:pPr defTabSz="1219170">
              <a:spcBef>
                <a:spcPts val="800"/>
              </a:spcBef>
            </a:pPr>
            <a:r>
              <a:rPr lang="en-US" sz="2000" kern="0" dirty="0">
                <a:solidFill>
                  <a:srgbClr val="FFFFFF"/>
                </a:solidFill>
              </a:rPr>
              <a:t>     - Range – 0 or 1</a:t>
            </a:r>
            <a:endParaRPr lang="en-US" sz="1867" kern="0" dirty="0">
              <a:solidFill>
                <a:srgbClr val="FFFFFF"/>
              </a:solidFill>
            </a:endParaRPr>
          </a:p>
        </p:txBody>
      </p:sp>
      <p:grpSp>
        <p:nvGrpSpPr>
          <p:cNvPr id="23" name="Google Shape;1002;p47">
            <a:extLst>
              <a:ext uri="{FF2B5EF4-FFF2-40B4-BE49-F238E27FC236}">
                <a16:creationId xmlns:a16="http://schemas.microsoft.com/office/drawing/2014/main" id="{3FCC01FA-F891-0D6D-B46F-35CA576DF9A1}"/>
              </a:ext>
            </a:extLst>
          </p:cNvPr>
          <p:cNvGrpSpPr/>
          <p:nvPr/>
        </p:nvGrpSpPr>
        <p:grpSpPr>
          <a:xfrm>
            <a:off x="2013934" y="2099141"/>
            <a:ext cx="702948" cy="748988"/>
            <a:chOff x="5970800" y="1619250"/>
            <a:chExt cx="428650" cy="456725"/>
          </a:xfrm>
        </p:grpSpPr>
        <p:sp>
          <p:nvSpPr>
            <p:cNvPr id="24" name="Google Shape;1003;p47">
              <a:extLst>
                <a:ext uri="{FF2B5EF4-FFF2-40B4-BE49-F238E27FC236}">
                  <a16:creationId xmlns:a16="http://schemas.microsoft.com/office/drawing/2014/main" id="{90FC6F99-2321-6409-C7F0-9F3CBDEF230D}"/>
                </a:ext>
              </a:extLst>
            </p:cNvPr>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04;p47">
              <a:extLst>
                <a:ext uri="{FF2B5EF4-FFF2-40B4-BE49-F238E27FC236}">
                  <a16:creationId xmlns:a16="http://schemas.microsoft.com/office/drawing/2014/main" id="{97CD2538-8940-B233-834C-7436894BC90C}"/>
                </a:ext>
              </a:extLst>
            </p:cNvPr>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05;p47">
              <a:extLst>
                <a:ext uri="{FF2B5EF4-FFF2-40B4-BE49-F238E27FC236}">
                  <a16:creationId xmlns:a16="http://schemas.microsoft.com/office/drawing/2014/main" id="{BABE7A6D-3D76-20E2-4D7D-F2AB1EC6EA4E}"/>
                </a:ext>
              </a:extLst>
            </p:cNvPr>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06;p47">
              <a:extLst>
                <a:ext uri="{FF2B5EF4-FFF2-40B4-BE49-F238E27FC236}">
                  <a16:creationId xmlns:a16="http://schemas.microsoft.com/office/drawing/2014/main" id="{A9B934B4-CD14-ACCD-00C5-2D1F04F1286A}"/>
                </a:ext>
              </a:extLst>
            </p:cNvPr>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07;p47">
              <a:extLst>
                <a:ext uri="{FF2B5EF4-FFF2-40B4-BE49-F238E27FC236}">
                  <a16:creationId xmlns:a16="http://schemas.microsoft.com/office/drawing/2014/main" id="{3E521E3C-595B-8115-C883-E975814F9962}"/>
                </a:ext>
              </a:extLst>
            </p:cNvPr>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15256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14" name="TextBox 13">
            <a:extLst>
              <a:ext uri="{FF2B5EF4-FFF2-40B4-BE49-F238E27FC236}">
                <a16:creationId xmlns:a16="http://schemas.microsoft.com/office/drawing/2014/main" id="{5253A361-6951-648D-3776-25FBC3B30F5C}"/>
              </a:ext>
            </a:extLst>
          </p:cNvPr>
          <p:cNvSpPr txBox="1"/>
          <p:nvPr/>
        </p:nvSpPr>
        <p:spPr>
          <a:xfrm>
            <a:off x="4599133" y="432154"/>
            <a:ext cx="4440797" cy="748988"/>
          </a:xfrm>
          <a:prstGeom prst="rect">
            <a:avLst/>
          </a:prstGeom>
          <a:noFill/>
        </p:spPr>
        <p:txBody>
          <a:bodyPr wrap="square" rtlCol="0">
            <a:sp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4267" b="1" i="0" u="none" strike="noStrike" kern="0" cap="none" spc="0" normalizeH="0" baseline="0" noProof="0" dirty="0">
                <a:ln>
                  <a:noFill/>
                </a:ln>
                <a:solidFill>
                  <a:schemeClr val="accent2">
                    <a:lumMod val="40000"/>
                    <a:lumOff val="60000"/>
                  </a:schemeClr>
                </a:solidFill>
                <a:effectLst/>
                <a:uLnTx/>
                <a:uFillTx/>
                <a:latin typeface="Arial"/>
                <a:ea typeface="+mn-ea"/>
                <a:cs typeface="Arial"/>
                <a:sym typeface="Arial"/>
              </a:rPr>
              <a:t>Sample Data</a:t>
            </a:r>
          </a:p>
        </p:txBody>
      </p:sp>
      <p:pic>
        <p:nvPicPr>
          <p:cNvPr id="4" name="Picture 3">
            <a:extLst>
              <a:ext uri="{FF2B5EF4-FFF2-40B4-BE49-F238E27FC236}">
                <a16:creationId xmlns:a16="http://schemas.microsoft.com/office/drawing/2014/main" id="{190912DE-A4D7-1EFC-C454-206808F96159}"/>
              </a:ext>
            </a:extLst>
          </p:cNvPr>
          <p:cNvPicPr>
            <a:picLocks noChangeAspect="1"/>
          </p:cNvPicPr>
          <p:nvPr/>
        </p:nvPicPr>
        <p:blipFill rotWithShape="1">
          <a:blip r:embed="rId3"/>
          <a:srcRect l="2540" t="30793" r="17443" b="28563"/>
          <a:stretch/>
        </p:blipFill>
        <p:spPr>
          <a:xfrm>
            <a:off x="1164455" y="2046891"/>
            <a:ext cx="10358345" cy="2959528"/>
          </a:xfrm>
          <a:prstGeom prst="rect">
            <a:avLst/>
          </a:prstGeom>
        </p:spPr>
      </p:pic>
      <p:sp>
        <p:nvSpPr>
          <p:cNvPr id="5" name="Google Shape;802;p45">
            <a:extLst>
              <a:ext uri="{FF2B5EF4-FFF2-40B4-BE49-F238E27FC236}">
                <a16:creationId xmlns:a16="http://schemas.microsoft.com/office/drawing/2014/main" id="{257CD9D1-42D6-5E27-7010-B843277554C7}"/>
              </a:ext>
            </a:extLst>
          </p:cNvPr>
          <p:cNvSpPr txBox="1">
            <a:spLocks/>
          </p:cNvSpPr>
          <p:nvPr/>
        </p:nvSpPr>
        <p:spPr>
          <a:xfrm>
            <a:off x="6096000" y="5382200"/>
            <a:ext cx="1291446"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Fig 7</a:t>
            </a:r>
          </a:p>
        </p:txBody>
      </p:sp>
    </p:spTree>
    <p:extLst>
      <p:ext uri="{BB962C8B-B14F-4D97-AF65-F5344CB8AC3E}">
        <p14:creationId xmlns:p14="http://schemas.microsoft.com/office/powerpoint/2010/main" val="288197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2" name="Google Shape;802;p45">
            <a:extLst>
              <a:ext uri="{FF2B5EF4-FFF2-40B4-BE49-F238E27FC236}">
                <a16:creationId xmlns:a16="http://schemas.microsoft.com/office/drawing/2014/main" id="{17111E60-E318-9E7D-E672-8DF9C96F3F28}"/>
              </a:ext>
            </a:extLst>
          </p:cNvPr>
          <p:cNvSpPr txBox="1">
            <a:spLocks/>
          </p:cNvSpPr>
          <p:nvPr/>
        </p:nvSpPr>
        <p:spPr>
          <a:xfrm>
            <a:off x="1245600" y="1146027"/>
            <a:ext cx="10946400"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5400" b="0" i="0" u="none" strike="noStrike" kern="0" cap="none" spc="0" normalizeH="0" baseline="0" noProof="0" dirty="0">
                <a:ln>
                  <a:noFill/>
                </a:ln>
                <a:solidFill>
                  <a:schemeClr val="tx1"/>
                </a:solidFill>
                <a:effectLst/>
                <a:uLnTx/>
                <a:uFillTx/>
                <a:latin typeface="Nixie One"/>
                <a:sym typeface="Nixie One"/>
              </a:rPr>
              <a:t>Exploratory Data Analysis</a:t>
            </a:r>
          </a:p>
        </p:txBody>
      </p:sp>
      <p:sp>
        <p:nvSpPr>
          <p:cNvPr id="3" name="Google Shape;802;p45">
            <a:extLst>
              <a:ext uri="{FF2B5EF4-FFF2-40B4-BE49-F238E27FC236}">
                <a16:creationId xmlns:a16="http://schemas.microsoft.com/office/drawing/2014/main" id="{7F4EAEBD-FBC8-33CE-D472-D46001E6C9BF}"/>
              </a:ext>
            </a:extLst>
          </p:cNvPr>
          <p:cNvSpPr txBox="1">
            <a:spLocks/>
          </p:cNvSpPr>
          <p:nvPr/>
        </p:nvSpPr>
        <p:spPr>
          <a:xfrm>
            <a:off x="1040641" y="3894284"/>
            <a:ext cx="4764519"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4400" b="0" i="0" u="none" strike="noStrike" kern="0" cap="none" spc="0" normalizeH="0" baseline="0" noProof="0" dirty="0">
                <a:ln>
                  <a:noFill/>
                </a:ln>
                <a:solidFill>
                  <a:srgbClr val="19BBD5"/>
                </a:solidFill>
                <a:effectLst/>
                <a:uLnTx/>
                <a:uFillTx/>
                <a:latin typeface="Nixie One"/>
                <a:sym typeface="Nixie One"/>
              </a:rPr>
              <a:t>Correlation Metrix</a:t>
            </a:r>
          </a:p>
        </p:txBody>
      </p:sp>
      <p:sp>
        <p:nvSpPr>
          <p:cNvPr id="4" name="Google Shape;802;p45">
            <a:extLst>
              <a:ext uri="{FF2B5EF4-FFF2-40B4-BE49-F238E27FC236}">
                <a16:creationId xmlns:a16="http://schemas.microsoft.com/office/drawing/2014/main" id="{DC2077CA-C620-826A-1A99-B1195978C02A}"/>
              </a:ext>
            </a:extLst>
          </p:cNvPr>
          <p:cNvSpPr txBox="1">
            <a:spLocks/>
          </p:cNvSpPr>
          <p:nvPr/>
        </p:nvSpPr>
        <p:spPr>
          <a:xfrm>
            <a:off x="7750204" y="3894284"/>
            <a:ext cx="3866322"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4400" b="0" i="0" u="none" strike="noStrike" kern="0" cap="none" spc="0" normalizeH="0" baseline="0" noProof="0" dirty="0">
                <a:ln>
                  <a:noFill/>
                </a:ln>
                <a:solidFill>
                  <a:srgbClr val="19BBD5"/>
                </a:solidFill>
                <a:effectLst/>
                <a:uLnTx/>
                <a:uFillTx/>
                <a:latin typeface="Nixie One"/>
                <a:sym typeface="Nixie One"/>
              </a:rPr>
              <a:t>Skewness Plots</a:t>
            </a:r>
          </a:p>
        </p:txBody>
      </p:sp>
      <p:sp>
        <p:nvSpPr>
          <p:cNvPr id="5" name="Rectangle: Rounded Corners 4">
            <a:extLst>
              <a:ext uri="{FF2B5EF4-FFF2-40B4-BE49-F238E27FC236}">
                <a16:creationId xmlns:a16="http://schemas.microsoft.com/office/drawing/2014/main" id="{61E8C997-B132-A7A1-7F38-38C6C71B4DF7}"/>
              </a:ext>
            </a:extLst>
          </p:cNvPr>
          <p:cNvSpPr/>
          <p:nvPr/>
        </p:nvSpPr>
        <p:spPr>
          <a:xfrm>
            <a:off x="2522030" y="923279"/>
            <a:ext cx="8230061" cy="1242873"/>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C78845-C654-DB9E-1550-6C0F8170190B}"/>
              </a:ext>
            </a:extLst>
          </p:cNvPr>
          <p:cNvSpPr/>
          <p:nvPr/>
        </p:nvSpPr>
        <p:spPr>
          <a:xfrm>
            <a:off x="1078265" y="3731556"/>
            <a:ext cx="4689269" cy="948256"/>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0B044DD-FA0D-199B-B0BA-2B2CCF2D00C3}"/>
              </a:ext>
            </a:extLst>
          </p:cNvPr>
          <p:cNvSpPr/>
          <p:nvPr/>
        </p:nvSpPr>
        <p:spPr>
          <a:xfrm>
            <a:off x="7338731" y="3731556"/>
            <a:ext cx="4689269" cy="948256"/>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onnector: Elbow 9">
            <a:extLst>
              <a:ext uri="{FF2B5EF4-FFF2-40B4-BE49-F238E27FC236}">
                <a16:creationId xmlns:a16="http://schemas.microsoft.com/office/drawing/2014/main" id="{F121DF32-9AC6-A2A9-CF53-D9F82CD36287}"/>
              </a:ext>
            </a:extLst>
          </p:cNvPr>
          <p:cNvCxnSpPr>
            <a:cxnSpLocks/>
            <a:stCxn id="7" idx="0"/>
            <a:endCxn id="6" idx="0"/>
          </p:cNvCxnSpPr>
          <p:nvPr/>
        </p:nvCxnSpPr>
        <p:spPr>
          <a:xfrm rot="16200000" flipV="1">
            <a:off x="6553133" y="601323"/>
            <a:ext cx="12700" cy="6260466"/>
          </a:xfrm>
          <a:prstGeom prst="bentConnector3">
            <a:avLst>
              <a:gd name="adj1" fmla="val 5994173"/>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EBDC495-0172-7548-3B4B-2016DC3C8C84}"/>
              </a:ext>
            </a:extLst>
          </p:cNvPr>
          <p:cNvCxnSpPr>
            <a:cxnSpLocks/>
            <a:stCxn id="5" idx="2"/>
          </p:cNvCxnSpPr>
          <p:nvPr/>
        </p:nvCxnSpPr>
        <p:spPr>
          <a:xfrm flipH="1">
            <a:off x="6637060" y="2166152"/>
            <a:ext cx="1" cy="8167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215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3" name="Rectangle 2">
            <a:extLst>
              <a:ext uri="{FF2B5EF4-FFF2-40B4-BE49-F238E27FC236}">
                <a16:creationId xmlns:a16="http://schemas.microsoft.com/office/drawing/2014/main" id="{0D895007-AB00-9A6A-13DA-D854E6C95A1C}"/>
              </a:ext>
            </a:extLst>
          </p:cNvPr>
          <p:cNvSpPr/>
          <p:nvPr/>
        </p:nvSpPr>
        <p:spPr>
          <a:xfrm>
            <a:off x="5157926" y="80746"/>
            <a:ext cx="6738152" cy="64134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802;p45">
            <a:extLst>
              <a:ext uri="{FF2B5EF4-FFF2-40B4-BE49-F238E27FC236}">
                <a16:creationId xmlns:a16="http://schemas.microsoft.com/office/drawing/2014/main" id="{17111E60-E318-9E7D-E672-8DF9C96F3F28}"/>
              </a:ext>
            </a:extLst>
          </p:cNvPr>
          <p:cNvSpPr txBox="1">
            <a:spLocks/>
          </p:cNvSpPr>
          <p:nvPr/>
        </p:nvSpPr>
        <p:spPr>
          <a:xfrm>
            <a:off x="-251892" y="5811277"/>
            <a:ext cx="5481198"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4267" b="0" i="0" u="none" strike="noStrike" kern="0" cap="none" spc="0" normalizeH="0" baseline="0" noProof="0" dirty="0">
                <a:ln>
                  <a:noFill/>
                </a:ln>
                <a:solidFill>
                  <a:srgbClr val="19BBD5"/>
                </a:solidFill>
                <a:effectLst/>
                <a:uLnTx/>
                <a:uFillTx/>
                <a:latin typeface="Nixie One"/>
                <a:sym typeface="Nixie One"/>
              </a:rPr>
              <a:t>Correlation Metrix</a:t>
            </a:r>
          </a:p>
        </p:txBody>
      </p:sp>
      <p:pic>
        <p:nvPicPr>
          <p:cNvPr id="6" name="Picture 5">
            <a:extLst>
              <a:ext uri="{FF2B5EF4-FFF2-40B4-BE49-F238E27FC236}">
                <a16:creationId xmlns:a16="http://schemas.microsoft.com/office/drawing/2014/main" id="{0EE4ED89-E94B-4CAA-1E2B-F8A5D435023B}"/>
              </a:ext>
            </a:extLst>
          </p:cNvPr>
          <p:cNvPicPr>
            <a:picLocks noChangeAspect="1"/>
          </p:cNvPicPr>
          <p:nvPr/>
        </p:nvPicPr>
        <p:blipFill>
          <a:blip r:embed="rId3"/>
          <a:stretch>
            <a:fillRect/>
          </a:stretch>
        </p:blipFill>
        <p:spPr>
          <a:xfrm>
            <a:off x="5229306" y="107053"/>
            <a:ext cx="6666772" cy="6387099"/>
          </a:xfrm>
          <a:prstGeom prst="rect">
            <a:avLst/>
          </a:prstGeom>
        </p:spPr>
      </p:pic>
      <p:sp>
        <p:nvSpPr>
          <p:cNvPr id="8" name="Google Shape;802;p45">
            <a:extLst>
              <a:ext uri="{FF2B5EF4-FFF2-40B4-BE49-F238E27FC236}">
                <a16:creationId xmlns:a16="http://schemas.microsoft.com/office/drawing/2014/main" id="{AA2DDE09-A7CF-03CF-5BA1-B6FC347DFC27}"/>
              </a:ext>
            </a:extLst>
          </p:cNvPr>
          <p:cNvSpPr txBox="1">
            <a:spLocks/>
          </p:cNvSpPr>
          <p:nvPr/>
        </p:nvSpPr>
        <p:spPr>
          <a:xfrm>
            <a:off x="7723573" y="5966977"/>
            <a:ext cx="1291446"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Fig 5</a:t>
            </a:r>
          </a:p>
        </p:txBody>
      </p:sp>
      <p:sp>
        <p:nvSpPr>
          <p:cNvPr id="4" name="Google Shape;802;p45">
            <a:extLst>
              <a:ext uri="{FF2B5EF4-FFF2-40B4-BE49-F238E27FC236}">
                <a16:creationId xmlns:a16="http://schemas.microsoft.com/office/drawing/2014/main" id="{0A8FF6B0-3588-84AF-13F0-85D2B8CEE6A7}"/>
              </a:ext>
            </a:extLst>
          </p:cNvPr>
          <p:cNvSpPr txBox="1">
            <a:spLocks/>
          </p:cNvSpPr>
          <p:nvPr/>
        </p:nvSpPr>
        <p:spPr>
          <a:xfrm>
            <a:off x="8369296" y="6294256"/>
            <a:ext cx="1240838" cy="591042"/>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Fig. 8</a:t>
            </a:r>
          </a:p>
        </p:txBody>
      </p:sp>
    </p:spTree>
    <p:extLst>
      <p:ext uri="{BB962C8B-B14F-4D97-AF65-F5344CB8AC3E}">
        <p14:creationId xmlns:p14="http://schemas.microsoft.com/office/powerpoint/2010/main" val="1224858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5" name="Rectangle 4">
            <a:extLst>
              <a:ext uri="{FF2B5EF4-FFF2-40B4-BE49-F238E27FC236}">
                <a16:creationId xmlns:a16="http://schemas.microsoft.com/office/drawing/2014/main" id="{1B75D498-2E8E-494A-ADDA-922A56AA92C4}"/>
              </a:ext>
            </a:extLst>
          </p:cNvPr>
          <p:cNvSpPr/>
          <p:nvPr/>
        </p:nvSpPr>
        <p:spPr>
          <a:xfrm>
            <a:off x="3302493" y="79043"/>
            <a:ext cx="8788778" cy="5838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Google Shape;802;p45">
            <a:extLst>
              <a:ext uri="{FF2B5EF4-FFF2-40B4-BE49-F238E27FC236}">
                <a16:creationId xmlns:a16="http://schemas.microsoft.com/office/drawing/2014/main" id="{17111E60-E318-9E7D-E672-8DF9C96F3F28}"/>
              </a:ext>
            </a:extLst>
          </p:cNvPr>
          <p:cNvSpPr txBox="1">
            <a:spLocks/>
          </p:cNvSpPr>
          <p:nvPr/>
        </p:nvSpPr>
        <p:spPr>
          <a:xfrm>
            <a:off x="-793430" y="5917976"/>
            <a:ext cx="5481198"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4267" b="0" i="0" u="none" strike="noStrike" kern="0" cap="none" spc="0" normalizeH="0" baseline="0" noProof="0" dirty="0">
                <a:ln>
                  <a:noFill/>
                </a:ln>
                <a:solidFill>
                  <a:srgbClr val="19BBD5"/>
                </a:solidFill>
                <a:effectLst/>
                <a:uLnTx/>
                <a:uFillTx/>
                <a:latin typeface="Nixie One"/>
                <a:sym typeface="Nixie One"/>
              </a:rPr>
              <a:t>Skewness Plots</a:t>
            </a:r>
          </a:p>
        </p:txBody>
      </p:sp>
      <p:pic>
        <p:nvPicPr>
          <p:cNvPr id="4" name="Picture 3">
            <a:extLst>
              <a:ext uri="{FF2B5EF4-FFF2-40B4-BE49-F238E27FC236}">
                <a16:creationId xmlns:a16="http://schemas.microsoft.com/office/drawing/2014/main" id="{22303FE2-D38E-465C-7CD5-A8AF7E6B9336}"/>
              </a:ext>
            </a:extLst>
          </p:cNvPr>
          <p:cNvPicPr>
            <a:picLocks noChangeAspect="1"/>
          </p:cNvPicPr>
          <p:nvPr/>
        </p:nvPicPr>
        <p:blipFill>
          <a:blip r:embed="rId3"/>
          <a:stretch>
            <a:fillRect/>
          </a:stretch>
        </p:blipFill>
        <p:spPr>
          <a:xfrm>
            <a:off x="3375905" y="101989"/>
            <a:ext cx="3933825" cy="2647950"/>
          </a:xfrm>
          <a:prstGeom prst="rect">
            <a:avLst/>
          </a:prstGeom>
        </p:spPr>
      </p:pic>
      <p:pic>
        <p:nvPicPr>
          <p:cNvPr id="7" name="Picture 6">
            <a:extLst>
              <a:ext uri="{FF2B5EF4-FFF2-40B4-BE49-F238E27FC236}">
                <a16:creationId xmlns:a16="http://schemas.microsoft.com/office/drawing/2014/main" id="{956BBFF6-98B3-3C5C-E9FA-E0D559709D2A}"/>
              </a:ext>
            </a:extLst>
          </p:cNvPr>
          <p:cNvPicPr>
            <a:picLocks noChangeAspect="1"/>
          </p:cNvPicPr>
          <p:nvPr/>
        </p:nvPicPr>
        <p:blipFill>
          <a:blip r:embed="rId4"/>
          <a:stretch>
            <a:fillRect/>
          </a:stretch>
        </p:blipFill>
        <p:spPr>
          <a:xfrm>
            <a:off x="7984111" y="101989"/>
            <a:ext cx="4105275" cy="2647950"/>
          </a:xfrm>
          <a:prstGeom prst="rect">
            <a:avLst/>
          </a:prstGeom>
        </p:spPr>
      </p:pic>
      <p:pic>
        <p:nvPicPr>
          <p:cNvPr id="9" name="Picture 8">
            <a:extLst>
              <a:ext uri="{FF2B5EF4-FFF2-40B4-BE49-F238E27FC236}">
                <a16:creationId xmlns:a16="http://schemas.microsoft.com/office/drawing/2014/main" id="{EBD4EF10-D0D3-2894-33E7-8AA7653846D0}"/>
              </a:ext>
            </a:extLst>
          </p:cNvPr>
          <p:cNvPicPr>
            <a:picLocks noChangeAspect="1"/>
          </p:cNvPicPr>
          <p:nvPr/>
        </p:nvPicPr>
        <p:blipFill>
          <a:blip r:embed="rId5"/>
          <a:stretch>
            <a:fillRect/>
          </a:stretch>
        </p:blipFill>
        <p:spPr>
          <a:xfrm>
            <a:off x="3455300" y="3009982"/>
            <a:ext cx="3981450" cy="2647950"/>
          </a:xfrm>
          <a:prstGeom prst="rect">
            <a:avLst/>
          </a:prstGeom>
        </p:spPr>
      </p:pic>
      <p:pic>
        <p:nvPicPr>
          <p:cNvPr id="11" name="Picture 10">
            <a:extLst>
              <a:ext uri="{FF2B5EF4-FFF2-40B4-BE49-F238E27FC236}">
                <a16:creationId xmlns:a16="http://schemas.microsoft.com/office/drawing/2014/main" id="{C38AB3C2-37D1-459A-C567-879E41F2E574}"/>
              </a:ext>
            </a:extLst>
          </p:cNvPr>
          <p:cNvPicPr>
            <a:picLocks noChangeAspect="1"/>
          </p:cNvPicPr>
          <p:nvPr/>
        </p:nvPicPr>
        <p:blipFill>
          <a:blip r:embed="rId6"/>
          <a:stretch>
            <a:fillRect/>
          </a:stretch>
        </p:blipFill>
        <p:spPr>
          <a:xfrm>
            <a:off x="8030727" y="3022846"/>
            <a:ext cx="4012045" cy="2647950"/>
          </a:xfrm>
          <a:prstGeom prst="rect">
            <a:avLst/>
          </a:prstGeom>
        </p:spPr>
      </p:pic>
      <p:sp>
        <p:nvSpPr>
          <p:cNvPr id="13" name="Google Shape;802;p45">
            <a:extLst>
              <a:ext uri="{FF2B5EF4-FFF2-40B4-BE49-F238E27FC236}">
                <a16:creationId xmlns:a16="http://schemas.microsoft.com/office/drawing/2014/main" id="{2646CD19-3730-7F58-E0CB-B27AC3ADD74C}"/>
              </a:ext>
            </a:extLst>
          </p:cNvPr>
          <p:cNvSpPr txBox="1">
            <a:spLocks/>
          </p:cNvSpPr>
          <p:nvPr/>
        </p:nvSpPr>
        <p:spPr>
          <a:xfrm>
            <a:off x="4800302" y="2566603"/>
            <a:ext cx="1291446"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200" b="0" i="0" u="none" strike="noStrike" kern="0" cap="none" spc="0" normalizeH="0" baseline="0" noProof="0" dirty="0">
                <a:ln>
                  <a:noFill/>
                </a:ln>
                <a:solidFill>
                  <a:schemeClr val="bg1"/>
                </a:solidFill>
                <a:effectLst/>
                <a:uLnTx/>
                <a:uFillTx/>
                <a:latin typeface="Nixie One"/>
                <a:sym typeface="Nixie One"/>
              </a:rPr>
              <a:t>Fig 9</a:t>
            </a:r>
          </a:p>
        </p:txBody>
      </p:sp>
      <p:sp>
        <p:nvSpPr>
          <p:cNvPr id="6" name="Google Shape;802;p45">
            <a:extLst>
              <a:ext uri="{FF2B5EF4-FFF2-40B4-BE49-F238E27FC236}">
                <a16:creationId xmlns:a16="http://schemas.microsoft.com/office/drawing/2014/main" id="{EB57B5B7-136B-3B30-1315-E2959C057E7B}"/>
              </a:ext>
            </a:extLst>
          </p:cNvPr>
          <p:cNvSpPr txBox="1">
            <a:spLocks/>
          </p:cNvSpPr>
          <p:nvPr/>
        </p:nvSpPr>
        <p:spPr>
          <a:xfrm>
            <a:off x="9490163" y="2565026"/>
            <a:ext cx="1291446"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200" b="0" i="0" u="none" strike="noStrike" kern="0" cap="none" spc="0" normalizeH="0" baseline="0" noProof="0" dirty="0">
                <a:ln>
                  <a:noFill/>
                </a:ln>
                <a:solidFill>
                  <a:schemeClr val="bg1"/>
                </a:solidFill>
                <a:effectLst/>
                <a:uLnTx/>
                <a:uFillTx/>
                <a:latin typeface="Nixie One"/>
                <a:sym typeface="Nixie One"/>
              </a:rPr>
              <a:t>Fig 10</a:t>
            </a:r>
          </a:p>
        </p:txBody>
      </p:sp>
      <p:sp>
        <p:nvSpPr>
          <p:cNvPr id="8" name="Google Shape;802;p45">
            <a:extLst>
              <a:ext uri="{FF2B5EF4-FFF2-40B4-BE49-F238E27FC236}">
                <a16:creationId xmlns:a16="http://schemas.microsoft.com/office/drawing/2014/main" id="{A61D440D-3DBB-85DF-F103-93B6977E8423}"/>
              </a:ext>
            </a:extLst>
          </p:cNvPr>
          <p:cNvSpPr txBox="1">
            <a:spLocks/>
          </p:cNvSpPr>
          <p:nvPr/>
        </p:nvSpPr>
        <p:spPr>
          <a:xfrm>
            <a:off x="4767105" y="5501935"/>
            <a:ext cx="1291446"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200" b="0" i="0" u="none" strike="noStrike" kern="0" cap="none" spc="0" normalizeH="0" baseline="0" noProof="0" dirty="0">
                <a:ln>
                  <a:noFill/>
                </a:ln>
                <a:solidFill>
                  <a:schemeClr val="bg1"/>
                </a:solidFill>
                <a:effectLst/>
                <a:uLnTx/>
                <a:uFillTx/>
                <a:latin typeface="Nixie One"/>
                <a:sym typeface="Nixie One"/>
              </a:rPr>
              <a:t>Fig 11</a:t>
            </a:r>
          </a:p>
        </p:txBody>
      </p:sp>
      <p:sp>
        <p:nvSpPr>
          <p:cNvPr id="10" name="Google Shape;802;p45">
            <a:extLst>
              <a:ext uri="{FF2B5EF4-FFF2-40B4-BE49-F238E27FC236}">
                <a16:creationId xmlns:a16="http://schemas.microsoft.com/office/drawing/2014/main" id="{FF9B4A6A-DC72-A9CC-5E9F-2C6F61BE9BF4}"/>
              </a:ext>
            </a:extLst>
          </p:cNvPr>
          <p:cNvSpPr txBox="1">
            <a:spLocks/>
          </p:cNvSpPr>
          <p:nvPr/>
        </p:nvSpPr>
        <p:spPr>
          <a:xfrm>
            <a:off x="9490163" y="5501935"/>
            <a:ext cx="1291446"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200" b="0" i="0" u="none" strike="noStrike" kern="0" cap="none" spc="0" normalizeH="0" baseline="0" noProof="0" dirty="0">
                <a:ln>
                  <a:noFill/>
                </a:ln>
                <a:solidFill>
                  <a:schemeClr val="bg1"/>
                </a:solidFill>
                <a:effectLst/>
                <a:uLnTx/>
                <a:uFillTx/>
                <a:latin typeface="Nixie One"/>
                <a:sym typeface="Nixie One"/>
              </a:rPr>
              <a:t>Fig 12</a:t>
            </a:r>
          </a:p>
        </p:txBody>
      </p:sp>
    </p:spTree>
    <p:extLst>
      <p:ext uri="{BB962C8B-B14F-4D97-AF65-F5344CB8AC3E}">
        <p14:creationId xmlns:p14="http://schemas.microsoft.com/office/powerpoint/2010/main" val="1300727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25"/>
          <p:cNvSpPr txBox="1">
            <a:spLocks noGrp="1"/>
          </p:cNvSpPr>
          <p:nvPr>
            <p:ph type="ctrTitle" idx="4294967295"/>
          </p:nvPr>
        </p:nvSpPr>
        <p:spPr>
          <a:xfrm>
            <a:off x="914400" y="-12"/>
            <a:ext cx="10363200" cy="6858000"/>
          </a:xfrm>
          <a:prstGeom prst="rect">
            <a:avLst/>
          </a:prstGeom>
        </p:spPr>
        <p:txBody>
          <a:bodyPr spcFirstLastPara="1" wrap="square" lIns="121900" tIns="121900" rIns="121900" bIns="121900" anchor="ctr" anchorCtr="0">
            <a:noAutofit/>
          </a:bodyPr>
          <a:lstStyle/>
          <a:p>
            <a:pPr algn="ctr"/>
            <a:r>
              <a:rPr lang="en" sz="8000" b="1" dirty="0">
                <a:latin typeface="Muli"/>
                <a:ea typeface="Muli"/>
                <a:cs typeface="Muli"/>
                <a:sym typeface="Muli"/>
              </a:rPr>
              <a:t>Model Development</a:t>
            </a:r>
            <a:endParaRPr sz="8000" b="1" dirty="0">
              <a:latin typeface="Muli"/>
              <a:ea typeface="Muli"/>
              <a:cs typeface="Muli"/>
              <a:sym typeface="Mul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3" name="Rectangle 2">
            <a:extLst>
              <a:ext uri="{FF2B5EF4-FFF2-40B4-BE49-F238E27FC236}">
                <a16:creationId xmlns:a16="http://schemas.microsoft.com/office/drawing/2014/main" id="{0A7B1606-DAA4-2640-83B0-6BC1F41EBA67}"/>
              </a:ext>
            </a:extLst>
          </p:cNvPr>
          <p:cNvSpPr/>
          <p:nvPr/>
        </p:nvSpPr>
        <p:spPr>
          <a:xfrm>
            <a:off x="3464941" y="213063"/>
            <a:ext cx="8507218" cy="51206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Google Shape;802;p45">
            <a:extLst>
              <a:ext uri="{FF2B5EF4-FFF2-40B4-BE49-F238E27FC236}">
                <a16:creationId xmlns:a16="http://schemas.microsoft.com/office/drawing/2014/main" id="{4CF71531-6578-CD8C-9834-156F0AD254D9}"/>
              </a:ext>
            </a:extLst>
          </p:cNvPr>
          <p:cNvSpPr txBox="1">
            <a:spLocks/>
          </p:cNvSpPr>
          <p:nvPr/>
        </p:nvSpPr>
        <p:spPr>
          <a:xfrm>
            <a:off x="-514754" y="5733041"/>
            <a:ext cx="8112367"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algn="ctr" defTabSz="1219170"/>
            <a:r>
              <a:rPr lang="en-US" sz="4267" kern="0" dirty="0"/>
              <a:t>Applying Baseline Models</a:t>
            </a:r>
          </a:p>
        </p:txBody>
      </p:sp>
      <p:pic>
        <p:nvPicPr>
          <p:cNvPr id="4" name="Picture 3">
            <a:extLst>
              <a:ext uri="{FF2B5EF4-FFF2-40B4-BE49-F238E27FC236}">
                <a16:creationId xmlns:a16="http://schemas.microsoft.com/office/drawing/2014/main" id="{363A896F-C158-4666-6BE5-5F9D8CE38368}"/>
              </a:ext>
            </a:extLst>
          </p:cNvPr>
          <p:cNvPicPr>
            <a:picLocks noChangeAspect="1"/>
          </p:cNvPicPr>
          <p:nvPr/>
        </p:nvPicPr>
        <p:blipFill>
          <a:blip r:embed="rId3"/>
          <a:stretch>
            <a:fillRect/>
          </a:stretch>
        </p:blipFill>
        <p:spPr>
          <a:xfrm>
            <a:off x="3541430" y="502159"/>
            <a:ext cx="2527680" cy="2202805"/>
          </a:xfrm>
          <a:prstGeom prst="rect">
            <a:avLst/>
          </a:prstGeom>
        </p:spPr>
      </p:pic>
      <p:pic>
        <p:nvPicPr>
          <p:cNvPr id="6" name="Picture 5">
            <a:extLst>
              <a:ext uri="{FF2B5EF4-FFF2-40B4-BE49-F238E27FC236}">
                <a16:creationId xmlns:a16="http://schemas.microsoft.com/office/drawing/2014/main" id="{8D53BD58-D11E-1D44-F44F-8AC8EBB4F87B}"/>
              </a:ext>
            </a:extLst>
          </p:cNvPr>
          <p:cNvPicPr>
            <a:picLocks noChangeAspect="1"/>
          </p:cNvPicPr>
          <p:nvPr/>
        </p:nvPicPr>
        <p:blipFill>
          <a:blip r:embed="rId4"/>
          <a:stretch>
            <a:fillRect/>
          </a:stretch>
        </p:blipFill>
        <p:spPr>
          <a:xfrm>
            <a:off x="6416696" y="445525"/>
            <a:ext cx="2527680" cy="2202805"/>
          </a:xfrm>
          <a:prstGeom prst="rect">
            <a:avLst/>
          </a:prstGeom>
        </p:spPr>
      </p:pic>
      <p:pic>
        <p:nvPicPr>
          <p:cNvPr id="8" name="Picture 7">
            <a:extLst>
              <a:ext uri="{FF2B5EF4-FFF2-40B4-BE49-F238E27FC236}">
                <a16:creationId xmlns:a16="http://schemas.microsoft.com/office/drawing/2014/main" id="{9198E428-781A-1992-2D84-F304B8B7226C}"/>
              </a:ext>
            </a:extLst>
          </p:cNvPr>
          <p:cNvPicPr>
            <a:picLocks noChangeAspect="1"/>
          </p:cNvPicPr>
          <p:nvPr/>
        </p:nvPicPr>
        <p:blipFill>
          <a:blip r:embed="rId5"/>
          <a:stretch>
            <a:fillRect/>
          </a:stretch>
        </p:blipFill>
        <p:spPr>
          <a:xfrm>
            <a:off x="4854396" y="2994060"/>
            <a:ext cx="2483207" cy="2164049"/>
          </a:xfrm>
          <a:prstGeom prst="rect">
            <a:avLst/>
          </a:prstGeom>
        </p:spPr>
      </p:pic>
      <p:pic>
        <p:nvPicPr>
          <p:cNvPr id="10" name="Picture 9">
            <a:extLst>
              <a:ext uri="{FF2B5EF4-FFF2-40B4-BE49-F238E27FC236}">
                <a16:creationId xmlns:a16="http://schemas.microsoft.com/office/drawing/2014/main" id="{168C922F-5884-BDDB-66D2-3102055ED02A}"/>
              </a:ext>
            </a:extLst>
          </p:cNvPr>
          <p:cNvPicPr>
            <a:picLocks noChangeAspect="1"/>
          </p:cNvPicPr>
          <p:nvPr/>
        </p:nvPicPr>
        <p:blipFill>
          <a:blip r:embed="rId6"/>
          <a:stretch>
            <a:fillRect/>
          </a:stretch>
        </p:blipFill>
        <p:spPr>
          <a:xfrm>
            <a:off x="9291962" y="438894"/>
            <a:ext cx="2680196" cy="2335720"/>
          </a:xfrm>
          <a:prstGeom prst="rect">
            <a:avLst/>
          </a:prstGeom>
        </p:spPr>
      </p:pic>
      <p:pic>
        <p:nvPicPr>
          <p:cNvPr id="12" name="Picture 11">
            <a:extLst>
              <a:ext uri="{FF2B5EF4-FFF2-40B4-BE49-F238E27FC236}">
                <a16:creationId xmlns:a16="http://schemas.microsoft.com/office/drawing/2014/main" id="{C0792001-BE4F-2713-B297-23A156DFB230}"/>
              </a:ext>
            </a:extLst>
          </p:cNvPr>
          <p:cNvPicPr>
            <a:picLocks noChangeAspect="1"/>
          </p:cNvPicPr>
          <p:nvPr/>
        </p:nvPicPr>
        <p:blipFill>
          <a:blip r:embed="rId7"/>
          <a:stretch>
            <a:fillRect/>
          </a:stretch>
        </p:blipFill>
        <p:spPr>
          <a:xfrm>
            <a:off x="8055758" y="3016476"/>
            <a:ext cx="2483207" cy="2164049"/>
          </a:xfrm>
          <a:prstGeom prst="rect">
            <a:avLst/>
          </a:prstGeom>
        </p:spPr>
      </p:pic>
      <p:sp>
        <p:nvSpPr>
          <p:cNvPr id="36" name="Google Shape;802;p45">
            <a:extLst>
              <a:ext uri="{FF2B5EF4-FFF2-40B4-BE49-F238E27FC236}">
                <a16:creationId xmlns:a16="http://schemas.microsoft.com/office/drawing/2014/main" id="{C549489F-2372-8442-8248-465EB4D702D2}"/>
              </a:ext>
            </a:extLst>
          </p:cNvPr>
          <p:cNvSpPr txBox="1">
            <a:spLocks/>
          </p:cNvSpPr>
          <p:nvPr/>
        </p:nvSpPr>
        <p:spPr>
          <a:xfrm>
            <a:off x="8160059" y="5478275"/>
            <a:ext cx="2352573"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Fig 13</a:t>
            </a:r>
          </a:p>
        </p:txBody>
      </p:sp>
      <p:graphicFrame>
        <p:nvGraphicFramePr>
          <p:cNvPr id="5" name="Table 4">
            <a:extLst>
              <a:ext uri="{FF2B5EF4-FFF2-40B4-BE49-F238E27FC236}">
                <a16:creationId xmlns:a16="http://schemas.microsoft.com/office/drawing/2014/main" id="{4CBC1D1D-8DCB-0C72-439C-5166209D63CF}"/>
              </a:ext>
            </a:extLst>
          </p:cNvPr>
          <p:cNvGraphicFramePr>
            <a:graphicFrameLocks noGrp="1"/>
          </p:cNvGraphicFramePr>
          <p:nvPr>
            <p:extLst>
              <p:ext uri="{D42A27DB-BD31-4B8C-83A1-F6EECF244321}">
                <p14:modId xmlns:p14="http://schemas.microsoft.com/office/powerpoint/2010/main" val="1602496115"/>
              </p:ext>
            </p:extLst>
          </p:nvPr>
        </p:nvGraphicFramePr>
        <p:xfrm>
          <a:off x="185444" y="2221638"/>
          <a:ext cx="3008400" cy="2414724"/>
        </p:xfrm>
        <a:graphic>
          <a:graphicData uri="http://schemas.openxmlformats.org/drawingml/2006/table">
            <a:tbl>
              <a:tblPr firstRow="1" bandRow="1">
                <a:tableStyleId>{5C22544A-7EE6-4342-B048-85BDC9FD1C3A}</a:tableStyleId>
              </a:tblPr>
              <a:tblGrid>
                <a:gridCol w="1696622">
                  <a:extLst>
                    <a:ext uri="{9D8B030D-6E8A-4147-A177-3AD203B41FA5}">
                      <a16:colId xmlns:a16="http://schemas.microsoft.com/office/drawing/2014/main" val="3043321438"/>
                    </a:ext>
                  </a:extLst>
                </a:gridCol>
                <a:gridCol w="1311778">
                  <a:extLst>
                    <a:ext uri="{9D8B030D-6E8A-4147-A177-3AD203B41FA5}">
                      <a16:colId xmlns:a16="http://schemas.microsoft.com/office/drawing/2014/main" val="870989614"/>
                    </a:ext>
                  </a:extLst>
                </a:gridCol>
              </a:tblGrid>
              <a:tr h="402454">
                <a:tc>
                  <a:txBody>
                    <a:bodyPr/>
                    <a:lstStyle/>
                    <a:p>
                      <a:r>
                        <a:rPr lang="en-US" dirty="0"/>
                        <a:t>Model</a:t>
                      </a:r>
                    </a:p>
                  </a:txBody>
                  <a:tcPr/>
                </a:tc>
                <a:tc>
                  <a:txBody>
                    <a:bodyPr/>
                    <a:lstStyle/>
                    <a:p>
                      <a:r>
                        <a:rPr lang="en-US" dirty="0"/>
                        <a:t>Accuracy</a:t>
                      </a:r>
                    </a:p>
                  </a:txBody>
                  <a:tcPr/>
                </a:tc>
                <a:extLst>
                  <a:ext uri="{0D108BD9-81ED-4DB2-BD59-A6C34878D82A}">
                    <a16:rowId xmlns:a16="http://schemas.microsoft.com/office/drawing/2014/main" val="2638395190"/>
                  </a:ext>
                </a:extLst>
              </a:tr>
              <a:tr h="402454">
                <a:tc>
                  <a:txBody>
                    <a:bodyPr/>
                    <a:lstStyle/>
                    <a:p>
                      <a:r>
                        <a:rPr lang="en-US" dirty="0">
                          <a:solidFill>
                            <a:srgbClr val="010203"/>
                          </a:solidFill>
                        </a:rPr>
                        <a:t>KNN</a:t>
                      </a:r>
                    </a:p>
                  </a:txBody>
                  <a:tcPr/>
                </a:tc>
                <a:tc>
                  <a:txBody>
                    <a:bodyPr/>
                    <a:lstStyle/>
                    <a:p>
                      <a:r>
                        <a:rPr lang="en-US" dirty="0">
                          <a:solidFill>
                            <a:srgbClr val="010203"/>
                          </a:solidFill>
                        </a:rPr>
                        <a:t>89.39%</a:t>
                      </a:r>
                    </a:p>
                  </a:txBody>
                  <a:tcPr/>
                </a:tc>
                <a:extLst>
                  <a:ext uri="{0D108BD9-81ED-4DB2-BD59-A6C34878D82A}">
                    <a16:rowId xmlns:a16="http://schemas.microsoft.com/office/drawing/2014/main" val="3466524796"/>
                  </a:ext>
                </a:extLst>
              </a:tr>
              <a:tr h="402454">
                <a:tc>
                  <a:txBody>
                    <a:bodyPr/>
                    <a:lstStyle/>
                    <a:p>
                      <a:r>
                        <a:rPr lang="en-US" dirty="0">
                          <a:solidFill>
                            <a:srgbClr val="010203"/>
                          </a:solidFill>
                        </a:rPr>
                        <a:t>LR</a:t>
                      </a:r>
                    </a:p>
                  </a:txBody>
                  <a:tcPr/>
                </a:tc>
                <a:tc>
                  <a:txBody>
                    <a:bodyPr/>
                    <a:lstStyle/>
                    <a:p>
                      <a:r>
                        <a:rPr lang="en-US" dirty="0">
                          <a:solidFill>
                            <a:srgbClr val="010203"/>
                          </a:solidFill>
                        </a:rPr>
                        <a:t>86.94%</a:t>
                      </a:r>
                    </a:p>
                  </a:txBody>
                  <a:tcPr/>
                </a:tc>
                <a:extLst>
                  <a:ext uri="{0D108BD9-81ED-4DB2-BD59-A6C34878D82A}">
                    <a16:rowId xmlns:a16="http://schemas.microsoft.com/office/drawing/2014/main" val="2592382122"/>
                  </a:ext>
                </a:extLst>
              </a:tr>
              <a:tr h="402454">
                <a:tc>
                  <a:txBody>
                    <a:bodyPr/>
                    <a:lstStyle/>
                    <a:p>
                      <a:r>
                        <a:rPr lang="en-US" dirty="0">
                          <a:solidFill>
                            <a:srgbClr val="010203"/>
                          </a:solidFill>
                        </a:rPr>
                        <a:t>Decision Tree</a:t>
                      </a:r>
                    </a:p>
                  </a:txBody>
                  <a:tcPr/>
                </a:tc>
                <a:tc>
                  <a:txBody>
                    <a:bodyPr/>
                    <a:lstStyle/>
                    <a:p>
                      <a:r>
                        <a:rPr lang="en-US" dirty="0">
                          <a:solidFill>
                            <a:srgbClr val="010203"/>
                          </a:solidFill>
                        </a:rPr>
                        <a:t>86.94%</a:t>
                      </a:r>
                    </a:p>
                  </a:txBody>
                  <a:tcPr/>
                </a:tc>
                <a:extLst>
                  <a:ext uri="{0D108BD9-81ED-4DB2-BD59-A6C34878D82A}">
                    <a16:rowId xmlns:a16="http://schemas.microsoft.com/office/drawing/2014/main" val="1672676230"/>
                  </a:ext>
                </a:extLst>
              </a:tr>
              <a:tr h="402454">
                <a:tc>
                  <a:txBody>
                    <a:bodyPr/>
                    <a:lstStyle/>
                    <a:p>
                      <a:r>
                        <a:rPr lang="en-US" dirty="0">
                          <a:solidFill>
                            <a:srgbClr val="010203"/>
                          </a:solidFill>
                        </a:rPr>
                        <a:t>SVM</a:t>
                      </a:r>
                    </a:p>
                  </a:txBody>
                  <a:tcPr/>
                </a:tc>
                <a:tc>
                  <a:txBody>
                    <a:bodyPr/>
                    <a:lstStyle/>
                    <a:p>
                      <a:r>
                        <a:rPr lang="en-US" dirty="0">
                          <a:solidFill>
                            <a:srgbClr val="010203"/>
                          </a:solidFill>
                        </a:rPr>
                        <a:t>94.41%</a:t>
                      </a:r>
                    </a:p>
                  </a:txBody>
                  <a:tcPr/>
                </a:tc>
                <a:extLst>
                  <a:ext uri="{0D108BD9-81ED-4DB2-BD59-A6C34878D82A}">
                    <a16:rowId xmlns:a16="http://schemas.microsoft.com/office/drawing/2014/main" val="4260351012"/>
                  </a:ext>
                </a:extLst>
              </a:tr>
              <a:tr h="402454">
                <a:tc>
                  <a:txBody>
                    <a:bodyPr/>
                    <a:lstStyle/>
                    <a:p>
                      <a:r>
                        <a:rPr lang="en-US" dirty="0" err="1">
                          <a:solidFill>
                            <a:srgbClr val="010203"/>
                          </a:solidFill>
                        </a:rPr>
                        <a:t>GaussianNB</a:t>
                      </a:r>
                      <a:endParaRPr lang="en-US" dirty="0">
                        <a:solidFill>
                          <a:srgbClr val="010203"/>
                        </a:solidFill>
                      </a:endParaRPr>
                    </a:p>
                  </a:txBody>
                  <a:tcPr/>
                </a:tc>
                <a:tc>
                  <a:txBody>
                    <a:bodyPr/>
                    <a:lstStyle/>
                    <a:p>
                      <a:r>
                        <a:rPr lang="en-US" dirty="0">
                          <a:solidFill>
                            <a:srgbClr val="010203"/>
                          </a:solidFill>
                        </a:rPr>
                        <a:t>86.90%</a:t>
                      </a:r>
                    </a:p>
                  </a:txBody>
                  <a:tcPr/>
                </a:tc>
                <a:extLst>
                  <a:ext uri="{0D108BD9-81ED-4DB2-BD59-A6C34878D82A}">
                    <a16:rowId xmlns:a16="http://schemas.microsoft.com/office/drawing/2014/main" val="3170212162"/>
                  </a:ext>
                </a:extLst>
              </a:tr>
            </a:tbl>
          </a:graphicData>
        </a:graphic>
      </p:graphicFrame>
      <p:sp>
        <p:nvSpPr>
          <p:cNvPr id="7" name="Google Shape;802;p45">
            <a:extLst>
              <a:ext uri="{FF2B5EF4-FFF2-40B4-BE49-F238E27FC236}">
                <a16:creationId xmlns:a16="http://schemas.microsoft.com/office/drawing/2014/main" id="{7C903305-7CD8-5562-1BFB-C1D4E463B979}"/>
              </a:ext>
            </a:extLst>
          </p:cNvPr>
          <p:cNvSpPr txBox="1">
            <a:spLocks/>
          </p:cNvSpPr>
          <p:nvPr/>
        </p:nvSpPr>
        <p:spPr>
          <a:xfrm>
            <a:off x="476748" y="4636362"/>
            <a:ext cx="2352573"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lang="en-US" sz="1800" kern="0" dirty="0">
                <a:solidFill>
                  <a:srgbClr val="FFFFFF"/>
                </a:solidFill>
              </a:rPr>
              <a:t>Table</a:t>
            </a:r>
            <a:r>
              <a:rPr kumimoji="0" lang="en-US" sz="1800" b="0" i="0" u="none" strike="noStrike" kern="0" cap="none" spc="0" normalizeH="0" baseline="0" noProof="0" dirty="0">
                <a:ln>
                  <a:noFill/>
                </a:ln>
                <a:solidFill>
                  <a:srgbClr val="FFFFFF"/>
                </a:solidFill>
                <a:effectLst/>
                <a:uLnTx/>
                <a:uFillTx/>
                <a:latin typeface="Nixie One"/>
                <a:sym typeface="Nixie One"/>
              </a:rPr>
              <a:t> 1</a:t>
            </a:r>
          </a:p>
        </p:txBody>
      </p:sp>
    </p:spTree>
    <p:extLst>
      <p:ext uri="{BB962C8B-B14F-4D97-AF65-F5344CB8AC3E}">
        <p14:creationId xmlns:p14="http://schemas.microsoft.com/office/powerpoint/2010/main" val="963033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25"/>
          <p:cNvSpPr txBox="1">
            <a:spLocks noGrp="1"/>
          </p:cNvSpPr>
          <p:nvPr>
            <p:ph type="ctrTitle" idx="4294967295"/>
          </p:nvPr>
        </p:nvSpPr>
        <p:spPr>
          <a:xfrm>
            <a:off x="-674704" y="5518472"/>
            <a:ext cx="8055006" cy="1327200"/>
          </a:xfrm>
          <a:prstGeom prst="rect">
            <a:avLst/>
          </a:prstGeom>
        </p:spPr>
        <p:txBody>
          <a:bodyPr spcFirstLastPara="1" wrap="square" lIns="121900" tIns="121900" rIns="121900" bIns="121900" anchor="ctr" anchorCtr="0">
            <a:noAutofit/>
          </a:bodyPr>
          <a:lstStyle/>
          <a:p>
            <a:pPr algn="ctr"/>
            <a:r>
              <a:rPr lang="en" sz="6600" b="1" dirty="0">
                <a:latin typeface="Muli"/>
                <a:ea typeface="Muli"/>
                <a:cs typeface="Muli"/>
                <a:sym typeface="Muli"/>
              </a:rPr>
              <a:t>Defining Problem</a:t>
            </a:r>
            <a:endParaRPr sz="6600" b="1" dirty="0">
              <a:latin typeface="Muli"/>
              <a:ea typeface="Muli"/>
              <a:cs typeface="Muli"/>
              <a:sym typeface="Muli"/>
            </a:endParaRPr>
          </a:p>
        </p:txBody>
      </p:sp>
      <p:sp>
        <p:nvSpPr>
          <p:cNvPr id="3" name="TextBox 2">
            <a:extLst>
              <a:ext uri="{FF2B5EF4-FFF2-40B4-BE49-F238E27FC236}">
                <a16:creationId xmlns:a16="http://schemas.microsoft.com/office/drawing/2014/main" id="{DE26D869-2344-DC94-6928-01AC4619EB7E}"/>
              </a:ext>
            </a:extLst>
          </p:cNvPr>
          <p:cNvSpPr txBox="1"/>
          <p:nvPr/>
        </p:nvSpPr>
        <p:spPr>
          <a:xfrm>
            <a:off x="2630748" y="647070"/>
            <a:ext cx="9499107" cy="4431983"/>
          </a:xfrm>
          <a:prstGeom prst="rect">
            <a:avLst/>
          </a:prstGeom>
          <a:noFill/>
        </p:spPr>
        <p:txBody>
          <a:bodyPr wrap="square">
            <a:spAutoFit/>
          </a:bodyPr>
          <a:lstStyle/>
          <a:p>
            <a:endParaRPr lang="en-US" dirty="0"/>
          </a:p>
          <a:p>
            <a:pPr marL="342900" indent="-342900">
              <a:buFont typeface="Wingdings" panose="05000000000000000000" pitchFamily="2" charset="2"/>
              <a:buChar char="Ø"/>
            </a:pPr>
            <a:r>
              <a:rPr lang="en-US" sz="2400" dirty="0">
                <a:latin typeface="Calibri" panose="020F0502020204030204" pitchFamily="34" charset="0"/>
                <a:cs typeface="Calibri" panose="020F0502020204030204" pitchFamily="34" charset="0"/>
              </a:rPr>
              <a:t>Mobile Crowd Sensing is a technique where a large group of individuals having mobile devices sense and collectively share data  using ICT.</a:t>
            </a:r>
          </a:p>
          <a:p>
            <a:pPr marL="342900" indent="-342900">
              <a:buFont typeface="Wingdings" panose="05000000000000000000" pitchFamily="2" charset="2"/>
              <a:buChar char="Ø"/>
            </a:pPr>
            <a:r>
              <a:rPr lang="en-US" sz="2400" dirty="0">
                <a:latin typeface="Calibri" panose="020F0502020204030204" pitchFamily="34" charset="0"/>
                <a:cs typeface="Calibri" panose="020F0502020204030204" pitchFamily="34" charset="0"/>
              </a:rPr>
              <a:t>MCS enables a people to share local knowledge (e.g., local information, ambient context, noise level, and traffic conditions) collected by phone sensors (e.g., GPS, digital compass, microphone, light sensor, and accelerometer). </a:t>
            </a:r>
          </a:p>
          <a:p>
            <a:pPr marL="342900" indent="-342900">
              <a:buFont typeface="Wingdings" panose="05000000000000000000" pitchFamily="2" charset="2"/>
              <a:buChar char="Ø"/>
            </a:pPr>
            <a:r>
              <a:rPr lang="en-US" sz="2400" dirty="0">
                <a:latin typeface="Calibri" panose="020F0502020204030204" pitchFamily="34" charset="0"/>
                <a:cs typeface="Calibri" panose="020F0502020204030204" pitchFamily="34" charset="0"/>
              </a:rPr>
              <a:t>This shared sensor data provides useful insights for smart urban space monitoring that can create impact on communications technologies, network connectivity in the smart city, transportation, traffic management etc. and can improve efficiency of the decisions taken by the authorities to offer the best environment for their citizens.</a:t>
            </a:r>
          </a:p>
        </p:txBody>
      </p:sp>
      <p:sp>
        <p:nvSpPr>
          <p:cNvPr id="4" name="Google Shape;802;p45">
            <a:extLst>
              <a:ext uri="{FF2B5EF4-FFF2-40B4-BE49-F238E27FC236}">
                <a16:creationId xmlns:a16="http://schemas.microsoft.com/office/drawing/2014/main" id="{97411484-E8DA-6787-8026-7AD7C2911640}"/>
              </a:ext>
            </a:extLst>
          </p:cNvPr>
          <p:cNvSpPr txBox="1">
            <a:spLocks/>
          </p:cNvSpPr>
          <p:nvPr/>
        </p:nvSpPr>
        <p:spPr>
          <a:xfrm>
            <a:off x="2227127" y="115961"/>
            <a:ext cx="10946400"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algn="ctr" defTabSz="1219170"/>
            <a:r>
              <a:rPr lang="en-US" sz="4267" kern="0" dirty="0"/>
              <a:t>Mobile Crowd Sensing</a:t>
            </a:r>
          </a:p>
        </p:txBody>
      </p:sp>
    </p:spTree>
    <p:extLst>
      <p:ext uri="{BB962C8B-B14F-4D97-AF65-F5344CB8AC3E}">
        <p14:creationId xmlns:p14="http://schemas.microsoft.com/office/powerpoint/2010/main" val="2201032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2" name="Google Shape;802;p45">
            <a:extLst>
              <a:ext uri="{FF2B5EF4-FFF2-40B4-BE49-F238E27FC236}">
                <a16:creationId xmlns:a16="http://schemas.microsoft.com/office/drawing/2014/main" id="{4CF71531-6578-CD8C-9834-156F0AD254D9}"/>
              </a:ext>
            </a:extLst>
          </p:cNvPr>
          <p:cNvSpPr txBox="1">
            <a:spLocks/>
          </p:cNvSpPr>
          <p:nvPr/>
        </p:nvSpPr>
        <p:spPr>
          <a:xfrm>
            <a:off x="0" y="5645709"/>
            <a:ext cx="7102136"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lang="en-US" sz="4267" kern="0" dirty="0"/>
              <a:t>Determining the Best Model</a:t>
            </a:r>
            <a:endParaRPr kumimoji="0" lang="en-US" sz="4267" b="0" i="0" u="none" strike="noStrike" kern="0" cap="none" spc="0" normalizeH="0" baseline="0" noProof="0" dirty="0">
              <a:ln>
                <a:noFill/>
              </a:ln>
              <a:solidFill>
                <a:srgbClr val="19BBD5"/>
              </a:solidFill>
              <a:effectLst/>
              <a:uLnTx/>
              <a:uFillTx/>
              <a:latin typeface="Nixie One"/>
              <a:sym typeface="Nixie One"/>
            </a:endParaRPr>
          </a:p>
        </p:txBody>
      </p:sp>
      <p:sp>
        <p:nvSpPr>
          <p:cNvPr id="17" name="Google Shape;802;p45">
            <a:extLst>
              <a:ext uri="{FF2B5EF4-FFF2-40B4-BE49-F238E27FC236}">
                <a16:creationId xmlns:a16="http://schemas.microsoft.com/office/drawing/2014/main" id="{6E71ACB4-61C0-4F9F-B3BA-2CC5C8DCA4D3}"/>
              </a:ext>
            </a:extLst>
          </p:cNvPr>
          <p:cNvSpPr txBox="1">
            <a:spLocks/>
          </p:cNvSpPr>
          <p:nvPr/>
        </p:nvSpPr>
        <p:spPr>
          <a:xfrm>
            <a:off x="7938117" y="5143434"/>
            <a:ext cx="1291446"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Fig 14 </a:t>
            </a:r>
          </a:p>
        </p:txBody>
      </p:sp>
      <p:pic>
        <p:nvPicPr>
          <p:cNvPr id="5" name="Picture 4">
            <a:extLst>
              <a:ext uri="{FF2B5EF4-FFF2-40B4-BE49-F238E27FC236}">
                <a16:creationId xmlns:a16="http://schemas.microsoft.com/office/drawing/2014/main" id="{52B1E96E-481E-0593-2EBC-1EF3E18EB702}"/>
              </a:ext>
            </a:extLst>
          </p:cNvPr>
          <p:cNvPicPr>
            <a:picLocks noChangeAspect="1"/>
          </p:cNvPicPr>
          <p:nvPr/>
        </p:nvPicPr>
        <p:blipFill>
          <a:blip r:embed="rId3"/>
          <a:stretch>
            <a:fillRect/>
          </a:stretch>
        </p:blipFill>
        <p:spPr>
          <a:xfrm>
            <a:off x="4358745" y="187864"/>
            <a:ext cx="7460583" cy="4955570"/>
          </a:xfrm>
          <a:prstGeom prst="rect">
            <a:avLst/>
          </a:prstGeom>
        </p:spPr>
      </p:pic>
    </p:spTree>
    <p:extLst>
      <p:ext uri="{BB962C8B-B14F-4D97-AF65-F5344CB8AC3E}">
        <p14:creationId xmlns:p14="http://schemas.microsoft.com/office/powerpoint/2010/main" val="1080002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2" name="Google Shape;802;p45">
            <a:extLst>
              <a:ext uri="{FF2B5EF4-FFF2-40B4-BE49-F238E27FC236}">
                <a16:creationId xmlns:a16="http://schemas.microsoft.com/office/drawing/2014/main" id="{17111E60-E318-9E7D-E672-8DF9C96F3F28}"/>
              </a:ext>
            </a:extLst>
          </p:cNvPr>
          <p:cNvSpPr txBox="1">
            <a:spLocks/>
          </p:cNvSpPr>
          <p:nvPr/>
        </p:nvSpPr>
        <p:spPr>
          <a:xfrm>
            <a:off x="1040641" y="1811852"/>
            <a:ext cx="10946400"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5400" b="0" i="0" u="none" strike="noStrike" kern="0" cap="none" spc="0" normalizeH="0" baseline="0" noProof="0" dirty="0">
                <a:ln>
                  <a:noFill/>
                </a:ln>
                <a:solidFill>
                  <a:srgbClr val="FFFFFF"/>
                </a:solidFill>
                <a:effectLst/>
                <a:uLnTx/>
                <a:uFillTx/>
                <a:latin typeface="Nixie One"/>
                <a:sym typeface="Nixie One"/>
              </a:rPr>
              <a:t>Dimensionality Reduction</a:t>
            </a:r>
          </a:p>
        </p:txBody>
      </p:sp>
      <p:sp>
        <p:nvSpPr>
          <p:cNvPr id="3" name="Google Shape;802;p45">
            <a:extLst>
              <a:ext uri="{FF2B5EF4-FFF2-40B4-BE49-F238E27FC236}">
                <a16:creationId xmlns:a16="http://schemas.microsoft.com/office/drawing/2014/main" id="{7F4EAEBD-FBC8-33CE-D472-D46001E6C9BF}"/>
              </a:ext>
            </a:extLst>
          </p:cNvPr>
          <p:cNvSpPr txBox="1">
            <a:spLocks/>
          </p:cNvSpPr>
          <p:nvPr/>
        </p:nvSpPr>
        <p:spPr>
          <a:xfrm>
            <a:off x="-166253" y="4284951"/>
            <a:ext cx="6999270"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4400" b="0" i="0" u="none" strike="noStrike" kern="0" cap="none" spc="0" normalizeH="0" baseline="0" noProof="0" dirty="0">
                <a:ln>
                  <a:noFill/>
                </a:ln>
                <a:solidFill>
                  <a:srgbClr val="19BBD5"/>
                </a:solidFill>
                <a:effectLst/>
                <a:uLnTx/>
                <a:uFillTx/>
                <a:latin typeface="Nixie One"/>
                <a:sym typeface="Nixie One"/>
              </a:rPr>
              <a:t>Principle Component</a:t>
            </a:r>
          </a:p>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4400" b="0" i="0" u="none" strike="noStrike" kern="0" cap="none" spc="0" normalizeH="0" baseline="0" noProof="0" dirty="0">
                <a:ln>
                  <a:noFill/>
                </a:ln>
                <a:solidFill>
                  <a:srgbClr val="19BBD5"/>
                </a:solidFill>
                <a:effectLst/>
                <a:uLnTx/>
                <a:uFillTx/>
                <a:latin typeface="Nixie One"/>
                <a:sym typeface="Nixie One"/>
              </a:rPr>
              <a:t> Analysis</a:t>
            </a:r>
          </a:p>
        </p:txBody>
      </p:sp>
      <p:sp>
        <p:nvSpPr>
          <p:cNvPr id="4" name="Google Shape;802;p45">
            <a:extLst>
              <a:ext uri="{FF2B5EF4-FFF2-40B4-BE49-F238E27FC236}">
                <a16:creationId xmlns:a16="http://schemas.microsoft.com/office/drawing/2014/main" id="{DC2077CA-C620-826A-1A99-B1195978C02A}"/>
              </a:ext>
            </a:extLst>
          </p:cNvPr>
          <p:cNvSpPr txBox="1">
            <a:spLocks/>
          </p:cNvSpPr>
          <p:nvPr/>
        </p:nvSpPr>
        <p:spPr>
          <a:xfrm>
            <a:off x="7946679" y="4355284"/>
            <a:ext cx="3662134"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4400" b="0" i="0" u="none" strike="noStrike" kern="0" cap="none" spc="0" normalizeH="0" baseline="0" noProof="0" dirty="0">
                <a:ln>
                  <a:noFill/>
                </a:ln>
                <a:solidFill>
                  <a:srgbClr val="19BBD5"/>
                </a:solidFill>
                <a:effectLst/>
                <a:uLnTx/>
                <a:uFillTx/>
                <a:latin typeface="Nixie One"/>
                <a:sym typeface="Nixie One"/>
              </a:rPr>
              <a:t>Auto Encoder</a:t>
            </a:r>
          </a:p>
        </p:txBody>
      </p:sp>
      <p:sp>
        <p:nvSpPr>
          <p:cNvPr id="5" name="Rectangle: Rounded Corners 4">
            <a:extLst>
              <a:ext uri="{FF2B5EF4-FFF2-40B4-BE49-F238E27FC236}">
                <a16:creationId xmlns:a16="http://schemas.microsoft.com/office/drawing/2014/main" id="{3DB966CA-EFA5-CB68-4BBD-6948C4BA0EFD}"/>
              </a:ext>
            </a:extLst>
          </p:cNvPr>
          <p:cNvSpPr/>
          <p:nvPr/>
        </p:nvSpPr>
        <p:spPr>
          <a:xfrm>
            <a:off x="2404507" y="1578196"/>
            <a:ext cx="8230061" cy="1242873"/>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AD03D0A-2E04-963B-204A-9FEF07AE0382}"/>
              </a:ext>
            </a:extLst>
          </p:cNvPr>
          <p:cNvSpPr/>
          <p:nvPr/>
        </p:nvSpPr>
        <p:spPr>
          <a:xfrm>
            <a:off x="639237" y="3962445"/>
            <a:ext cx="5388289" cy="1482131"/>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9B9A704B-10D1-84F9-BE27-963821D61FD4}"/>
              </a:ext>
            </a:extLst>
          </p:cNvPr>
          <p:cNvSpPr/>
          <p:nvPr/>
        </p:nvSpPr>
        <p:spPr>
          <a:xfrm>
            <a:off x="7332955" y="3962445"/>
            <a:ext cx="4703076" cy="139079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nector: Elbow 7">
            <a:extLst>
              <a:ext uri="{FF2B5EF4-FFF2-40B4-BE49-F238E27FC236}">
                <a16:creationId xmlns:a16="http://schemas.microsoft.com/office/drawing/2014/main" id="{077DC09A-4E67-A1DD-FA6A-E7E3DC3F9622}"/>
              </a:ext>
            </a:extLst>
          </p:cNvPr>
          <p:cNvCxnSpPr>
            <a:cxnSpLocks/>
            <a:stCxn id="7" idx="0"/>
            <a:endCxn id="6" idx="0"/>
          </p:cNvCxnSpPr>
          <p:nvPr/>
        </p:nvCxnSpPr>
        <p:spPr>
          <a:xfrm rot="16200000" flipV="1">
            <a:off x="6508938" y="786889"/>
            <a:ext cx="12700" cy="6351111"/>
          </a:xfrm>
          <a:prstGeom prst="bentConnector3">
            <a:avLst>
              <a:gd name="adj1" fmla="val 4246606"/>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5BFB2F0-6D97-7B8B-678F-2DA2BD28E893}"/>
              </a:ext>
            </a:extLst>
          </p:cNvPr>
          <p:cNvCxnSpPr>
            <a:cxnSpLocks/>
            <a:stCxn id="5" idx="2"/>
          </p:cNvCxnSpPr>
          <p:nvPr/>
        </p:nvCxnSpPr>
        <p:spPr>
          <a:xfrm>
            <a:off x="6519538" y="2821069"/>
            <a:ext cx="0" cy="598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42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 name="Google Shape;802;p45">
            <a:extLst>
              <a:ext uri="{FF2B5EF4-FFF2-40B4-BE49-F238E27FC236}">
                <a16:creationId xmlns:a16="http://schemas.microsoft.com/office/drawing/2014/main" id="{A744C60D-38B0-162D-3FED-A21ED334750E}"/>
              </a:ext>
            </a:extLst>
          </p:cNvPr>
          <p:cNvSpPr txBox="1">
            <a:spLocks/>
          </p:cNvSpPr>
          <p:nvPr/>
        </p:nvSpPr>
        <p:spPr>
          <a:xfrm>
            <a:off x="-2136673" y="5561660"/>
            <a:ext cx="8112367"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4267" b="0" i="0" u="none" strike="noStrike" kern="0" cap="none" spc="0" normalizeH="0" baseline="0" noProof="0" dirty="0">
                <a:ln>
                  <a:noFill/>
                </a:ln>
                <a:solidFill>
                  <a:srgbClr val="19BBD5"/>
                </a:solidFill>
                <a:effectLst/>
                <a:uLnTx/>
                <a:uFillTx/>
                <a:latin typeface="Nixie One"/>
                <a:sym typeface="Nixie One"/>
              </a:rPr>
              <a:t>PCA</a:t>
            </a:r>
          </a:p>
        </p:txBody>
      </p:sp>
      <p:sp>
        <p:nvSpPr>
          <p:cNvPr id="5" name="Google Shape;802;p45">
            <a:extLst>
              <a:ext uri="{FF2B5EF4-FFF2-40B4-BE49-F238E27FC236}">
                <a16:creationId xmlns:a16="http://schemas.microsoft.com/office/drawing/2014/main" id="{CE4652DD-41E1-C6B6-F755-065730BE777F}"/>
              </a:ext>
            </a:extLst>
          </p:cNvPr>
          <p:cNvSpPr txBox="1">
            <a:spLocks/>
          </p:cNvSpPr>
          <p:nvPr/>
        </p:nvSpPr>
        <p:spPr>
          <a:xfrm>
            <a:off x="7068106" y="5882039"/>
            <a:ext cx="2352573"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Fig 15</a:t>
            </a:r>
          </a:p>
        </p:txBody>
      </p:sp>
      <p:pic>
        <p:nvPicPr>
          <p:cNvPr id="3" name="Picture 2">
            <a:extLst>
              <a:ext uri="{FF2B5EF4-FFF2-40B4-BE49-F238E27FC236}">
                <a16:creationId xmlns:a16="http://schemas.microsoft.com/office/drawing/2014/main" id="{28C66689-673E-236E-BF8A-CDBFDE6CEBB9}"/>
              </a:ext>
            </a:extLst>
          </p:cNvPr>
          <p:cNvPicPr>
            <a:picLocks noChangeAspect="1"/>
          </p:cNvPicPr>
          <p:nvPr/>
        </p:nvPicPr>
        <p:blipFill>
          <a:blip r:embed="rId3"/>
          <a:stretch>
            <a:fillRect/>
          </a:stretch>
        </p:blipFill>
        <p:spPr>
          <a:xfrm>
            <a:off x="4816016" y="234988"/>
            <a:ext cx="6856752" cy="5565783"/>
          </a:xfrm>
          <a:prstGeom prst="rect">
            <a:avLst/>
          </a:prstGeom>
        </p:spPr>
      </p:pic>
    </p:spTree>
    <p:extLst>
      <p:ext uri="{BB962C8B-B14F-4D97-AF65-F5344CB8AC3E}">
        <p14:creationId xmlns:p14="http://schemas.microsoft.com/office/powerpoint/2010/main" val="1793060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 name="Google Shape;802;p45">
            <a:extLst>
              <a:ext uri="{FF2B5EF4-FFF2-40B4-BE49-F238E27FC236}">
                <a16:creationId xmlns:a16="http://schemas.microsoft.com/office/drawing/2014/main" id="{A744C60D-38B0-162D-3FED-A21ED334750E}"/>
              </a:ext>
            </a:extLst>
          </p:cNvPr>
          <p:cNvSpPr txBox="1">
            <a:spLocks/>
          </p:cNvSpPr>
          <p:nvPr/>
        </p:nvSpPr>
        <p:spPr>
          <a:xfrm>
            <a:off x="-1568502" y="5340501"/>
            <a:ext cx="8112367"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4267" b="0" i="0" u="none" strike="noStrike" kern="0" cap="none" spc="0" normalizeH="0" baseline="0" noProof="0" dirty="0">
                <a:ln>
                  <a:noFill/>
                </a:ln>
                <a:solidFill>
                  <a:srgbClr val="19BBD5"/>
                </a:solidFill>
                <a:effectLst/>
                <a:uLnTx/>
                <a:uFillTx/>
                <a:latin typeface="Nixie One"/>
                <a:sym typeface="Nixie One"/>
              </a:rPr>
              <a:t>Auto Encoder</a:t>
            </a:r>
          </a:p>
        </p:txBody>
      </p:sp>
      <p:sp>
        <p:nvSpPr>
          <p:cNvPr id="5" name="Google Shape;802;p45">
            <a:extLst>
              <a:ext uri="{FF2B5EF4-FFF2-40B4-BE49-F238E27FC236}">
                <a16:creationId xmlns:a16="http://schemas.microsoft.com/office/drawing/2014/main" id="{CE4652DD-41E1-C6B6-F755-065730BE777F}"/>
              </a:ext>
            </a:extLst>
          </p:cNvPr>
          <p:cNvSpPr txBox="1">
            <a:spLocks/>
          </p:cNvSpPr>
          <p:nvPr/>
        </p:nvSpPr>
        <p:spPr>
          <a:xfrm>
            <a:off x="7068106" y="5882039"/>
            <a:ext cx="2352573"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Fig 16</a:t>
            </a:r>
          </a:p>
        </p:txBody>
      </p:sp>
      <p:pic>
        <p:nvPicPr>
          <p:cNvPr id="3" name="Picture 2">
            <a:extLst>
              <a:ext uri="{FF2B5EF4-FFF2-40B4-BE49-F238E27FC236}">
                <a16:creationId xmlns:a16="http://schemas.microsoft.com/office/drawing/2014/main" id="{9EF2142B-6961-B47C-15E3-CAF46E4F639F}"/>
              </a:ext>
            </a:extLst>
          </p:cNvPr>
          <p:cNvPicPr>
            <a:picLocks noChangeAspect="1"/>
          </p:cNvPicPr>
          <p:nvPr/>
        </p:nvPicPr>
        <p:blipFill>
          <a:blip r:embed="rId3"/>
          <a:stretch>
            <a:fillRect/>
          </a:stretch>
        </p:blipFill>
        <p:spPr>
          <a:xfrm>
            <a:off x="5190836" y="260798"/>
            <a:ext cx="6532852" cy="5302866"/>
          </a:xfrm>
          <a:prstGeom prst="rect">
            <a:avLst/>
          </a:prstGeom>
        </p:spPr>
      </p:pic>
    </p:spTree>
    <p:extLst>
      <p:ext uri="{BB962C8B-B14F-4D97-AF65-F5344CB8AC3E}">
        <p14:creationId xmlns:p14="http://schemas.microsoft.com/office/powerpoint/2010/main" val="2935212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 name="Google Shape;802;p45">
            <a:extLst>
              <a:ext uri="{FF2B5EF4-FFF2-40B4-BE49-F238E27FC236}">
                <a16:creationId xmlns:a16="http://schemas.microsoft.com/office/drawing/2014/main" id="{A744C60D-38B0-162D-3FED-A21ED334750E}"/>
              </a:ext>
            </a:extLst>
          </p:cNvPr>
          <p:cNvSpPr txBox="1">
            <a:spLocks/>
          </p:cNvSpPr>
          <p:nvPr/>
        </p:nvSpPr>
        <p:spPr>
          <a:xfrm>
            <a:off x="-1044261" y="5950838"/>
            <a:ext cx="8112367"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4267" b="0" i="0" u="none" strike="noStrike" kern="0" cap="none" spc="0" normalizeH="0" baseline="0" noProof="0" dirty="0">
                <a:ln>
                  <a:noFill/>
                </a:ln>
                <a:solidFill>
                  <a:srgbClr val="19BBD5"/>
                </a:solidFill>
                <a:effectLst/>
                <a:uLnTx/>
                <a:uFillTx/>
                <a:latin typeface="Nixie One"/>
                <a:sym typeface="Nixie One"/>
              </a:rPr>
              <a:t>Comparing 3 Methods</a:t>
            </a:r>
          </a:p>
        </p:txBody>
      </p:sp>
      <p:sp>
        <p:nvSpPr>
          <p:cNvPr id="5" name="Google Shape;802;p45">
            <a:extLst>
              <a:ext uri="{FF2B5EF4-FFF2-40B4-BE49-F238E27FC236}">
                <a16:creationId xmlns:a16="http://schemas.microsoft.com/office/drawing/2014/main" id="{CE4652DD-41E1-C6B6-F755-065730BE777F}"/>
              </a:ext>
            </a:extLst>
          </p:cNvPr>
          <p:cNvSpPr txBox="1">
            <a:spLocks/>
          </p:cNvSpPr>
          <p:nvPr/>
        </p:nvSpPr>
        <p:spPr>
          <a:xfrm>
            <a:off x="7068106" y="5882039"/>
            <a:ext cx="2352573"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Fig 17</a:t>
            </a:r>
          </a:p>
        </p:txBody>
      </p:sp>
      <p:pic>
        <p:nvPicPr>
          <p:cNvPr id="6" name="Picture 5">
            <a:extLst>
              <a:ext uri="{FF2B5EF4-FFF2-40B4-BE49-F238E27FC236}">
                <a16:creationId xmlns:a16="http://schemas.microsoft.com/office/drawing/2014/main" id="{D3AB7B5A-B1BD-8080-CEB0-C982546898DE}"/>
              </a:ext>
            </a:extLst>
          </p:cNvPr>
          <p:cNvPicPr>
            <a:picLocks noChangeAspect="1"/>
          </p:cNvPicPr>
          <p:nvPr/>
        </p:nvPicPr>
        <p:blipFill>
          <a:blip r:embed="rId3"/>
          <a:stretch>
            <a:fillRect/>
          </a:stretch>
        </p:blipFill>
        <p:spPr>
          <a:xfrm>
            <a:off x="5174427" y="259092"/>
            <a:ext cx="6486848" cy="5265523"/>
          </a:xfrm>
          <a:prstGeom prst="rect">
            <a:avLst/>
          </a:prstGeom>
        </p:spPr>
      </p:pic>
      <p:graphicFrame>
        <p:nvGraphicFramePr>
          <p:cNvPr id="2" name="Table 1">
            <a:extLst>
              <a:ext uri="{FF2B5EF4-FFF2-40B4-BE49-F238E27FC236}">
                <a16:creationId xmlns:a16="http://schemas.microsoft.com/office/drawing/2014/main" id="{8B740109-FFFD-8C6A-F112-9B847A391440}"/>
              </a:ext>
            </a:extLst>
          </p:cNvPr>
          <p:cNvGraphicFramePr>
            <a:graphicFrameLocks noGrp="1"/>
          </p:cNvGraphicFramePr>
          <p:nvPr>
            <p:extLst>
              <p:ext uri="{D42A27DB-BD31-4B8C-83A1-F6EECF244321}">
                <p14:modId xmlns:p14="http://schemas.microsoft.com/office/powerpoint/2010/main" val="500951161"/>
              </p:ext>
            </p:extLst>
          </p:nvPr>
        </p:nvGraphicFramePr>
        <p:xfrm>
          <a:off x="266339" y="2463162"/>
          <a:ext cx="3090417" cy="1473397"/>
        </p:xfrm>
        <a:graphic>
          <a:graphicData uri="http://schemas.openxmlformats.org/drawingml/2006/table">
            <a:tbl>
              <a:tblPr firstRow="1" bandRow="1">
                <a:tableStyleId>{5C22544A-7EE6-4342-B048-85BDC9FD1C3A}</a:tableStyleId>
              </a:tblPr>
              <a:tblGrid>
                <a:gridCol w="1742876">
                  <a:extLst>
                    <a:ext uri="{9D8B030D-6E8A-4147-A177-3AD203B41FA5}">
                      <a16:colId xmlns:a16="http://schemas.microsoft.com/office/drawing/2014/main" val="3043321438"/>
                    </a:ext>
                  </a:extLst>
                </a:gridCol>
                <a:gridCol w="1347541">
                  <a:extLst>
                    <a:ext uri="{9D8B030D-6E8A-4147-A177-3AD203B41FA5}">
                      <a16:colId xmlns:a16="http://schemas.microsoft.com/office/drawing/2014/main" val="870989614"/>
                    </a:ext>
                  </a:extLst>
                </a:gridCol>
              </a:tblGrid>
              <a:tr h="458278">
                <a:tc>
                  <a:txBody>
                    <a:bodyPr/>
                    <a:lstStyle/>
                    <a:p>
                      <a:r>
                        <a:rPr lang="en-US" dirty="0"/>
                        <a:t>Model</a:t>
                      </a:r>
                    </a:p>
                  </a:txBody>
                  <a:tcPr/>
                </a:tc>
                <a:tc>
                  <a:txBody>
                    <a:bodyPr/>
                    <a:lstStyle/>
                    <a:p>
                      <a:r>
                        <a:rPr lang="en-US" dirty="0"/>
                        <a:t>Accuracy</a:t>
                      </a:r>
                    </a:p>
                  </a:txBody>
                  <a:tcPr/>
                </a:tc>
                <a:extLst>
                  <a:ext uri="{0D108BD9-81ED-4DB2-BD59-A6C34878D82A}">
                    <a16:rowId xmlns:a16="http://schemas.microsoft.com/office/drawing/2014/main" val="2638395190"/>
                  </a:ext>
                </a:extLst>
              </a:tr>
              <a:tr h="458278">
                <a:tc>
                  <a:txBody>
                    <a:bodyPr/>
                    <a:lstStyle/>
                    <a:p>
                      <a:r>
                        <a:rPr lang="en-US" dirty="0">
                          <a:solidFill>
                            <a:srgbClr val="010203"/>
                          </a:solidFill>
                        </a:rPr>
                        <a:t>PCA</a:t>
                      </a:r>
                    </a:p>
                  </a:txBody>
                  <a:tcPr/>
                </a:tc>
                <a:tc>
                  <a:txBody>
                    <a:bodyPr/>
                    <a:lstStyle/>
                    <a:p>
                      <a:r>
                        <a:rPr lang="en-US" dirty="0">
                          <a:solidFill>
                            <a:srgbClr val="010203"/>
                          </a:solidFill>
                        </a:rPr>
                        <a:t>87.82%</a:t>
                      </a:r>
                    </a:p>
                  </a:txBody>
                  <a:tcPr/>
                </a:tc>
                <a:extLst>
                  <a:ext uri="{0D108BD9-81ED-4DB2-BD59-A6C34878D82A}">
                    <a16:rowId xmlns:a16="http://schemas.microsoft.com/office/drawing/2014/main" val="3466524796"/>
                  </a:ext>
                </a:extLst>
              </a:tr>
              <a:tr h="556841">
                <a:tc>
                  <a:txBody>
                    <a:bodyPr/>
                    <a:lstStyle/>
                    <a:p>
                      <a:r>
                        <a:rPr lang="en-US" dirty="0" err="1">
                          <a:solidFill>
                            <a:srgbClr val="010203"/>
                          </a:solidFill>
                        </a:rPr>
                        <a:t>AutoEncoder</a:t>
                      </a:r>
                      <a:endParaRPr lang="en-US" dirty="0">
                        <a:solidFill>
                          <a:srgbClr val="010203"/>
                        </a:solidFill>
                      </a:endParaRPr>
                    </a:p>
                  </a:txBody>
                  <a:tcPr/>
                </a:tc>
                <a:tc>
                  <a:txBody>
                    <a:bodyPr/>
                    <a:lstStyle/>
                    <a:p>
                      <a:r>
                        <a:rPr lang="en-US" dirty="0">
                          <a:solidFill>
                            <a:srgbClr val="010203"/>
                          </a:solidFill>
                        </a:rPr>
                        <a:t>90.80%</a:t>
                      </a:r>
                    </a:p>
                  </a:txBody>
                  <a:tcPr/>
                </a:tc>
                <a:extLst>
                  <a:ext uri="{0D108BD9-81ED-4DB2-BD59-A6C34878D82A}">
                    <a16:rowId xmlns:a16="http://schemas.microsoft.com/office/drawing/2014/main" val="2592382122"/>
                  </a:ext>
                </a:extLst>
              </a:tr>
            </a:tbl>
          </a:graphicData>
        </a:graphic>
      </p:graphicFrame>
      <p:sp>
        <p:nvSpPr>
          <p:cNvPr id="3" name="Google Shape;802;p45">
            <a:extLst>
              <a:ext uri="{FF2B5EF4-FFF2-40B4-BE49-F238E27FC236}">
                <a16:creationId xmlns:a16="http://schemas.microsoft.com/office/drawing/2014/main" id="{DC4CC132-06FF-D9BA-A737-7FA65962ED51}"/>
              </a:ext>
            </a:extLst>
          </p:cNvPr>
          <p:cNvSpPr txBox="1">
            <a:spLocks/>
          </p:cNvSpPr>
          <p:nvPr/>
        </p:nvSpPr>
        <p:spPr>
          <a:xfrm>
            <a:off x="635260" y="4148089"/>
            <a:ext cx="2352573"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lang="en-US" sz="1800" kern="0" dirty="0">
                <a:solidFill>
                  <a:srgbClr val="FFFFFF"/>
                </a:solidFill>
              </a:rPr>
              <a:t>Table</a:t>
            </a:r>
            <a:r>
              <a:rPr kumimoji="0" lang="en-US" sz="1800" b="0" i="0" u="none" strike="noStrike" kern="0" cap="none" spc="0" normalizeH="0" baseline="0" noProof="0" dirty="0">
                <a:ln>
                  <a:noFill/>
                </a:ln>
                <a:solidFill>
                  <a:srgbClr val="FFFFFF"/>
                </a:solidFill>
                <a:effectLst/>
                <a:uLnTx/>
                <a:uFillTx/>
                <a:latin typeface="Nixie One"/>
                <a:sym typeface="Nixie One"/>
              </a:rPr>
              <a:t> 2</a:t>
            </a:r>
          </a:p>
        </p:txBody>
      </p:sp>
    </p:spTree>
    <p:extLst>
      <p:ext uri="{BB962C8B-B14F-4D97-AF65-F5344CB8AC3E}">
        <p14:creationId xmlns:p14="http://schemas.microsoft.com/office/powerpoint/2010/main" val="3519298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2" name="Google Shape;802;p45">
            <a:extLst>
              <a:ext uri="{FF2B5EF4-FFF2-40B4-BE49-F238E27FC236}">
                <a16:creationId xmlns:a16="http://schemas.microsoft.com/office/drawing/2014/main" id="{17111E60-E318-9E7D-E672-8DF9C96F3F28}"/>
              </a:ext>
            </a:extLst>
          </p:cNvPr>
          <p:cNvSpPr txBox="1">
            <a:spLocks/>
          </p:cNvSpPr>
          <p:nvPr/>
        </p:nvSpPr>
        <p:spPr>
          <a:xfrm>
            <a:off x="1040641" y="1811852"/>
            <a:ext cx="10946400"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5400" b="0" i="0" u="none" strike="noStrike" kern="0" cap="none" spc="0" normalizeH="0" baseline="0" noProof="0" dirty="0">
                <a:ln>
                  <a:noFill/>
                </a:ln>
                <a:solidFill>
                  <a:srgbClr val="FFFFFF"/>
                </a:solidFill>
                <a:effectLst/>
                <a:uLnTx/>
                <a:uFillTx/>
                <a:latin typeface="Nixie One"/>
                <a:sym typeface="Nixie One"/>
              </a:rPr>
              <a:t>Feature Selection</a:t>
            </a:r>
          </a:p>
        </p:txBody>
      </p:sp>
      <p:sp>
        <p:nvSpPr>
          <p:cNvPr id="3" name="Google Shape;802;p45">
            <a:extLst>
              <a:ext uri="{FF2B5EF4-FFF2-40B4-BE49-F238E27FC236}">
                <a16:creationId xmlns:a16="http://schemas.microsoft.com/office/drawing/2014/main" id="{7F4EAEBD-FBC8-33CE-D472-D46001E6C9BF}"/>
              </a:ext>
            </a:extLst>
          </p:cNvPr>
          <p:cNvSpPr txBox="1">
            <a:spLocks/>
          </p:cNvSpPr>
          <p:nvPr/>
        </p:nvSpPr>
        <p:spPr>
          <a:xfrm>
            <a:off x="0" y="4233483"/>
            <a:ext cx="6999270"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4400" b="0" i="0" u="none" strike="noStrike" kern="0" cap="none" spc="0" normalizeH="0" baseline="0" noProof="0" dirty="0">
                <a:ln>
                  <a:noFill/>
                </a:ln>
                <a:solidFill>
                  <a:srgbClr val="19BBD5"/>
                </a:solidFill>
                <a:effectLst/>
                <a:uLnTx/>
                <a:uFillTx/>
                <a:latin typeface="Nixie One"/>
                <a:sym typeface="Nixie One"/>
              </a:rPr>
              <a:t>Wrapper Method</a:t>
            </a:r>
          </a:p>
        </p:txBody>
      </p:sp>
      <p:sp>
        <p:nvSpPr>
          <p:cNvPr id="4" name="Google Shape;802;p45">
            <a:extLst>
              <a:ext uri="{FF2B5EF4-FFF2-40B4-BE49-F238E27FC236}">
                <a16:creationId xmlns:a16="http://schemas.microsoft.com/office/drawing/2014/main" id="{DC2077CA-C620-826A-1A99-B1195978C02A}"/>
              </a:ext>
            </a:extLst>
          </p:cNvPr>
          <p:cNvSpPr txBox="1">
            <a:spLocks/>
          </p:cNvSpPr>
          <p:nvPr/>
        </p:nvSpPr>
        <p:spPr>
          <a:xfrm>
            <a:off x="6333328" y="4308500"/>
            <a:ext cx="6197600"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4400" b="0" i="0" u="none" strike="noStrike" kern="0" cap="none" spc="0" normalizeH="0" baseline="0" noProof="0" dirty="0">
                <a:ln>
                  <a:noFill/>
                </a:ln>
                <a:solidFill>
                  <a:srgbClr val="19BBD5"/>
                </a:solidFill>
                <a:effectLst/>
                <a:uLnTx/>
                <a:uFillTx/>
                <a:latin typeface="Nixie One"/>
                <a:sym typeface="Nixie One"/>
              </a:rPr>
              <a:t>Filter Method</a:t>
            </a:r>
          </a:p>
        </p:txBody>
      </p:sp>
      <p:sp>
        <p:nvSpPr>
          <p:cNvPr id="5" name="Rectangle: Rounded Corners 4">
            <a:extLst>
              <a:ext uri="{FF2B5EF4-FFF2-40B4-BE49-F238E27FC236}">
                <a16:creationId xmlns:a16="http://schemas.microsoft.com/office/drawing/2014/main" id="{09B53C09-AEB4-7717-B1A0-E9E2D5000BD7}"/>
              </a:ext>
            </a:extLst>
          </p:cNvPr>
          <p:cNvSpPr/>
          <p:nvPr/>
        </p:nvSpPr>
        <p:spPr>
          <a:xfrm>
            <a:off x="2404507" y="1578196"/>
            <a:ext cx="8230061" cy="1242873"/>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000B0C7-5EDE-CCA2-87B4-EAB17A660F44}"/>
              </a:ext>
            </a:extLst>
          </p:cNvPr>
          <p:cNvSpPr/>
          <p:nvPr/>
        </p:nvSpPr>
        <p:spPr>
          <a:xfrm>
            <a:off x="1162975" y="4101483"/>
            <a:ext cx="4695699" cy="1103835"/>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89728DB-7DB6-2438-898F-C42FC2F5D334}"/>
              </a:ext>
            </a:extLst>
          </p:cNvPr>
          <p:cNvSpPr/>
          <p:nvPr/>
        </p:nvSpPr>
        <p:spPr>
          <a:xfrm>
            <a:off x="6999270" y="4101483"/>
            <a:ext cx="4695699" cy="1103835"/>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Connector: Elbow 8">
            <a:extLst>
              <a:ext uri="{FF2B5EF4-FFF2-40B4-BE49-F238E27FC236}">
                <a16:creationId xmlns:a16="http://schemas.microsoft.com/office/drawing/2014/main" id="{D834A6F6-5E27-B790-2FC2-4E3FD39EED8A}"/>
              </a:ext>
            </a:extLst>
          </p:cNvPr>
          <p:cNvCxnSpPr>
            <a:cxnSpLocks/>
            <a:stCxn id="6" idx="0"/>
            <a:endCxn id="7" idx="0"/>
          </p:cNvCxnSpPr>
          <p:nvPr/>
        </p:nvCxnSpPr>
        <p:spPr>
          <a:xfrm rot="5400000" flipH="1" flipV="1">
            <a:off x="6428972" y="1183336"/>
            <a:ext cx="12700" cy="5836295"/>
          </a:xfrm>
          <a:prstGeom prst="bentConnector3">
            <a:avLst>
              <a:gd name="adj1" fmla="val 5714567"/>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899D568-1D70-3C94-2A60-C71089487201}"/>
              </a:ext>
            </a:extLst>
          </p:cNvPr>
          <p:cNvCxnSpPr>
            <a:cxnSpLocks/>
            <a:stCxn id="5" idx="2"/>
          </p:cNvCxnSpPr>
          <p:nvPr/>
        </p:nvCxnSpPr>
        <p:spPr>
          <a:xfrm>
            <a:off x="6519538" y="2821069"/>
            <a:ext cx="5078" cy="5435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11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 name="Google Shape;802;p45">
            <a:extLst>
              <a:ext uri="{FF2B5EF4-FFF2-40B4-BE49-F238E27FC236}">
                <a16:creationId xmlns:a16="http://schemas.microsoft.com/office/drawing/2014/main" id="{A744C60D-38B0-162D-3FED-A21ED334750E}"/>
              </a:ext>
            </a:extLst>
          </p:cNvPr>
          <p:cNvSpPr txBox="1">
            <a:spLocks/>
          </p:cNvSpPr>
          <p:nvPr/>
        </p:nvSpPr>
        <p:spPr>
          <a:xfrm>
            <a:off x="-1868819" y="5663260"/>
            <a:ext cx="8112367"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4267" b="0" i="0" u="none" strike="noStrike" kern="0" cap="none" spc="0" normalizeH="0" baseline="0" noProof="0" dirty="0">
                <a:ln>
                  <a:noFill/>
                </a:ln>
                <a:solidFill>
                  <a:srgbClr val="19BBD5"/>
                </a:solidFill>
                <a:effectLst/>
                <a:uLnTx/>
                <a:uFillTx/>
                <a:latin typeface="Nixie One"/>
                <a:sym typeface="Nixie One"/>
              </a:rPr>
              <a:t>Wrapper Method</a:t>
            </a:r>
          </a:p>
        </p:txBody>
      </p:sp>
      <p:sp>
        <p:nvSpPr>
          <p:cNvPr id="5" name="Google Shape;802;p45">
            <a:extLst>
              <a:ext uri="{FF2B5EF4-FFF2-40B4-BE49-F238E27FC236}">
                <a16:creationId xmlns:a16="http://schemas.microsoft.com/office/drawing/2014/main" id="{CE4652DD-41E1-C6B6-F755-065730BE777F}"/>
              </a:ext>
            </a:extLst>
          </p:cNvPr>
          <p:cNvSpPr txBox="1">
            <a:spLocks/>
          </p:cNvSpPr>
          <p:nvPr/>
        </p:nvSpPr>
        <p:spPr>
          <a:xfrm>
            <a:off x="7068106" y="5882039"/>
            <a:ext cx="2352573"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Fig 18</a:t>
            </a:r>
          </a:p>
        </p:txBody>
      </p:sp>
      <p:pic>
        <p:nvPicPr>
          <p:cNvPr id="6" name="Picture 5">
            <a:extLst>
              <a:ext uri="{FF2B5EF4-FFF2-40B4-BE49-F238E27FC236}">
                <a16:creationId xmlns:a16="http://schemas.microsoft.com/office/drawing/2014/main" id="{E4C0F2C8-50E7-55F7-28C6-A0F2716F50F5}"/>
              </a:ext>
            </a:extLst>
          </p:cNvPr>
          <p:cNvPicPr>
            <a:picLocks noChangeAspect="1"/>
          </p:cNvPicPr>
          <p:nvPr/>
        </p:nvPicPr>
        <p:blipFill>
          <a:blip r:embed="rId3"/>
          <a:stretch>
            <a:fillRect/>
          </a:stretch>
        </p:blipFill>
        <p:spPr>
          <a:xfrm>
            <a:off x="4792517" y="136363"/>
            <a:ext cx="7177809" cy="5616881"/>
          </a:xfrm>
          <a:prstGeom prst="rect">
            <a:avLst/>
          </a:prstGeom>
        </p:spPr>
      </p:pic>
    </p:spTree>
    <p:extLst>
      <p:ext uri="{BB962C8B-B14F-4D97-AF65-F5344CB8AC3E}">
        <p14:creationId xmlns:p14="http://schemas.microsoft.com/office/powerpoint/2010/main" val="3428689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 name="Google Shape;802;p45">
            <a:extLst>
              <a:ext uri="{FF2B5EF4-FFF2-40B4-BE49-F238E27FC236}">
                <a16:creationId xmlns:a16="http://schemas.microsoft.com/office/drawing/2014/main" id="{A744C60D-38B0-162D-3FED-A21ED334750E}"/>
              </a:ext>
            </a:extLst>
          </p:cNvPr>
          <p:cNvSpPr txBox="1">
            <a:spLocks/>
          </p:cNvSpPr>
          <p:nvPr/>
        </p:nvSpPr>
        <p:spPr>
          <a:xfrm>
            <a:off x="-1633157" y="5711446"/>
            <a:ext cx="8112367"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lang="en-US" sz="4267" kern="0" dirty="0"/>
              <a:t>Filter Method</a:t>
            </a:r>
            <a:endParaRPr kumimoji="0" lang="en-US" sz="4267" b="0" i="0" u="none" strike="noStrike" kern="0" cap="none" spc="0" normalizeH="0" baseline="0" noProof="0" dirty="0">
              <a:ln>
                <a:noFill/>
              </a:ln>
              <a:solidFill>
                <a:srgbClr val="19BBD5"/>
              </a:solidFill>
              <a:effectLst/>
              <a:uLnTx/>
              <a:uFillTx/>
              <a:latin typeface="Nixie One"/>
              <a:sym typeface="Nixie One"/>
            </a:endParaRPr>
          </a:p>
        </p:txBody>
      </p:sp>
      <p:sp>
        <p:nvSpPr>
          <p:cNvPr id="5" name="Google Shape;802;p45">
            <a:extLst>
              <a:ext uri="{FF2B5EF4-FFF2-40B4-BE49-F238E27FC236}">
                <a16:creationId xmlns:a16="http://schemas.microsoft.com/office/drawing/2014/main" id="{CE4652DD-41E1-C6B6-F755-065730BE777F}"/>
              </a:ext>
            </a:extLst>
          </p:cNvPr>
          <p:cNvSpPr txBox="1">
            <a:spLocks/>
          </p:cNvSpPr>
          <p:nvPr/>
        </p:nvSpPr>
        <p:spPr>
          <a:xfrm>
            <a:off x="7068106" y="5882039"/>
            <a:ext cx="2352573"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Fig 19</a:t>
            </a:r>
          </a:p>
        </p:txBody>
      </p:sp>
      <p:pic>
        <p:nvPicPr>
          <p:cNvPr id="6" name="Picture 5">
            <a:extLst>
              <a:ext uri="{FF2B5EF4-FFF2-40B4-BE49-F238E27FC236}">
                <a16:creationId xmlns:a16="http://schemas.microsoft.com/office/drawing/2014/main" id="{6D9A7149-485C-010E-E81C-8340F1B88785}"/>
              </a:ext>
            </a:extLst>
          </p:cNvPr>
          <p:cNvPicPr>
            <a:picLocks noChangeAspect="1"/>
          </p:cNvPicPr>
          <p:nvPr/>
        </p:nvPicPr>
        <p:blipFill>
          <a:blip r:embed="rId3"/>
          <a:stretch>
            <a:fillRect/>
          </a:stretch>
        </p:blipFill>
        <p:spPr>
          <a:xfrm>
            <a:off x="4547033" y="122127"/>
            <a:ext cx="7478713" cy="5233954"/>
          </a:xfrm>
          <a:prstGeom prst="rect">
            <a:avLst/>
          </a:prstGeom>
        </p:spPr>
      </p:pic>
    </p:spTree>
    <p:extLst>
      <p:ext uri="{BB962C8B-B14F-4D97-AF65-F5344CB8AC3E}">
        <p14:creationId xmlns:p14="http://schemas.microsoft.com/office/powerpoint/2010/main" val="3863714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 name="Google Shape;802;p45">
            <a:extLst>
              <a:ext uri="{FF2B5EF4-FFF2-40B4-BE49-F238E27FC236}">
                <a16:creationId xmlns:a16="http://schemas.microsoft.com/office/drawing/2014/main" id="{A744C60D-38B0-162D-3FED-A21ED334750E}"/>
              </a:ext>
            </a:extLst>
          </p:cNvPr>
          <p:cNvSpPr txBox="1">
            <a:spLocks/>
          </p:cNvSpPr>
          <p:nvPr/>
        </p:nvSpPr>
        <p:spPr>
          <a:xfrm>
            <a:off x="-1497481" y="5882039"/>
            <a:ext cx="8112367"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4267" b="0" i="0" u="none" strike="noStrike" kern="0" cap="none" spc="0" normalizeH="0" baseline="0" noProof="0" dirty="0">
                <a:ln>
                  <a:noFill/>
                </a:ln>
                <a:solidFill>
                  <a:srgbClr val="19BBD5"/>
                </a:solidFill>
                <a:effectLst/>
                <a:uLnTx/>
                <a:uFillTx/>
                <a:latin typeface="Nixie One"/>
                <a:sym typeface="Nixie One"/>
              </a:rPr>
              <a:t>Comparing 5 methods</a:t>
            </a:r>
          </a:p>
        </p:txBody>
      </p:sp>
      <p:sp>
        <p:nvSpPr>
          <p:cNvPr id="6" name="Google Shape;802;p45">
            <a:extLst>
              <a:ext uri="{FF2B5EF4-FFF2-40B4-BE49-F238E27FC236}">
                <a16:creationId xmlns:a16="http://schemas.microsoft.com/office/drawing/2014/main" id="{A95DE212-A51C-5A37-326A-5D7F09C5D27D}"/>
              </a:ext>
            </a:extLst>
          </p:cNvPr>
          <p:cNvSpPr txBox="1">
            <a:spLocks/>
          </p:cNvSpPr>
          <p:nvPr/>
        </p:nvSpPr>
        <p:spPr>
          <a:xfrm>
            <a:off x="6961574" y="5882039"/>
            <a:ext cx="2352573"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Fig </a:t>
            </a:r>
            <a:r>
              <a:rPr lang="en-US" sz="1800" kern="0" dirty="0">
                <a:solidFill>
                  <a:srgbClr val="FFFFFF"/>
                </a:solidFill>
              </a:rPr>
              <a:t>20</a:t>
            </a:r>
            <a:endParaRPr kumimoji="0" lang="en-US" sz="1800" b="0" i="0" u="none" strike="noStrike" kern="0" cap="none" spc="0" normalizeH="0" baseline="0" noProof="0" dirty="0">
              <a:ln>
                <a:noFill/>
              </a:ln>
              <a:solidFill>
                <a:srgbClr val="FFFFFF"/>
              </a:solidFill>
              <a:effectLst/>
              <a:uLnTx/>
              <a:uFillTx/>
              <a:latin typeface="Nixie One"/>
              <a:sym typeface="Nixie One"/>
            </a:endParaRPr>
          </a:p>
        </p:txBody>
      </p:sp>
      <p:pic>
        <p:nvPicPr>
          <p:cNvPr id="3" name="Picture 2">
            <a:extLst>
              <a:ext uri="{FF2B5EF4-FFF2-40B4-BE49-F238E27FC236}">
                <a16:creationId xmlns:a16="http://schemas.microsoft.com/office/drawing/2014/main" id="{0A271503-4A6A-323A-5A08-01931EFC8609}"/>
              </a:ext>
            </a:extLst>
          </p:cNvPr>
          <p:cNvPicPr>
            <a:picLocks noChangeAspect="1"/>
          </p:cNvPicPr>
          <p:nvPr/>
        </p:nvPicPr>
        <p:blipFill>
          <a:blip r:embed="rId3"/>
          <a:stretch>
            <a:fillRect/>
          </a:stretch>
        </p:blipFill>
        <p:spPr>
          <a:xfrm>
            <a:off x="3768848" y="107317"/>
            <a:ext cx="8233761" cy="5684031"/>
          </a:xfrm>
          <a:prstGeom prst="rect">
            <a:avLst/>
          </a:prstGeom>
        </p:spPr>
      </p:pic>
      <p:graphicFrame>
        <p:nvGraphicFramePr>
          <p:cNvPr id="2" name="Table 1">
            <a:extLst>
              <a:ext uri="{FF2B5EF4-FFF2-40B4-BE49-F238E27FC236}">
                <a16:creationId xmlns:a16="http://schemas.microsoft.com/office/drawing/2014/main" id="{6E8FFB80-4543-E246-40F3-79B2549CD3BC}"/>
              </a:ext>
            </a:extLst>
          </p:cNvPr>
          <p:cNvGraphicFramePr>
            <a:graphicFrameLocks noGrp="1"/>
          </p:cNvGraphicFramePr>
          <p:nvPr>
            <p:extLst>
              <p:ext uri="{D42A27DB-BD31-4B8C-83A1-F6EECF244321}">
                <p14:modId xmlns:p14="http://schemas.microsoft.com/office/powerpoint/2010/main" val="346138874"/>
              </p:ext>
            </p:extLst>
          </p:nvPr>
        </p:nvGraphicFramePr>
        <p:xfrm>
          <a:off x="266339" y="2463162"/>
          <a:ext cx="3090417" cy="1473397"/>
        </p:xfrm>
        <a:graphic>
          <a:graphicData uri="http://schemas.openxmlformats.org/drawingml/2006/table">
            <a:tbl>
              <a:tblPr firstRow="1" bandRow="1">
                <a:tableStyleId>{5C22544A-7EE6-4342-B048-85BDC9FD1C3A}</a:tableStyleId>
              </a:tblPr>
              <a:tblGrid>
                <a:gridCol w="1742876">
                  <a:extLst>
                    <a:ext uri="{9D8B030D-6E8A-4147-A177-3AD203B41FA5}">
                      <a16:colId xmlns:a16="http://schemas.microsoft.com/office/drawing/2014/main" val="3043321438"/>
                    </a:ext>
                  </a:extLst>
                </a:gridCol>
                <a:gridCol w="1347541">
                  <a:extLst>
                    <a:ext uri="{9D8B030D-6E8A-4147-A177-3AD203B41FA5}">
                      <a16:colId xmlns:a16="http://schemas.microsoft.com/office/drawing/2014/main" val="870989614"/>
                    </a:ext>
                  </a:extLst>
                </a:gridCol>
              </a:tblGrid>
              <a:tr h="458278">
                <a:tc>
                  <a:txBody>
                    <a:bodyPr/>
                    <a:lstStyle/>
                    <a:p>
                      <a:r>
                        <a:rPr lang="en-US" dirty="0"/>
                        <a:t>Model</a:t>
                      </a:r>
                    </a:p>
                  </a:txBody>
                  <a:tcPr/>
                </a:tc>
                <a:tc>
                  <a:txBody>
                    <a:bodyPr/>
                    <a:lstStyle/>
                    <a:p>
                      <a:r>
                        <a:rPr lang="en-US" dirty="0"/>
                        <a:t>Accuracy</a:t>
                      </a:r>
                    </a:p>
                  </a:txBody>
                  <a:tcPr/>
                </a:tc>
                <a:extLst>
                  <a:ext uri="{0D108BD9-81ED-4DB2-BD59-A6C34878D82A}">
                    <a16:rowId xmlns:a16="http://schemas.microsoft.com/office/drawing/2014/main" val="2638395190"/>
                  </a:ext>
                </a:extLst>
              </a:tr>
              <a:tr h="458278">
                <a:tc>
                  <a:txBody>
                    <a:bodyPr/>
                    <a:lstStyle/>
                    <a:p>
                      <a:r>
                        <a:rPr lang="en-US" dirty="0">
                          <a:solidFill>
                            <a:srgbClr val="010203"/>
                          </a:solidFill>
                        </a:rPr>
                        <a:t>Wrapper</a:t>
                      </a:r>
                    </a:p>
                  </a:txBody>
                  <a:tcPr/>
                </a:tc>
                <a:tc>
                  <a:txBody>
                    <a:bodyPr/>
                    <a:lstStyle/>
                    <a:p>
                      <a:r>
                        <a:rPr lang="en-US" dirty="0">
                          <a:solidFill>
                            <a:srgbClr val="010203"/>
                          </a:solidFill>
                        </a:rPr>
                        <a:t>98.43%</a:t>
                      </a:r>
                    </a:p>
                  </a:txBody>
                  <a:tcPr/>
                </a:tc>
                <a:extLst>
                  <a:ext uri="{0D108BD9-81ED-4DB2-BD59-A6C34878D82A}">
                    <a16:rowId xmlns:a16="http://schemas.microsoft.com/office/drawing/2014/main" val="3466524796"/>
                  </a:ext>
                </a:extLst>
              </a:tr>
              <a:tr h="556841">
                <a:tc>
                  <a:txBody>
                    <a:bodyPr/>
                    <a:lstStyle/>
                    <a:p>
                      <a:r>
                        <a:rPr lang="en-US" dirty="0">
                          <a:solidFill>
                            <a:srgbClr val="010203"/>
                          </a:solidFill>
                        </a:rPr>
                        <a:t>Filter</a:t>
                      </a:r>
                    </a:p>
                  </a:txBody>
                  <a:tcPr/>
                </a:tc>
                <a:tc>
                  <a:txBody>
                    <a:bodyPr/>
                    <a:lstStyle/>
                    <a:p>
                      <a:r>
                        <a:rPr lang="en-US" dirty="0">
                          <a:solidFill>
                            <a:srgbClr val="010203"/>
                          </a:solidFill>
                        </a:rPr>
                        <a:t>97.67%</a:t>
                      </a:r>
                    </a:p>
                  </a:txBody>
                  <a:tcPr/>
                </a:tc>
                <a:extLst>
                  <a:ext uri="{0D108BD9-81ED-4DB2-BD59-A6C34878D82A}">
                    <a16:rowId xmlns:a16="http://schemas.microsoft.com/office/drawing/2014/main" val="2592382122"/>
                  </a:ext>
                </a:extLst>
              </a:tr>
            </a:tbl>
          </a:graphicData>
        </a:graphic>
      </p:graphicFrame>
      <p:sp>
        <p:nvSpPr>
          <p:cNvPr id="5" name="Google Shape;802;p45">
            <a:extLst>
              <a:ext uri="{FF2B5EF4-FFF2-40B4-BE49-F238E27FC236}">
                <a16:creationId xmlns:a16="http://schemas.microsoft.com/office/drawing/2014/main" id="{7CC04D46-6970-7813-990C-FD1359811BB4}"/>
              </a:ext>
            </a:extLst>
          </p:cNvPr>
          <p:cNvSpPr txBox="1">
            <a:spLocks/>
          </p:cNvSpPr>
          <p:nvPr/>
        </p:nvSpPr>
        <p:spPr>
          <a:xfrm>
            <a:off x="734200" y="4165845"/>
            <a:ext cx="2352573"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lang="en-US" sz="1800" kern="0" dirty="0">
                <a:solidFill>
                  <a:srgbClr val="FFFFFF"/>
                </a:solidFill>
              </a:rPr>
              <a:t>Table</a:t>
            </a:r>
            <a:r>
              <a:rPr kumimoji="0" lang="en-US" sz="1800" b="0" i="0" u="none" strike="noStrike" kern="0" cap="none" spc="0" normalizeH="0" baseline="0" noProof="0" dirty="0">
                <a:ln>
                  <a:noFill/>
                </a:ln>
                <a:solidFill>
                  <a:srgbClr val="FFFFFF"/>
                </a:solidFill>
                <a:effectLst/>
                <a:uLnTx/>
                <a:uFillTx/>
                <a:latin typeface="Nixie One"/>
                <a:sym typeface="Nixie One"/>
              </a:rPr>
              <a:t> 3</a:t>
            </a:r>
          </a:p>
        </p:txBody>
      </p:sp>
    </p:spTree>
    <p:extLst>
      <p:ext uri="{BB962C8B-B14F-4D97-AF65-F5344CB8AC3E}">
        <p14:creationId xmlns:p14="http://schemas.microsoft.com/office/powerpoint/2010/main" val="2848488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25"/>
          <p:cNvSpPr txBox="1">
            <a:spLocks noGrp="1"/>
          </p:cNvSpPr>
          <p:nvPr>
            <p:ph type="ctrTitle" idx="4294967295"/>
          </p:nvPr>
        </p:nvSpPr>
        <p:spPr>
          <a:xfrm>
            <a:off x="914400" y="-12"/>
            <a:ext cx="10363200" cy="6858000"/>
          </a:xfrm>
          <a:prstGeom prst="rect">
            <a:avLst/>
          </a:prstGeom>
        </p:spPr>
        <p:txBody>
          <a:bodyPr spcFirstLastPara="1" wrap="square" lIns="121900" tIns="121900" rIns="121900" bIns="121900" anchor="ctr" anchorCtr="0">
            <a:noAutofit/>
          </a:bodyPr>
          <a:lstStyle/>
          <a:p>
            <a:pPr algn="ctr"/>
            <a:r>
              <a:rPr lang="en" sz="8000" b="1" dirty="0">
                <a:latin typeface="Muli"/>
                <a:ea typeface="Muli"/>
                <a:cs typeface="Muli"/>
                <a:sym typeface="Muli"/>
              </a:rPr>
              <a:t>TSNE Plots of Updated Datasets</a:t>
            </a:r>
            <a:endParaRPr sz="8000" b="1" dirty="0">
              <a:latin typeface="Muli"/>
              <a:ea typeface="Muli"/>
              <a:cs typeface="Muli"/>
              <a:sym typeface="Muli"/>
            </a:endParaRPr>
          </a:p>
        </p:txBody>
      </p:sp>
    </p:spTree>
    <p:extLst>
      <p:ext uri="{BB962C8B-B14F-4D97-AF65-F5344CB8AC3E}">
        <p14:creationId xmlns:p14="http://schemas.microsoft.com/office/powerpoint/2010/main" val="510898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9" name="Google Shape;802;p45">
            <a:extLst>
              <a:ext uri="{FF2B5EF4-FFF2-40B4-BE49-F238E27FC236}">
                <a16:creationId xmlns:a16="http://schemas.microsoft.com/office/drawing/2014/main" id="{48C2458D-3253-5B2A-19A0-55B8C45CD127}"/>
              </a:ext>
            </a:extLst>
          </p:cNvPr>
          <p:cNvSpPr txBox="1">
            <a:spLocks/>
          </p:cNvSpPr>
          <p:nvPr/>
        </p:nvSpPr>
        <p:spPr>
          <a:xfrm>
            <a:off x="-258620" y="311182"/>
            <a:ext cx="10946400"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algn="ctr" defTabSz="1219170"/>
            <a:r>
              <a:rPr lang="en-US" sz="4267" kern="0" dirty="0"/>
              <a:t>Mobile Crowd Sensing</a:t>
            </a:r>
          </a:p>
        </p:txBody>
      </p:sp>
      <p:sp>
        <p:nvSpPr>
          <p:cNvPr id="16" name="Google Shape;281;p20">
            <a:extLst>
              <a:ext uri="{FF2B5EF4-FFF2-40B4-BE49-F238E27FC236}">
                <a16:creationId xmlns:a16="http://schemas.microsoft.com/office/drawing/2014/main" id="{72B7A271-D80E-7B22-D95F-84C1788AC97F}"/>
              </a:ext>
            </a:extLst>
          </p:cNvPr>
          <p:cNvSpPr/>
          <p:nvPr/>
        </p:nvSpPr>
        <p:spPr>
          <a:xfrm>
            <a:off x="1399407" y="1974847"/>
            <a:ext cx="1810797" cy="1764232"/>
          </a:xfrm>
          <a:prstGeom prst="roundRect">
            <a:avLst>
              <a:gd name="adj" fmla="val 16667"/>
            </a:avLst>
          </a:prstGeom>
          <a:noFill/>
          <a:ln>
            <a:solidFill>
              <a:schemeClr val="tx1"/>
            </a:solidFill>
            <a:headEnd type="none" w="sm" len="sm"/>
            <a:tailEnd type="none" w="sm" len="sm"/>
          </a:ln>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0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7" name="Google Shape;281;p20">
            <a:extLst>
              <a:ext uri="{FF2B5EF4-FFF2-40B4-BE49-F238E27FC236}">
                <a16:creationId xmlns:a16="http://schemas.microsoft.com/office/drawing/2014/main" id="{D3768303-C061-CAFA-58DB-457D4699F412}"/>
              </a:ext>
            </a:extLst>
          </p:cNvPr>
          <p:cNvSpPr/>
          <p:nvPr/>
        </p:nvSpPr>
        <p:spPr>
          <a:xfrm>
            <a:off x="1345993" y="3761971"/>
            <a:ext cx="1973003" cy="1856596"/>
          </a:xfrm>
          <a:prstGeom prst="roundRect">
            <a:avLst>
              <a:gd name="adj" fmla="val 16667"/>
            </a:avLst>
          </a:prstGeom>
          <a:noFill/>
          <a:ln>
            <a:solidFill>
              <a:schemeClr val="tx1"/>
            </a:solidFill>
            <a:headEnd type="none" w="sm" len="sm"/>
            <a:tailEnd type="none" w="sm" len="sm"/>
          </a:ln>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0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grpSp>
        <p:nvGrpSpPr>
          <p:cNvPr id="18" name="Google Shape;1022;p47">
            <a:extLst>
              <a:ext uri="{FF2B5EF4-FFF2-40B4-BE49-F238E27FC236}">
                <a16:creationId xmlns:a16="http://schemas.microsoft.com/office/drawing/2014/main" id="{0DE6BCD1-3CAD-3379-8156-DE2789115A1D}"/>
              </a:ext>
            </a:extLst>
          </p:cNvPr>
          <p:cNvGrpSpPr/>
          <p:nvPr/>
        </p:nvGrpSpPr>
        <p:grpSpPr>
          <a:xfrm>
            <a:off x="1634585" y="2141702"/>
            <a:ext cx="135054" cy="333078"/>
            <a:chOff x="3386850" y="2264625"/>
            <a:chExt cx="203950" cy="509250"/>
          </a:xfrm>
        </p:grpSpPr>
        <p:sp>
          <p:nvSpPr>
            <p:cNvPr id="19" name="Google Shape;1023;p47">
              <a:extLst>
                <a:ext uri="{FF2B5EF4-FFF2-40B4-BE49-F238E27FC236}">
                  <a16:creationId xmlns:a16="http://schemas.microsoft.com/office/drawing/2014/main" id="{7C7979C1-D744-A780-55C0-19E211947549}"/>
                </a:ext>
              </a:extLst>
            </p:cNvPr>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24;p47">
              <a:extLst>
                <a:ext uri="{FF2B5EF4-FFF2-40B4-BE49-F238E27FC236}">
                  <a16:creationId xmlns:a16="http://schemas.microsoft.com/office/drawing/2014/main" id="{7CA7B39E-1FC9-50CD-CBDF-1F80FA892425}"/>
                </a:ext>
              </a:extLst>
            </p:cNvPr>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025;p47">
            <a:extLst>
              <a:ext uri="{FF2B5EF4-FFF2-40B4-BE49-F238E27FC236}">
                <a16:creationId xmlns:a16="http://schemas.microsoft.com/office/drawing/2014/main" id="{D0292BB2-B148-597F-9D7C-6D7B8EFD3CA5}"/>
              </a:ext>
            </a:extLst>
          </p:cNvPr>
          <p:cNvGrpSpPr/>
          <p:nvPr/>
        </p:nvGrpSpPr>
        <p:grpSpPr>
          <a:xfrm>
            <a:off x="2802681" y="2990481"/>
            <a:ext cx="250911" cy="475684"/>
            <a:chOff x="4753325" y="2329350"/>
            <a:chExt cx="167300" cy="379800"/>
          </a:xfrm>
          <a:solidFill>
            <a:srgbClr val="FFFF00"/>
          </a:solidFill>
        </p:grpSpPr>
        <p:sp>
          <p:nvSpPr>
            <p:cNvPr id="22" name="Google Shape;1026;p47">
              <a:extLst>
                <a:ext uri="{FF2B5EF4-FFF2-40B4-BE49-F238E27FC236}">
                  <a16:creationId xmlns:a16="http://schemas.microsoft.com/office/drawing/2014/main" id="{00D797C1-DE07-9C7B-241D-4AF30416C79A}"/>
                </a:ext>
              </a:extLst>
            </p:cNvPr>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27;p47">
              <a:extLst>
                <a:ext uri="{FF2B5EF4-FFF2-40B4-BE49-F238E27FC236}">
                  <a16:creationId xmlns:a16="http://schemas.microsoft.com/office/drawing/2014/main" id="{F08E3F58-500D-92AE-F360-E8E1E2DC4B30}"/>
                </a:ext>
              </a:extLst>
            </p:cNvPr>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031;p47">
            <a:extLst>
              <a:ext uri="{FF2B5EF4-FFF2-40B4-BE49-F238E27FC236}">
                <a16:creationId xmlns:a16="http://schemas.microsoft.com/office/drawing/2014/main" id="{2D28069D-F154-2F26-1CA1-099239A62C7D}"/>
              </a:ext>
            </a:extLst>
          </p:cNvPr>
          <p:cNvSpPr/>
          <p:nvPr/>
        </p:nvSpPr>
        <p:spPr>
          <a:xfrm>
            <a:off x="2749846" y="2039253"/>
            <a:ext cx="253123" cy="263585"/>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44;p47">
            <a:extLst>
              <a:ext uri="{FF2B5EF4-FFF2-40B4-BE49-F238E27FC236}">
                <a16:creationId xmlns:a16="http://schemas.microsoft.com/office/drawing/2014/main" id="{2B6EBE77-8269-6383-31BA-810DC07CE82C}"/>
              </a:ext>
            </a:extLst>
          </p:cNvPr>
          <p:cNvSpPr/>
          <p:nvPr/>
        </p:nvSpPr>
        <p:spPr>
          <a:xfrm>
            <a:off x="3875591" y="3111661"/>
            <a:ext cx="190442" cy="336267"/>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45;p47">
            <a:extLst>
              <a:ext uri="{FF2B5EF4-FFF2-40B4-BE49-F238E27FC236}">
                <a16:creationId xmlns:a16="http://schemas.microsoft.com/office/drawing/2014/main" id="{4D266724-0557-8662-B156-232B1D1355F0}"/>
              </a:ext>
            </a:extLst>
          </p:cNvPr>
          <p:cNvSpPr/>
          <p:nvPr/>
        </p:nvSpPr>
        <p:spPr>
          <a:xfrm>
            <a:off x="1964069" y="2090030"/>
            <a:ext cx="196506" cy="336267"/>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117;p47">
            <a:extLst>
              <a:ext uri="{FF2B5EF4-FFF2-40B4-BE49-F238E27FC236}">
                <a16:creationId xmlns:a16="http://schemas.microsoft.com/office/drawing/2014/main" id="{2844F543-190A-36AF-2394-A25357B15FF0}"/>
              </a:ext>
            </a:extLst>
          </p:cNvPr>
          <p:cNvGrpSpPr/>
          <p:nvPr/>
        </p:nvGrpSpPr>
        <p:grpSpPr>
          <a:xfrm>
            <a:off x="2702389" y="2463740"/>
            <a:ext cx="311329" cy="260396"/>
            <a:chOff x="5275975" y="4344850"/>
            <a:chExt cx="470150" cy="398125"/>
          </a:xfrm>
        </p:grpSpPr>
        <p:sp>
          <p:nvSpPr>
            <p:cNvPr id="31" name="Google Shape;1118;p47">
              <a:extLst>
                <a:ext uri="{FF2B5EF4-FFF2-40B4-BE49-F238E27FC236}">
                  <a16:creationId xmlns:a16="http://schemas.microsoft.com/office/drawing/2014/main" id="{E0D9F7F1-367F-BAF9-F22B-FC1347386BD8}"/>
                </a:ext>
              </a:extLst>
            </p:cNvPr>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19;p47">
              <a:extLst>
                <a:ext uri="{FF2B5EF4-FFF2-40B4-BE49-F238E27FC236}">
                  <a16:creationId xmlns:a16="http://schemas.microsoft.com/office/drawing/2014/main" id="{878710F1-25B2-21DC-DF22-FD2B7F74B4A6}"/>
                </a:ext>
              </a:extLst>
            </p:cNvPr>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20;p47">
              <a:extLst>
                <a:ext uri="{FF2B5EF4-FFF2-40B4-BE49-F238E27FC236}">
                  <a16:creationId xmlns:a16="http://schemas.microsoft.com/office/drawing/2014/main" id="{D3B1BCE5-424D-C2BC-E3A3-08816A60E3FC}"/>
                </a:ext>
              </a:extLst>
            </p:cNvPr>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1022;p47">
            <a:extLst>
              <a:ext uri="{FF2B5EF4-FFF2-40B4-BE49-F238E27FC236}">
                <a16:creationId xmlns:a16="http://schemas.microsoft.com/office/drawing/2014/main" id="{54D22571-B0AE-430F-3869-7C81F21A5C08}"/>
              </a:ext>
            </a:extLst>
          </p:cNvPr>
          <p:cNvGrpSpPr/>
          <p:nvPr/>
        </p:nvGrpSpPr>
        <p:grpSpPr>
          <a:xfrm>
            <a:off x="1480306" y="2922954"/>
            <a:ext cx="135054" cy="333078"/>
            <a:chOff x="3386850" y="2264625"/>
            <a:chExt cx="203950" cy="509250"/>
          </a:xfrm>
        </p:grpSpPr>
        <p:sp>
          <p:nvSpPr>
            <p:cNvPr id="35" name="Google Shape;1023;p47">
              <a:extLst>
                <a:ext uri="{FF2B5EF4-FFF2-40B4-BE49-F238E27FC236}">
                  <a16:creationId xmlns:a16="http://schemas.microsoft.com/office/drawing/2014/main" id="{72F9577D-8383-DCA4-6A63-CB5EC769B21A}"/>
                </a:ext>
              </a:extLst>
            </p:cNvPr>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24;p47">
              <a:extLst>
                <a:ext uri="{FF2B5EF4-FFF2-40B4-BE49-F238E27FC236}">
                  <a16:creationId xmlns:a16="http://schemas.microsoft.com/office/drawing/2014/main" id="{7DFC1E75-47E3-DD1C-FDDC-715078C258FE}"/>
                </a:ext>
              </a:extLst>
            </p:cNvPr>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1045;p47">
            <a:extLst>
              <a:ext uri="{FF2B5EF4-FFF2-40B4-BE49-F238E27FC236}">
                <a16:creationId xmlns:a16="http://schemas.microsoft.com/office/drawing/2014/main" id="{B2F7F5BD-F474-4125-7D1D-012D88CFE8A8}"/>
              </a:ext>
            </a:extLst>
          </p:cNvPr>
          <p:cNvSpPr/>
          <p:nvPr/>
        </p:nvSpPr>
        <p:spPr>
          <a:xfrm>
            <a:off x="2311258" y="3057710"/>
            <a:ext cx="196506" cy="336267"/>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1022;p47">
            <a:extLst>
              <a:ext uri="{FF2B5EF4-FFF2-40B4-BE49-F238E27FC236}">
                <a16:creationId xmlns:a16="http://schemas.microsoft.com/office/drawing/2014/main" id="{80328BCA-EFCE-3ACE-6C8A-3177C72079A3}"/>
              </a:ext>
            </a:extLst>
          </p:cNvPr>
          <p:cNvGrpSpPr/>
          <p:nvPr/>
        </p:nvGrpSpPr>
        <p:grpSpPr>
          <a:xfrm>
            <a:off x="1940333" y="2916022"/>
            <a:ext cx="135054" cy="333078"/>
            <a:chOff x="3386850" y="2264625"/>
            <a:chExt cx="203950" cy="509250"/>
          </a:xfrm>
        </p:grpSpPr>
        <p:sp>
          <p:nvSpPr>
            <p:cNvPr id="39" name="Google Shape;1023;p47">
              <a:extLst>
                <a:ext uri="{FF2B5EF4-FFF2-40B4-BE49-F238E27FC236}">
                  <a16:creationId xmlns:a16="http://schemas.microsoft.com/office/drawing/2014/main" id="{13FBBE55-ECD0-F3E3-48E9-DA22DDBFFA0D}"/>
                </a:ext>
              </a:extLst>
            </p:cNvPr>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24;p47">
              <a:extLst>
                <a:ext uri="{FF2B5EF4-FFF2-40B4-BE49-F238E27FC236}">
                  <a16:creationId xmlns:a16="http://schemas.microsoft.com/office/drawing/2014/main" id="{49303277-44DD-B2FF-AD40-E67DD2D48C7D}"/>
                </a:ext>
              </a:extLst>
            </p:cNvPr>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1022;p47">
            <a:extLst>
              <a:ext uri="{FF2B5EF4-FFF2-40B4-BE49-F238E27FC236}">
                <a16:creationId xmlns:a16="http://schemas.microsoft.com/office/drawing/2014/main" id="{5408E628-60DE-49C1-5655-39F881E8A8B8}"/>
              </a:ext>
            </a:extLst>
          </p:cNvPr>
          <p:cNvGrpSpPr/>
          <p:nvPr/>
        </p:nvGrpSpPr>
        <p:grpSpPr>
          <a:xfrm>
            <a:off x="2446780" y="2538790"/>
            <a:ext cx="135054" cy="333078"/>
            <a:chOff x="3386850" y="2264625"/>
            <a:chExt cx="203950" cy="509250"/>
          </a:xfrm>
        </p:grpSpPr>
        <p:sp>
          <p:nvSpPr>
            <p:cNvPr id="42" name="Google Shape;1023;p47">
              <a:extLst>
                <a:ext uri="{FF2B5EF4-FFF2-40B4-BE49-F238E27FC236}">
                  <a16:creationId xmlns:a16="http://schemas.microsoft.com/office/drawing/2014/main" id="{9DA442BE-F3AA-0CE9-F55D-B3A97A5F5633}"/>
                </a:ext>
              </a:extLst>
            </p:cNvPr>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24;p47">
              <a:extLst>
                <a:ext uri="{FF2B5EF4-FFF2-40B4-BE49-F238E27FC236}">
                  <a16:creationId xmlns:a16="http://schemas.microsoft.com/office/drawing/2014/main" id="{D3BF5E8C-B405-E31A-D36E-A91722FF283B}"/>
                </a:ext>
              </a:extLst>
            </p:cNvPr>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1019;p47">
            <a:extLst>
              <a:ext uri="{FF2B5EF4-FFF2-40B4-BE49-F238E27FC236}">
                <a16:creationId xmlns:a16="http://schemas.microsoft.com/office/drawing/2014/main" id="{11B20D74-7890-940B-71AE-1F73C6B85B08}"/>
              </a:ext>
            </a:extLst>
          </p:cNvPr>
          <p:cNvSpPr/>
          <p:nvPr/>
        </p:nvSpPr>
        <p:spPr>
          <a:xfrm>
            <a:off x="2360985" y="2109382"/>
            <a:ext cx="253123" cy="250013"/>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26;p47">
            <a:extLst>
              <a:ext uri="{FF2B5EF4-FFF2-40B4-BE49-F238E27FC236}">
                <a16:creationId xmlns:a16="http://schemas.microsoft.com/office/drawing/2014/main" id="{DB84D720-81BE-7697-B35B-FE68F9EDC7C5}"/>
              </a:ext>
            </a:extLst>
          </p:cNvPr>
          <p:cNvSpPr/>
          <p:nvPr/>
        </p:nvSpPr>
        <p:spPr>
          <a:xfrm>
            <a:off x="1624201" y="3329512"/>
            <a:ext cx="368742" cy="214873"/>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45;p47">
            <a:extLst>
              <a:ext uri="{FF2B5EF4-FFF2-40B4-BE49-F238E27FC236}">
                <a16:creationId xmlns:a16="http://schemas.microsoft.com/office/drawing/2014/main" id="{09EA55E9-C26E-1E77-69E3-0D78F682C6AC}"/>
              </a:ext>
            </a:extLst>
          </p:cNvPr>
          <p:cNvSpPr/>
          <p:nvPr/>
        </p:nvSpPr>
        <p:spPr>
          <a:xfrm>
            <a:off x="1680990" y="2527643"/>
            <a:ext cx="196506" cy="336267"/>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13;p47">
            <a:extLst>
              <a:ext uri="{FF2B5EF4-FFF2-40B4-BE49-F238E27FC236}">
                <a16:creationId xmlns:a16="http://schemas.microsoft.com/office/drawing/2014/main" id="{98255814-346A-25E5-ECE7-293969F905F2}"/>
              </a:ext>
            </a:extLst>
          </p:cNvPr>
          <p:cNvSpPr/>
          <p:nvPr/>
        </p:nvSpPr>
        <p:spPr>
          <a:xfrm>
            <a:off x="4464716" y="3620266"/>
            <a:ext cx="198956" cy="260380"/>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945;p47">
            <a:extLst>
              <a:ext uri="{FF2B5EF4-FFF2-40B4-BE49-F238E27FC236}">
                <a16:creationId xmlns:a16="http://schemas.microsoft.com/office/drawing/2014/main" id="{6775A3F1-F38E-A59B-940E-D2CDEE5926E3}"/>
              </a:ext>
            </a:extLst>
          </p:cNvPr>
          <p:cNvGrpSpPr/>
          <p:nvPr/>
        </p:nvGrpSpPr>
        <p:grpSpPr>
          <a:xfrm>
            <a:off x="4450980" y="2182289"/>
            <a:ext cx="262824" cy="259202"/>
            <a:chOff x="6660750" y="298550"/>
            <a:chExt cx="396900" cy="396300"/>
          </a:xfrm>
        </p:grpSpPr>
        <p:sp>
          <p:nvSpPr>
            <p:cNvPr id="49" name="Google Shape;946;p47">
              <a:extLst>
                <a:ext uri="{FF2B5EF4-FFF2-40B4-BE49-F238E27FC236}">
                  <a16:creationId xmlns:a16="http://schemas.microsoft.com/office/drawing/2014/main" id="{30E732CB-812A-65DE-0462-B92E2CB50657}"/>
                </a:ext>
              </a:extLst>
            </p:cNvPr>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47;p47">
              <a:extLst>
                <a:ext uri="{FF2B5EF4-FFF2-40B4-BE49-F238E27FC236}">
                  <a16:creationId xmlns:a16="http://schemas.microsoft.com/office/drawing/2014/main" id="{93AB67A1-F44F-29C6-923A-60B049A9D19B}"/>
                </a:ext>
              </a:extLst>
            </p:cNvPr>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971;p47">
            <a:extLst>
              <a:ext uri="{FF2B5EF4-FFF2-40B4-BE49-F238E27FC236}">
                <a16:creationId xmlns:a16="http://schemas.microsoft.com/office/drawing/2014/main" id="{94D3C221-EAAE-EF28-D71E-14C25224F27D}"/>
              </a:ext>
            </a:extLst>
          </p:cNvPr>
          <p:cNvGrpSpPr/>
          <p:nvPr/>
        </p:nvGrpSpPr>
        <p:grpSpPr>
          <a:xfrm>
            <a:off x="4414191" y="2639273"/>
            <a:ext cx="320236" cy="317102"/>
            <a:chOff x="6617400" y="931125"/>
            <a:chExt cx="483600" cy="484825"/>
          </a:xfrm>
        </p:grpSpPr>
        <p:sp>
          <p:nvSpPr>
            <p:cNvPr id="52" name="Google Shape;972;p47">
              <a:extLst>
                <a:ext uri="{FF2B5EF4-FFF2-40B4-BE49-F238E27FC236}">
                  <a16:creationId xmlns:a16="http://schemas.microsoft.com/office/drawing/2014/main" id="{CDA02A09-4B72-5800-6F35-E4722F77382C}"/>
                </a:ext>
              </a:extLst>
            </p:cNvPr>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73;p47">
              <a:extLst>
                <a:ext uri="{FF2B5EF4-FFF2-40B4-BE49-F238E27FC236}">
                  <a16:creationId xmlns:a16="http://schemas.microsoft.com/office/drawing/2014/main" id="{7F3E4420-7E45-5952-59DF-379D64E8B399}"/>
                </a:ext>
              </a:extLst>
            </p:cNvPr>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990;p47">
            <a:extLst>
              <a:ext uri="{FF2B5EF4-FFF2-40B4-BE49-F238E27FC236}">
                <a16:creationId xmlns:a16="http://schemas.microsoft.com/office/drawing/2014/main" id="{AC287FB3-E91C-D1E6-3167-4E514F737F27}"/>
              </a:ext>
            </a:extLst>
          </p:cNvPr>
          <p:cNvGrpSpPr/>
          <p:nvPr/>
        </p:nvGrpSpPr>
        <p:grpSpPr>
          <a:xfrm>
            <a:off x="4513391" y="3079333"/>
            <a:ext cx="236933" cy="331476"/>
            <a:chOff x="3984000" y="1594200"/>
            <a:chExt cx="357800" cy="506800"/>
          </a:xfrm>
        </p:grpSpPr>
        <p:sp>
          <p:nvSpPr>
            <p:cNvPr id="59" name="Google Shape;991;p47">
              <a:extLst>
                <a:ext uri="{FF2B5EF4-FFF2-40B4-BE49-F238E27FC236}">
                  <a16:creationId xmlns:a16="http://schemas.microsoft.com/office/drawing/2014/main" id="{63FC8411-9CF5-DD15-7B8C-79380275104F}"/>
                </a:ext>
              </a:extLst>
            </p:cNvPr>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92;p47">
              <a:extLst>
                <a:ext uri="{FF2B5EF4-FFF2-40B4-BE49-F238E27FC236}">
                  <a16:creationId xmlns:a16="http://schemas.microsoft.com/office/drawing/2014/main" id="{2FAC33D4-0B20-DA8E-42BA-0FD3E5C56206}"/>
                </a:ext>
              </a:extLst>
            </p:cNvPr>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1126;p47">
            <a:extLst>
              <a:ext uri="{FF2B5EF4-FFF2-40B4-BE49-F238E27FC236}">
                <a16:creationId xmlns:a16="http://schemas.microsoft.com/office/drawing/2014/main" id="{675AF8B4-FC57-EDF7-63BA-963C6593F9BD}"/>
              </a:ext>
            </a:extLst>
          </p:cNvPr>
          <p:cNvSpPr/>
          <p:nvPr/>
        </p:nvSpPr>
        <p:spPr>
          <a:xfrm>
            <a:off x="4381582" y="4010504"/>
            <a:ext cx="368742" cy="214873"/>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1022;p47">
            <a:extLst>
              <a:ext uri="{FF2B5EF4-FFF2-40B4-BE49-F238E27FC236}">
                <a16:creationId xmlns:a16="http://schemas.microsoft.com/office/drawing/2014/main" id="{AB91F2C1-6580-218E-3EF4-13DB307363E8}"/>
              </a:ext>
            </a:extLst>
          </p:cNvPr>
          <p:cNvGrpSpPr/>
          <p:nvPr/>
        </p:nvGrpSpPr>
        <p:grpSpPr>
          <a:xfrm>
            <a:off x="2858054" y="3989337"/>
            <a:ext cx="135054" cy="333078"/>
            <a:chOff x="3386850" y="2264625"/>
            <a:chExt cx="203950" cy="509250"/>
          </a:xfrm>
        </p:grpSpPr>
        <p:sp>
          <p:nvSpPr>
            <p:cNvPr id="63" name="Google Shape;1023;p47">
              <a:extLst>
                <a:ext uri="{FF2B5EF4-FFF2-40B4-BE49-F238E27FC236}">
                  <a16:creationId xmlns:a16="http://schemas.microsoft.com/office/drawing/2014/main" id="{A1FB0559-FDCB-035F-EE72-3E509FA468FD}"/>
                </a:ext>
              </a:extLst>
            </p:cNvPr>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024;p47">
              <a:extLst>
                <a:ext uri="{FF2B5EF4-FFF2-40B4-BE49-F238E27FC236}">
                  <a16:creationId xmlns:a16="http://schemas.microsoft.com/office/drawing/2014/main" id="{89B47F84-3939-EA6D-0EB7-34FD4F7F76B3}"/>
                </a:ext>
              </a:extLst>
            </p:cNvPr>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1031;p47">
            <a:extLst>
              <a:ext uri="{FF2B5EF4-FFF2-40B4-BE49-F238E27FC236}">
                <a16:creationId xmlns:a16="http://schemas.microsoft.com/office/drawing/2014/main" id="{FF9D224A-6C5C-A321-4650-0BCCA2B0FCBE}"/>
              </a:ext>
            </a:extLst>
          </p:cNvPr>
          <p:cNvSpPr/>
          <p:nvPr/>
        </p:nvSpPr>
        <p:spPr>
          <a:xfrm>
            <a:off x="1568444" y="4984929"/>
            <a:ext cx="253123" cy="263585"/>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1117;p47">
            <a:extLst>
              <a:ext uri="{FF2B5EF4-FFF2-40B4-BE49-F238E27FC236}">
                <a16:creationId xmlns:a16="http://schemas.microsoft.com/office/drawing/2014/main" id="{A9EFB59D-EDCD-1BCA-96ED-6AF247BD92E5}"/>
              </a:ext>
            </a:extLst>
          </p:cNvPr>
          <p:cNvGrpSpPr/>
          <p:nvPr/>
        </p:nvGrpSpPr>
        <p:grpSpPr>
          <a:xfrm>
            <a:off x="2764579" y="4992396"/>
            <a:ext cx="311329" cy="260396"/>
            <a:chOff x="5275975" y="4344850"/>
            <a:chExt cx="470150" cy="398125"/>
          </a:xfrm>
        </p:grpSpPr>
        <p:sp>
          <p:nvSpPr>
            <p:cNvPr id="71" name="Google Shape;1118;p47">
              <a:extLst>
                <a:ext uri="{FF2B5EF4-FFF2-40B4-BE49-F238E27FC236}">
                  <a16:creationId xmlns:a16="http://schemas.microsoft.com/office/drawing/2014/main" id="{B692A212-949C-DF33-C946-82F36D6F6FD1}"/>
                </a:ext>
              </a:extLst>
            </p:cNvPr>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19;p47">
              <a:extLst>
                <a:ext uri="{FF2B5EF4-FFF2-40B4-BE49-F238E27FC236}">
                  <a16:creationId xmlns:a16="http://schemas.microsoft.com/office/drawing/2014/main" id="{3E854D75-86C8-4FA5-2CF5-EC1EC407F088}"/>
                </a:ext>
              </a:extLst>
            </p:cNvPr>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20;p47">
              <a:extLst>
                <a:ext uri="{FF2B5EF4-FFF2-40B4-BE49-F238E27FC236}">
                  <a16:creationId xmlns:a16="http://schemas.microsoft.com/office/drawing/2014/main" id="{75E9315A-726C-A23C-4C29-2F4121B5128B}"/>
                </a:ext>
              </a:extLst>
            </p:cNvPr>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1045;p47">
            <a:extLst>
              <a:ext uri="{FF2B5EF4-FFF2-40B4-BE49-F238E27FC236}">
                <a16:creationId xmlns:a16="http://schemas.microsoft.com/office/drawing/2014/main" id="{A300F26E-521B-0EF2-9ED5-E748E7CDB918}"/>
              </a:ext>
            </a:extLst>
          </p:cNvPr>
          <p:cNvSpPr/>
          <p:nvPr/>
        </p:nvSpPr>
        <p:spPr>
          <a:xfrm>
            <a:off x="2345032" y="4993830"/>
            <a:ext cx="196506" cy="336267"/>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1022;p47">
            <a:extLst>
              <a:ext uri="{FF2B5EF4-FFF2-40B4-BE49-F238E27FC236}">
                <a16:creationId xmlns:a16="http://schemas.microsoft.com/office/drawing/2014/main" id="{03BCCF25-D90B-8A01-94C1-704C61D0F7FD}"/>
              </a:ext>
            </a:extLst>
          </p:cNvPr>
          <p:cNvGrpSpPr/>
          <p:nvPr/>
        </p:nvGrpSpPr>
        <p:grpSpPr>
          <a:xfrm>
            <a:off x="2408605" y="4421338"/>
            <a:ext cx="135054" cy="333078"/>
            <a:chOff x="3386850" y="2264625"/>
            <a:chExt cx="203950" cy="509250"/>
          </a:xfrm>
        </p:grpSpPr>
        <p:sp>
          <p:nvSpPr>
            <p:cNvPr id="79" name="Google Shape;1023;p47">
              <a:extLst>
                <a:ext uri="{FF2B5EF4-FFF2-40B4-BE49-F238E27FC236}">
                  <a16:creationId xmlns:a16="http://schemas.microsoft.com/office/drawing/2014/main" id="{9E0F2440-46C1-68CD-176E-6FA421E69819}"/>
                </a:ext>
              </a:extLst>
            </p:cNvPr>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24;p47">
              <a:extLst>
                <a:ext uri="{FF2B5EF4-FFF2-40B4-BE49-F238E27FC236}">
                  <a16:creationId xmlns:a16="http://schemas.microsoft.com/office/drawing/2014/main" id="{A0D6C955-A4EB-0D98-7C34-FC876887ADC0}"/>
                </a:ext>
              </a:extLst>
            </p:cNvPr>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1019;p47">
            <a:extLst>
              <a:ext uri="{FF2B5EF4-FFF2-40B4-BE49-F238E27FC236}">
                <a16:creationId xmlns:a16="http://schemas.microsoft.com/office/drawing/2014/main" id="{A91C803F-EC5F-2A9C-2C8F-6C462BACD06D}"/>
              </a:ext>
            </a:extLst>
          </p:cNvPr>
          <p:cNvSpPr/>
          <p:nvPr/>
        </p:nvSpPr>
        <p:spPr>
          <a:xfrm>
            <a:off x="1905694" y="5199611"/>
            <a:ext cx="253123" cy="250013"/>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1117;p47">
            <a:extLst>
              <a:ext uri="{FF2B5EF4-FFF2-40B4-BE49-F238E27FC236}">
                <a16:creationId xmlns:a16="http://schemas.microsoft.com/office/drawing/2014/main" id="{4B74AFAB-4F02-2F0D-6032-BD98BF0D71FC}"/>
              </a:ext>
            </a:extLst>
          </p:cNvPr>
          <p:cNvGrpSpPr/>
          <p:nvPr/>
        </p:nvGrpSpPr>
        <p:grpSpPr>
          <a:xfrm>
            <a:off x="1877496" y="4603765"/>
            <a:ext cx="311329" cy="260396"/>
            <a:chOff x="5275975" y="4344850"/>
            <a:chExt cx="470150" cy="398125"/>
          </a:xfrm>
        </p:grpSpPr>
        <p:sp>
          <p:nvSpPr>
            <p:cNvPr id="85" name="Google Shape;1118;p47">
              <a:extLst>
                <a:ext uri="{FF2B5EF4-FFF2-40B4-BE49-F238E27FC236}">
                  <a16:creationId xmlns:a16="http://schemas.microsoft.com/office/drawing/2014/main" id="{6DCEB43C-F228-CB53-9196-160B14FB1716}"/>
                </a:ext>
              </a:extLst>
            </p:cNvPr>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19;p47">
              <a:extLst>
                <a:ext uri="{FF2B5EF4-FFF2-40B4-BE49-F238E27FC236}">
                  <a16:creationId xmlns:a16="http://schemas.microsoft.com/office/drawing/2014/main" id="{85AF5CBD-4BF0-0EB9-D182-FEF6DE2FF087}"/>
                </a:ext>
              </a:extLst>
            </p:cNvPr>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20;p47">
              <a:extLst>
                <a:ext uri="{FF2B5EF4-FFF2-40B4-BE49-F238E27FC236}">
                  <a16:creationId xmlns:a16="http://schemas.microsoft.com/office/drawing/2014/main" id="{E01BC01E-A22B-036C-2281-4C896A7B5F18}"/>
                </a:ext>
              </a:extLst>
            </p:cNvPr>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1117;p47">
            <a:extLst>
              <a:ext uri="{FF2B5EF4-FFF2-40B4-BE49-F238E27FC236}">
                <a16:creationId xmlns:a16="http://schemas.microsoft.com/office/drawing/2014/main" id="{F323B3BE-8CC5-9783-D36C-57549DB8D704}"/>
              </a:ext>
            </a:extLst>
          </p:cNvPr>
          <p:cNvGrpSpPr/>
          <p:nvPr/>
        </p:nvGrpSpPr>
        <p:grpSpPr>
          <a:xfrm>
            <a:off x="2102172" y="4027895"/>
            <a:ext cx="311329" cy="260396"/>
            <a:chOff x="5275975" y="4344850"/>
            <a:chExt cx="470150" cy="398125"/>
          </a:xfrm>
        </p:grpSpPr>
        <p:sp>
          <p:nvSpPr>
            <p:cNvPr id="89" name="Google Shape;1118;p47">
              <a:extLst>
                <a:ext uri="{FF2B5EF4-FFF2-40B4-BE49-F238E27FC236}">
                  <a16:creationId xmlns:a16="http://schemas.microsoft.com/office/drawing/2014/main" id="{E30B519C-1EF4-8A84-DDBD-802B4F188625}"/>
                </a:ext>
              </a:extLst>
            </p:cNvPr>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19;p47">
              <a:extLst>
                <a:ext uri="{FF2B5EF4-FFF2-40B4-BE49-F238E27FC236}">
                  <a16:creationId xmlns:a16="http://schemas.microsoft.com/office/drawing/2014/main" id="{0A869842-8F36-E066-692F-81A6DF9E5A78}"/>
                </a:ext>
              </a:extLst>
            </p:cNvPr>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20;p47">
              <a:extLst>
                <a:ext uri="{FF2B5EF4-FFF2-40B4-BE49-F238E27FC236}">
                  <a16:creationId xmlns:a16="http://schemas.microsoft.com/office/drawing/2014/main" id="{7681E77C-C6F3-0BBA-EE22-237054B4950B}"/>
                </a:ext>
              </a:extLst>
            </p:cNvPr>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3;p47">
            <a:extLst>
              <a:ext uri="{FF2B5EF4-FFF2-40B4-BE49-F238E27FC236}">
                <a16:creationId xmlns:a16="http://schemas.microsoft.com/office/drawing/2014/main" id="{21AAE97E-9C69-105F-6847-BE0A23A121A0}"/>
              </a:ext>
            </a:extLst>
          </p:cNvPr>
          <p:cNvSpPr/>
          <p:nvPr/>
        </p:nvSpPr>
        <p:spPr>
          <a:xfrm>
            <a:off x="2043368" y="2500862"/>
            <a:ext cx="304874" cy="262800"/>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23;p47">
            <a:extLst>
              <a:ext uri="{FF2B5EF4-FFF2-40B4-BE49-F238E27FC236}">
                <a16:creationId xmlns:a16="http://schemas.microsoft.com/office/drawing/2014/main" id="{3D8CB019-B686-3AF2-69AE-F4762F28A46E}"/>
              </a:ext>
            </a:extLst>
          </p:cNvPr>
          <p:cNvSpPr/>
          <p:nvPr/>
        </p:nvSpPr>
        <p:spPr>
          <a:xfrm>
            <a:off x="1645177" y="3896495"/>
            <a:ext cx="304874" cy="262800"/>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23;p47">
            <a:extLst>
              <a:ext uri="{FF2B5EF4-FFF2-40B4-BE49-F238E27FC236}">
                <a16:creationId xmlns:a16="http://schemas.microsoft.com/office/drawing/2014/main" id="{50D9E769-99A9-F5DB-CC66-5266FD72E726}"/>
              </a:ext>
            </a:extLst>
          </p:cNvPr>
          <p:cNvSpPr/>
          <p:nvPr/>
        </p:nvSpPr>
        <p:spPr>
          <a:xfrm>
            <a:off x="1399407" y="4358720"/>
            <a:ext cx="304874" cy="262800"/>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045;p47">
            <a:extLst>
              <a:ext uri="{FF2B5EF4-FFF2-40B4-BE49-F238E27FC236}">
                <a16:creationId xmlns:a16="http://schemas.microsoft.com/office/drawing/2014/main" id="{282432D8-67AF-689F-1090-B5933F2B55A6}"/>
              </a:ext>
            </a:extLst>
          </p:cNvPr>
          <p:cNvSpPr/>
          <p:nvPr/>
        </p:nvSpPr>
        <p:spPr>
          <a:xfrm>
            <a:off x="2867961" y="4449614"/>
            <a:ext cx="196506" cy="336267"/>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046;p47">
            <a:extLst>
              <a:ext uri="{FF2B5EF4-FFF2-40B4-BE49-F238E27FC236}">
                <a16:creationId xmlns:a16="http://schemas.microsoft.com/office/drawing/2014/main" id="{CA41DCE5-CB25-AA03-EC38-798F18328725}"/>
              </a:ext>
            </a:extLst>
          </p:cNvPr>
          <p:cNvGrpSpPr/>
          <p:nvPr/>
        </p:nvGrpSpPr>
        <p:grpSpPr>
          <a:xfrm>
            <a:off x="7041326" y="1980374"/>
            <a:ext cx="1045585" cy="930957"/>
            <a:chOff x="2583325" y="2972875"/>
            <a:chExt cx="462850" cy="445750"/>
          </a:xfrm>
        </p:grpSpPr>
        <p:sp>
          <p:nvSpPr>
            <p:cNvPr id="114" name="Google Shape;1047;p47">
              <a:extLst>
                <a:ext uri="{FF2B5EF4-FFF2-40B4-BE49-F238E27FC236}">
                  <a16:creationId xmlns:a16="http://schemas.microsoft.com/office/drawing/2014/main" id="{3BBD670D-2C5B-18EA-8197-CF402FC7D7F8}"/>
                </a:ext>
              </a:extLst>
            </p:cNvPr>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048;p47">
              <a:extLst>
                <a:ext uri="{FF2B5EF4-FFF2-40B4-BE49-F238E27FC236}">
                  <a16:creationId xmlns:a16="http://schemas.microsoft.com/office/drawing/2014/main" id="{15ECEF28-D12D-25D2-4589-CA77F04371E5}"/>
                </a:ext>
              </a:extLst>
            </p:cNvPr>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077;p47">
            <a:extLst>
              <a:ext uri="{FF2B5EF4-FFF2-40B4-BE49-F238E27FC236}">
                <a16:creationId xmlns:a16="http://schemas.microsoft.com/office/drawing/2014/main" id="{11C40C79-4BA4-A885-BC8C-F78896232719}"/>
              </a:ext>
            </a:extLst>
          </p:cNvPr>
          <p:cNvGrpSpPr/>
          <p:nvPr/>
        </p:nvGrpSpPr>
        <p:grpSpPr>
          <a:xfrm>
            <a:off x="6466272" y="3193905"/>
            <a:ext cx="457374" cy="483150"/>
            <a:chOff x="3294650" y="3652450"/>
            <a:chExt cx="388350" cy="405450"/>
          </a:xfrm>
        </p:grpSpPr>
        <p:sp>
          <p:nvSpPr>
            <p:cNvPr id="117" name="Google Shape;1078;p47">
              <a:extLst>
                <a:ext uri="{FF2B5EF4-FFF2-40B4-BE49-F238E27FC236}">
                  <a16:creationId xmlns:a16="http://schemas.microsoft.com/office/drawing/2014/main" id="{693538B6-CD40-F1C6-1149-40D066ED2C95}"/>
                </a:ext>
              </a:extLst>
            </p:cNvPr>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079;p47">
              <a:extLst>
                <a:ext uri="{FF2B5EF4-FFF2-40B4-BE49-F238E27FC236}">
                  <a16:creationId xmlns:a16="http://schemas.microsoft.com/office/drawing/2014/main" id="{279E0691-6325-0A68-7A1D-7736B4492456}"/>
                </a:ext>
              </a:extLst>
            </p:cNvPr>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080;p47">
              <a:extLst>
                <a:ext uri="{FF2B5EF4-FFF2-40B4-BE49-F238E27FC236}">
                  <a16:creationId xmlns:a16="http://schemas.microsoft.com/office/drawing/2014/main" id="{3DA23E80-C4ED-28A0-A058-7E2CDB87B1FD}"/>
                </a:ext>
              </a:extLst>
            </p:cNvPr>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087;p47">
            <a:extLst>
              <a:ext uri="{FF2B5EF4-FFF2-40B4-BE49-F238E27FC236}">
                <a16:creationId xmlns:a16="http://schemas.microsoft.com/office/drawing/2014/main" id="{64D8A167-F284-E85D-419F-29E89CD5DE99}"/>
              </a:ext>
            </a:extLst>
          </p:cNvPr>
          <p:cNvGrpSpPr/>
          <p:nvPr/>
        </p:nvGrpSpPr>
        <p:grpSpPr>
          <a:xfrm>
            <a:off x="8053139" y="3198820"/>
            <a:ext cx="533573" cy="395833"/>
            <a:chOff x="4610450" y="3703750"/>
            <a:chExt cx="453050" cy="332175"/>
          </a:xfrm>
        </p:grpSpPr>
        <p:sp>
          <p:nvSpPr>
            <p:cNvPr id="127" name="Google Shape;1088;p47">
              <a:extLst>
                <a:ext uri="{FF2B5EF4-FFF2-40B4-BE49-F238E27FC236}">
                  <a16:creationId xmlns:a16="http://schemas.microsoft.com/office/drawing/2014/main" id="{FA1FBB6B-D697-DBD5-F3F1-5DB7B1FA3273}"/>
                </a:ext>
              </a:extLst>
            </p:cNvPr>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089;p47">
              <a:extLst>
                <a:ext uri="{FF2B5EF4-FFF2-40B4-BE49-F238E27FC236}">
                  <a16:creationId xmlns:a16="http://schemas.microsoft.com/office/drawing/2014/main" id="{BFC42D66-7C1E-8229-4B98-D4015AAB9775}"/>
                </a:ext>
              </a:extLst>
            </p:cNvPr>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081;p47">
            <a:extLst>
              <a:ext uri="{FF2B5EF4-FFF2-40B4-BE49-F238E27FC236}">
                <a16:creationId xmlns:a16="http://schemas.microsoft.com/office/drawing/2014/main" id="{47869457-B5D2-396E-3B91-F2CB3D4AB168}"/>
              </a:ext>
            </a:extLst>
          </p:cNvPr>
          <p:cNvGrpSpPr/>
          <p:nvPr/>
        </p:nvGrpSpPr>
        <p:grpSpPr>
          <a:xfrm>
            <a:off x="7272625" y="3237104"/>
            <a:ext cx="533573" cy="395833"/>
            <a:chOff x="3936375" y="3703750"/>
            <a:chExt cx="453050" cy="332175"/>
          </a:xfrm>
        </p:grpSpPr>
        <p:sp>
          <p:nvSpPr>
            <p:cNvPr id="130" name="Google Shape;1082;p47">
              <a:extLst>
                <a:ext uri="{FF2B5EF4-FFF2-40B4-BE49-F238E27FC236}">
                  <a16:creationId xmlns:a16="http://schemas.microsoft.com/office/drawing/2014/main" id="{B7A20469-7E73-C075-3418-5D481B505AEA}"/>
                </a:ext>
              </a:extLst>
            </p:cNvPr>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083;p47">
              <a:extLst>
                <a:ext uri="{FF2B5EF4-FFF2-40B4-BE49-F238E27FC236}">
                  <a16:creationId xmlns:a16="http://schemas.microsoft.com/office/drawing/2014/main" id="{4169D120-F9E1-79B2-ACDE-3E627DEA0EEC}"/>
                </a:ext>
              </a:extLst>
            </p:cNvPr>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084;p47">
              <a:extLst>
                <a:ext uri="{FF2B5EF4-FFF2-40B4-BE49-F238E27FC236}">
                  <a16:creationId xmlns:a16="http://schemas.microsoft.com/office/drawing/2014/main" id="{D281A9D6-0154-A628-6FD4-89174828F07C}"/>
                </a:ext>
              </a:extLst>
            </p:cNvPr>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085;p47">
              <a:extLst>
                <a:ext uri="{FF2B5EF4-FFF2-40B4-BE49-F238E27FC236}">
                  <a16:creationId xmlns:a16="http://schemas.microsoft.com/office/drawing/2014/main" id="{49602676-70EF-F1A4-DDB7-13B763CF86C6}"/>
                </a:ext>
              </a:extLst>
            </p:cNvPr>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086;p47">
              <a:extLst>
                <a:ext uri="{FF2B5EF4-FFF2-40B4-BE49-F238E27FC236}">
                  <a16:creationId xmlns:a16="http://schemas.microsoft.com/office/drawing/2014/main" id="{57C1F420-C251-10D2-0129-450E5EFED2C5}"/>
                </a:ext>
              </a:extLst>
            </p:cNvPr>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Rectangle 134">
            <a:extLst>
              <a:ext uri="{FF2B5EF4-FFF2-40B4-BE49-F238E27FC236}">
                <a16:creationId xmlns:a16="http://schemas.microsoft.com/office/drawing/2014/main" id="{A51799B7-AD10-51FB-BB6F-772B96D03DF7}"/>
              </a:ext>
            </a:extLst>
          </p:cNvPr>
          <p:cNvSpPr/>
          <p:nvPr/>
        </p:nvSpPr>
        <p:spPr>
          <a:xfrm>
            <a:off x="4210313" y="2089053"/>
            <a:ext cx="717174" cy="239025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a:ln>
                <a:noFill/>
              </a:ln>
              <a:solidFill>
                <a:srgbClr val="0E293C"/>
              </a:solidFill>
              <a:effectLst/>
              <a:uLnTx/>
              <a:uFillTx/>
              <a:latin typeface="Calibri" panose="020F0502020204030204" pitchFamily="34" charset="0"/>
              <a:ea typeface="+mn-ea"/>
              <a:cs typeface="Calibri" panose="020F0502020204030204" pitchFamily="34" charset="0"/>
            </a:endParaRPr>
          </a:p>
        </p:txBody>
      </p:sp>
      <p:sp>
        <p:nvSpPr>
          <p:cNvPr id="136" name="Google Shape;281;p20">
            <a:extLst>
              <a:ext uri="{FF2B5EF4-FFF2-40B4-BE49-F238E27FC236}">
                <a16:creationId xmlns:a16="http://schemas.microsoft.com/office/drawing/2014/main" id="{D4F97276-BF65-ACC5-290A-1DD0440AE55E}"/>
              </a:ext>
            </a:extLst>
          </p:cNvPr>
          <p:cNvSpPr/>
          <p:nvPr/>
        </p:nvSpPr>
        <p:spPr>
          <a:xfrm>
            <a:off x="5447929" y="4346203"/>
            <a:ext cx="1574158" cy="1495149"/>
          </a:xfrm>
          <a:prstGeom prst="roundRect">
            <a:avLst>
              <a:gd name="adj" fmla="val 16667"/>
            </a:avLst>
          </a:prstGeom>
          <a:noFill/>
          <a:ln>
            <a:solidFill>
              <a:schemeClr val="tx1"/>
            </a:solidFill>
            <a:headEnd type="none" w="sm" len="sm"/>
            <a:tailEnd type="none" w="sm" len="sm"/>
          </a:ln>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0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37" name="Google Shape;1116;p47">
            <a:extLst>
              <a:ext uri="{FF2B5EF4-FFF2-40B4-BE49-F238E27FC236}">
                <a16:creationId xmlns:a16="http://schemas.microsoft.com/office/drawing/2014/main" id="{E58CA7EB-3D92-A2FA-BFA1-4D0FC24D4A31}"/>
              </a:ext>
            </a:extLst>
          </p:cNvPr>
          <p:cNvSpPr/>
          <p:nvPr/>
        </p:nvSpPr>
        <p:spPr>
          <a:xfrm>
            <a:off x="5709223" y="5096248"/>
            <a:ext cx="585318" cy="579893"/>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021;p47">
            <a:extLst>
              <a:ext uri="{FF2B5EF4-FFF2-40B4-BE49-F238E27FC236}">
                <a16:creationId xmlns:a16="http://schemas.microsoft.com/office/drawing/2014/main" id="{75AC8212-E022-BECF-C303-F33866E67146}"/>
              </a:ext>
            </a:extLst>
          </p:cNvPr>
          <p:cNvSpPr/>
          <p:nvPr/>
        </p:nvSpPr>
        <p:spPr>
          <a:xfrm>
            <a:off x="6309025" y="4783318"/>
            <a:ext cx="447492" cy="441446"/>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045;p47">
            <a:extLst>
              <a:ext uri="{FF2B5EF4-FFF2-40B4-BE49-F238E27FC236}">
                <a16:creationId xmlns:a16="http://schemas.microsoft.com/office/drawing/2014/main" id="{09776B89-EBB3-4720-410A-6833A017277C}"/>
              </a:ext>
            </a:extLst>
          </p:cNvPr>
          <p:cNvSpPr/>
          <p:nvPr/>
        </p:nvSpPr>
        <p:spPr>
          <a:xfrm>
            <a:off x="5865699" y="4490120"/>
            <a:ext cx="196506" cy="336267"/>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Arrow: Right 145">
            <a:extLst>
              <a:ext uri="{FF2B5EF4-FFF2-40B4-BE49-F238E27FC236}">
                <a16:creationId xmlns:a16="http://schemas.microsoft.com/office/drawing/2014/main" id="{60C79F89-BD78-8D1E-E536-D30C444F7D82}"/>
              </a:ext>
            </a:extLst>
          </p:cNvPr>
          <p:cNvSpPr/>
          <p:nvPr/>
        </p:nvSpPr>
        <p:spPr>
          <a:xfrm>
            <a:off x="5432814" y="2614729"/>
            <a:ext cx="552818" cy="1141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Arrow: Right 146">
            <a:extLst>
              <a:ext uri="{FF2B5EF4-FFF2-40B4-BE49-F238E27FC236}">
                <a16:creationId xmlns:a16="http://schemas.microsoft.com/office/drawing/2014/main" id="{3D6A2A77-7B33-4250-2D2F-4F781B7B7A8C}"/>
              </a:ext>
            </a:extLst>
          </p:cNvPr>
          <p:cNvSpPr/>
          <p:nvPr/>
        </p:nvSpPr>
        <p:spPr>
          <a:xfrm rot="17870968">
            <a:off x="5691356" y="3838597"/>
            <a:ext cx="730669" cy="791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Arrow: Right 148">
            <a:extLst>
              <a:ext uri="{FF2B5EF4-FFF2-40B4-BE49-F238E27FC236}">
                <a16:creationId xmlns:a16="http://schemas.microsoft.com/office/drawing/2014/main" id="{4E507989-1C82-7B6A-76E4-85F699FA7D09}"/>
              </a:ext>
            </a:extLst>
          </p:cNvPr>
          <p:cNvSpPr/>
          <p:nvPr/>
        </p:nvSpPr>
        <p:spPr>
          <a:xfrm>
            <a:off x="3349841" y="3230030"/>
            <a:ext cx="39646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Google Shape;306;p20">
            <a:extLst>
              <a:ext uri="{FF2B5EF4-FFF2-40B4-BE49-F238E27FC236}">
                <a16:creationId xmlns:a16="http://schemas.microsoft.com/office/drawing/2014/main" id="{D6267A57-EF62-8B0C-E955-C5445F2CE9D8}"/>
              </a:ext>
            </a:extLst>
          </p:cNvPr>
          <p:cNvSpPr/>
          <p:nvPr/>
        </p:nvSpPr>
        <p:spPr>
          <a:xfrm>
            <a:off x="9914635" y="2517772"/>
            <a:ext cx="1827711" cy="898380"/>
          </a:xfrm>
          <a:prstGeom prst="roundRect">
            <a:avLst>
              <a:gd name="adj" fmla="val 16667"/>
            </a:avLst>
          </a:prstGeom>
          <a:solidFill>
            <a:schemeClr val="bg1"/>
          </a:solidFill>
          <a:ln>
            <a:solidFill>
              <a:schemeClr val="tx1"/>
            </a:solidFill>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b="1" dirty="0">
                <a:solidFill>
                  <a:prstClr val="white"/>
                </a:solidFill>
                <a:latin typeface="Calibri" panose="020F0502020204030204" pitchFamily="34" charset="0"/>
                <a:ea typeface="Lato"/>
                <a:cs typeface="Calibri" panose="020F0502020204030204" pitchFamily="34" charset="0"/>
                <a:sym typeface="Lato"/>
              </a:rPr>
              <a:t>Creating the Dataset with labels</a:t>
            </a:r>
            <a:endParaRPr kumimoji="0" sz="20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51" name="Google Shape;306;p20">
            <a:extLst>
              <a:ext uri="{FF2B5EF4-FFF2-40B4-BE49-F238E27FC236}">
                <a16:creationId xmlns:a16="http://schemas.microsoft.com/office/drawing/2014/main" id="{C129EB68-C96D-CA97-13C5-FD613C8A3027}"/>
              </a:ext>
            </a:extLst>
          </p:cNvPr>
          <p:cNvSpPr/>
          <p:nvPr/>
        </p:nvSpPr>
        <p:spPr>
          <a:xfrm>
            <a:off x="9942569" y="3749078"/>
            <a:ext cx="1827711" cy="898380"/>
          </a:xfrm>
          <a:prstGeom prst="roundRect">
            <a:avLst>
              <a:gd name="adj" fmla="val 16667"/>
            </a:avLst>
          </a:prstGeom>
          <a:solidFill>
            <a:schemeClr val="bg1"/>
          </a:solidFill>
          <a:ln>
            <a:solidFill>
              <a:schemeClr val="tx1"/>
            </a:solidFill>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Applying EDA on the data</a:t>
            </a:r>
            <a:endParaRPr kumimoji="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52" name="Google Shape;306;p20">
            <a:extLst>
              <a:ext uri="{FF2B5EF4-FFF2-40B4-BE49-F238E27FC236}">
                <a16:creationId xmlns:a16="http://schemas.microsoft.com/office/drawing/2014/main" id="{FEEAF079-39DA-6D38-0FAC-DD5CF355E65D}"/>
              </a:ext>
            </a:extLst>
          </p:cNvPr>
          <p:cNvSpPr/>
          <p:nvPr/>
        </p:nvSpPr>
        <p:spPr>
          <a:xfrm>
            <a:off x="9949732" y="4974808"/>
            <a:ext cx="1827711" cy="898380"/>
          </a:xfrm>
          <a:prstGeom prst="roundRect">
            <a:avLst>
              <a:gd name="adj" fmla="val 16667"/>
            </a:avLst>
          </a:prstGeom>
          <a:solidFill>
            <a:schemeClr val="bg1"/>
          </a:solidFill>
          <a:ln>
            <a:solidFill>
              <a:schemeClr val="tx1"/>
            </a:solidFill>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Creating ML model</a:t>
            </a:r>
            <a:endParaRPr kumimoji="0" sz="16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53" name="Thought Bubble: Cloud 152">
            <a:extLst>
              <a:ext uri="{FF2B5EF4-FFF2-40B4-BE49-F238E27FC236}">
                <a16:creationId xmlns:a16="http://schemas.microsoft.com/office/drawing/2014/main" id="{748F3BF7-52D4-8AB5-BBA8-0DDED87273DD}"/>
              </a:ext>
            </a:extLst>
          </p:cNvPr>
          <p:cNvSpPr/>
          <p:nvPr/>
        </p:nvSpPr>
        <p:spPr>
          <a:xfrm>
            <a:off x="8935841" y="178529"/>
            <a:ext cx="3182740" cy="1543829"/>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Goal: To automate the legitimacy checking process </a:t>
            </a:r>
          </a:p>
        </p:txBody>
      </p:sp>
      <p:sp>
        <p:nvSpPr>
          <p:cNvPr id="154" name="Google Shape;802;p45">
            <a:extLst>
              <a:ext uri="{FF2B5EF4-FFF2-40B4-BE49-F238E27FC236}">
                <a16:creationId xmlns:a16="http://schemas.microsoft.com/office/drawing/2014/main" id="{A58D4786-A384-63C3-1191-93A8DF442C33}"/>
              </a:ext>
            </a:extLst>
          </p:cNvPr>
          <p:cNvSpPr txBox="1">
            <a:spLocks/>
          </p:cNvSpPr>
          <p:nvPr/>
        </p:nvSpPr>
        <p:spPr>
          <a:xfrm>
            <a:off x="4129905" y="6127403"/>
            <a:ext cx="1240838" cy="591042"/>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Fig. 1</a:t>
            </a:r>
          </a:p>
        </p:txBody>
      </p:sp>
      <p:sp>
        <p:nvSpPr>
          <p:cNvPr id="2" name="Rectangle 1">
            <a:extLst>
              <a:ext uri="{FF2B5EF4-FFF2-40B4-BE49-F238E27FC236}">
                <a16:creationId xmlns:a16="http://schemas.microsoft.com/office/drawing/2014/main" id="{1A5997A5-A863-C17E-6E61-49B9004ECC92}"/>
              </a:ext>
            </a:extLst>
          </p:cNvPr>
          <p:cNvSpPr/>
          <p:nvPr/>
        </p:nvSpPr>
        <p:spPr>
          <a:xfrm>
            <a:off x="6369628" y="1663430"/>
            <a:ext cx="2428719" cy="239025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a:ln>
                <a:noFill/>
              </a:ln>
              <a:solidFill>
                <a:srgbClr val="0E293C"/>
              </a:solidFill>
              <a:effectLst/>
              <a:uLnTx/>
              <a:uFillTx/>
              <a:latin typeface="Calibri" panose="020F0502020204030204" pitchFamily="34" charset="0"/>
              <a:ea typeface="+mn-ea"/>
              <a:cs typeface="Calibri" panose="020F0502020204030204" pitchFamily="34" charset="0"/>
            </a:endParaRPr>
          </a:p>
        </p:txBody>
      </p:sp>
      <p:sp>
        <p:nvSpPr>
          <p:cNvPr id="3" name="Rectangle: Rounded Corners 2">
            <a:extLst>
              <a:ext uri="{FF2B5EF4-FFF2-40B4-BE49-F238E27FC236}">
                <a16:creationId xmlns:a16="http://schemas.microsoft.com/office/drawing/2014/main" id="{5CA421CE-B676-12A6-D3CA-CB10999E5A2D}"/>
              </a:ext>
            </a:extLst>
          </p:cNvPr>
          <p:cNvSpPr/>
          <p:nvPr/>
        </p:nvSpPr>
        <p:spPr>
          <a:xfrm>
            <a:off x="1012054" y="1447061"/>
            <a:ext cx="8230061" cy="4751022"/>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B7518BC-CA79-1DEE-1373-B162D2C26458}"/>
              </a:ext>
            </a:extLst>
          </p:cNvPr>
          <p:cNvSpPr txBox="1"/>
          <p:nvPr/>
        </p:nvSpPr>
        <p:spPr>
          <a:xfrm>
            <a:off x="5731353" y="3594653"/>
            <a:ext cx="487978" cy="369332"/>
          </a:xfrm>
          <a:prstGeom prst="rect">
            <a:avLst/>
          </a:prstGeom>
          <a:noFill/>
        </p:spPr>
        <p:txBody>
          <a:bodyPr wrap="square" rtlCol="0">
            <a:spAutoFit/>
          </a:bodyPr>
          <a:lstStyle/>
          <a:p>
            <a:r>
              <a:rPr lang="en-US" dirty="0"/>
              <a:t>0</a:t>
            </a:r>
          </a:p>
        </p:txBody>
      </p:sp>
      <p:sp>
        <p:nvSpPr>
          <p:cNvPr id="5" name="TextBox 4">
            <a:extLst>
              <a:ext uri="{FF2B5EF4-FFF2-40B4-BE49-F238E27FC236}">
                <a16:creationId xmlns:a16="http://schemas.microsoft.com/office/drawing/2014/main" id="{84239AE1-E99A-2D7A-D25D-214C1962649F}"/>
              </a:ext>
            </a:extLst>
          </p:cNvPr>
          <p:cNvSpPr txBox="1"/>
          <p:nvPr/>
        </p:nvSpPr>
        <p:spPr>
          <a:xfrm>
            <a:off x="5513904" y="2796061"/>
            <a:ext cx="487978" cy="369332"/>
          </a:xfrm>
          <a:prstGeom prst="rect">
            <a:avLst/>
          </a:prstGeom>
          <a:noFill/>
        </p:spPr>
        <p:txBody>
          <a:bodyPr wrap="square" rtlCol="0">
            <a:spAutoFit/>
          </a:bodyPr>
          <a:lstStyle/>
          <a:p>
            <a:r>
              <a:rPr lang="en-US" dirty="0"/>
              <a:t>1</a:t>
            </a:r>
          </a:p>
        </p:txBody>
      </p:sp>
      <p:sp>
        <p:nvSpPr>
          <p:cNvPr id="6" name="Google Shape;802;p45">
            <a:extLst>
              <a:ext uri="{FF2B5EF4-FFF2-40B4-BE49-F238E27FC236}">
                <a16:creationId xmlns:a16="http://schemas.microsoft.com/office/drawing/2014/main" id="{42297C81-8855-CF3B-B4C5-42D52FC4A8CB}"/>
              </a:ext>
            </a:extLst>
          </p:cNvPr>
          <p:cNvSpPr txBox="1">
            <a:spLocks/>
          </p:cNvSpPr>
          <p:nvPr/>
        </p:nvSpPr>
        <p:spPr>
          <a:xfrm>
            <a:off x="3323356" y="1361643"/>
            <a:ext cx="1240838" cy="591042"/>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Smart City</a:t>
            </a:r>
          </a:p>
        </p:txBody>
      </p:sp>
      <p:sp>
        <p:nvSpPr>
          <p:cNvPr id="7" name="Google Shape;802;p45">
            <a:extLst>
              <a:ext uri="{FF2B5EF4-FFF2-40B4-BE49-F238E27FC236}">
                <a16:creationId xmlns:a16="http://schemas.microsoft.com/office/drawing/2014/main" id="{9AF6A941-EFBA-9D6E-1CFF-F4B9E581009B}"/>
              </a:ext>
            </a:extLst>
          </p:cNvPr>
          <p:cNvSpPr txBox="1">
            <a:spLocks/>
          </p:cNvSpPr>
          <p:nvPr/>
        </p:nvSpPr>
        <p:spPr>
          <a:xfrm>
            <a:off x="7393429" y="4107983"/>
            <a:ext cx="1658105" cy="591042"/>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Urban Space Monitoring</a:t>
            </a:r>
          </a:p>
        </p:txBody>
      </p:sp>
      <p:sp>
        <p:nvSpPr>
          <p:cNvPr id="8" name="Google Shape;802;p45">
            <a:extLst>
              <a:ext uri="{FF2B5EF4-FFF2-40B4-BE49-F238E27FC236}">
                <a16:creationId xmlns:a16="http://schemas.microsoft.com/office/drawing/2014/main" id="{78035BC3-DD2B-3049-DB7F-23114EA221EF}"/>
              </a:ext>
            </a:extLst>
          </p:cNvPr>
          <p:cNvSpPr txBox="1">
            <a:spLocks/>
          </p:cNvSpPr>
          <p:nvPr/>
        </p:nvSpPr>
        <p:spPr>
          <a:xfrm>
            <a:off x="2978098" y="4956496"/>
            <a:ext cx="1240838" cy="591042"/>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Grid</a:t>
            </a:r>
          </a:p>
        </p:txBody>
      </p:sp>
      <p:sp>
        <p:nvSpPr>
          <p:cNvPr id="10" name="Google Shape;802;p45">
            <a:extLst>
              <a:ext uri="{FF2B5EF4-FFF2-40B4-BE49-F238E27FC236}">
                <a16:creationId xmlns:a16="http://schemas.microsoft.com/office/drawing/2014/main" id="{6C84E3AF-EC78-5C60-7F42-64DEF8F57A21}"/>
              </a:ext>
            </a:extLst>
          </p:cNvPr>
          <p:cNvSpPr txBox="1">
            <a:spLocks/>
          </p:cNvSpPr>
          <p:nvPr/>
        </p:nvSpPr>
        <p:spPr>
          <a:xfrm>
            <a:off x="6942732" y="5194570"/>
            <a:ext cx="1569778" cy="591042"/>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Illegitimate Task</a:t>
            </a:r>
          </a:p>
        </p:txBody>
      </p:sp>
      <p:sp>
        <p:nvSpPr>
          <p:cNvPr id="11" name="Google Shape;802;p45">
            <a:extLst>
              <a:ext uri="{FF2B5EF4-FFF2-40B4-BE49-F238E27FC236}">
                <a16:creationId xmlns:a16="http://schemas.microsoft.com/office/drawing/2014/main" id="{B784CA0E-9982-D182-504B-042CE2CDC55E}"/>
              </a:ext>
            </a:extLst>
          </p:cNvPr>
          <p:cNvSpPr txBox="1">
            <a:spLocks/>
          </p:cNvSpPr>
          <p:nvPr/>
        </p:nvSpPr>
        <p:spPr>
          <a:xfrm>
            <a:off x="4889844" y="2002942"/>
            <a:ext cx="1569778" cy="591042"/>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lang="en-US" sz="1800" kern="0" dirty="0">
                <a:solidFill>
                  <a:srgbClr val="FFFFFF"/>
                </a:solidFill>
              </a:rPr>
              <a:t>L</a:t>
            </a:r>
            <a:r>
              <a:rPr kumimoji="0" lang="en-US" sz="1800" b="0" i="0" u="none" strike="noStrike" kern="0" cap="none" spc="0" normalizeH="0" baseline="0" noProof="0" dirty="0" err="1">
                <a:ln>
                  <a:noFill/>
                </a:ln>
                <a:solidFill>
                  <a:srgbClr val="FFFFFF"/>
                </a:solidFill>
                <a:effectLst/>
                <a:uLnTx/>
                <a:uFillTx/>
                <a:latin typeface="Nixie One"/>
                <a:sym typeface="Nixie One"/>
              </a:rPr>
              <a:t>egitimate</a:t>
            </a:r>
            <a:r>
              <a:rPr kumimoji="0" lang="en-US" sz="1800" b="0" i="0" u="none" strike="noStrike" kern="0" cap="none" spc="0" normalizeH="0" baseline="0" noProof="0" dirty="0">
                <a:ln>
                  <a:noFill/>
                </a:ln>
                <a:solidFill>
                  <a:srgbClr val="FFFFFF"/>
                </a:solidFill>
                <a:effectLst/>
                <a:uLnTx/>
                <a:uFillTx/>
                <a:latin typeface="Nixie One"/>
                <a:sym typeface="Nixie One"/>
              </a:rPr>
              <a:t> Task</a:t>
            </a:r>
          </a:p>
        </p:txBody>
      </p:sp>
      <p:sp>
        <p:nvSpPr>
          <p:cNvPr id="12" name="Google Shape;802;p45">
            <a:extLst>
              <a:ext uri="{FF2B5EF4-FFF2-40B4-BE49-F238E27FC236}">
                <a16:creationId xmlns:a16="http://schemas.microsoft.com/office/drawing/2014/main" id="{4AF094B9-BE56-2768-1909-018F0412A5CC}"/>
              </a:ext>
            </a:extLst>
          </p:cNvPr>
          <p:cNvSpPr txBox="1">
            <a:spLocks/>
          </p:cNvSpPr>
          <p:nvPr/>
        </p:nvSpPr>
        <p:spPr>
          <a:xfrm>
            <a:off x="3911297" y="4381566"/>
            <a:ext cx="1240838" cy="591042"/>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Inputs</a:t>
            </a:r>
          </a:p>
        </p:txBody>
      </p:sp>
      <p:sp>
        <p:nvSpPr>
          <p:cNvPr id="13" name="Rectangle 12">
            <a:extLst>
              <a:ext uri="{FF2B5EF4-FFF2-40B4-BE49-F238E27FC236}">
                <a16:creationId xmlns:a16="http://schemas.microsoft.com/office/drawing/2014/main" id="{1CBB71B2-0800-0D64-BE66-2B44FF2F5229}"/>
              </a:ext>
            </a:extLst>
          </p:cNvPr>
          <p:cNvSpPr/>
          <p:nvPr/>
        </p:nvSpPr>
        <p:spPr>
          <a:xfrm>
            <a:off x="9686668" y="2332367"/>
            <a:ext cx="2283644" cy="379503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3501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 name="Google Shape;802;p45">
            <a:extLst>
              <a:ext uri="{FF2B5EF4-FFF2-40B4-BE49-F238E27FC236}">
                <a16:creationId xmlns:a16="http://schemas.microsoft.com/office/drawing/2014/main" id="{A744C60D-38B0-162D-3FED-A21ED334750E}"/>
              </a:ext>
            </a:extLst>
          </p:cNvPr>
          <p:cNvSpPr txBox="1">
            <a:spLocks/>
          </p:cNvSpPr>
          <p:nvPr/>
        </p:nvSpPr>
        <p:spPr>
          <a:xfrm>
            <a:off x="-1275539" y="5884964"/>
            <a:ext cx="8112367"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4267" b="0" i="0" u="none" strike="noStrike" kern="0" cap="none" spc="0" normalizeH="0" baseline="0" noProof="0" dirty="0">
                <a:ln>
                  <a:noFill/>
                </a:ln>
                <a:solidFill>
                  <a:srgbClr val="19BBD5"/>
                </a:solidFill>
                <a:effectLst/>
                <a:uLnTx/>
                <a:uFillTx/>
                <a:latin typeface="Nixie One"/>
                <a:sym typeface="Nixie One"/>
              </a:rPr>
              <a:t>Training Set</a:t>
            </a:r>
          </a:p>
        </p:txBody>
      </p:sp>
      <p:sp>
        <p:nvSpPr>
          <p:cNvPr id="2" name="Google Shape;802;p45">
            <a:extLst>
              <a:ext uri="{FF2B5EF4-FFF2-40B4-BE49-F238E27FC236}">
                <a16:creationId xmlns:a16="http://schemas.microsoft.com/office/drawing/2014/main" id="{48C4AAAF-42CC-0887-5D33-5607BA2613B4}"/>
              </a:ext>
            </a:extLst>
          </p:cNvPr>
          <p:cNvSpPr txBox="1">
            <a:spLocks/>
          </p:cNvSpPr>
          <p:nvPr/>
        </p:nvSpPr>
        <p:spPr>
          <a:xfrm>
            <a:off x="6836828" y="5804202"/>
            <a:ext cx="1291446"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Fig </a:t>
            </a:r>
            <a:r>
              <a:rPr lang="en-US" sz="1800" kern="0" dirty="0">
                <a:solidFill>
                  <a:srgbClr val="FFFFFF"/>
                </a:solidFill>
              </a:rPr>
              <a:t>21</a:t>
            </a:r>
            <a:r>
              <a:rPr kumimoji="0" lang="en-US" sz="1800" b="0" i="0" u="none" strike="noStrike" kern="0" cap="none" spc="0" normalizeH="0" baseline="0" noProof="0" dirty="0">
                <a:ln>
                  <a:noFill/>
                </a:ln>
                <a:solidFill>
                  <a:srgbClr val="FFFFFF"/>
                </a:solidFill>
                <a:effectLst/>
                <a:uLnTx/>
                <a:uFillTx/>
                <a:latin typeface="Nixie One"/>
                <a:sym typeface="Nixie One"/>
              </a:rPr>
              <a:t> </a:t>
            </a:r>
          </a:p>
        </p:txBody>
      </p:sp>
      <p:pic>
        <p:nvPicPr>
          <p:cNvPr id="5" name="Picture 4">
            <a:extLst>
              <a:ext uri="{FF2B5EF4-FFF2-40B4-BE49-F238E27FC236}">
                <a16:creationId xmlns:a16="http://schemas.microsoft.com/office/drawing/2014/main" id="{ACBD564B-1A35-8A39-9CF0-EA0091753597}"/>
              </a:ext>
            </a:extLst>
          </p:cNvPr>
          <p:cNvPicPr>
            <a:picLocks noChangeAspect="1"/>
          </p:cNvPicPr>
          <p:nvPr/>
        </p:nvPicPr>
        <p:blipFill>
          <a:blip r:embed="rId3"/>
          <a:stretch>
            <a:fillRect/>
          </a:stretch>
        </p:blipFill>
        <p:spPr>
          <a:xfrm>
            <a:off x="5042517" y="285518"/>
            <a:ext cx="6650947" cy="5190705"/>
          </a:xfrm>
          <a:prstGeom prst="rect">
            <a:avLst/>
          </a:prstGeom>
        </p:spPr>
      </p:pic>
    </p:spTree>
    <p:extLst>
      <p:ext uri="{BB962C8B-B14F-4D97-AF65-F5344CB8AC3E}">
        <p14:creationId xmlns:p14="http://schemas.microsoft.com/office/powerpoint/2010/main" val="45119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 name="Google Shape;802;p45">
            <a:extLst>
              <a:ext uri="{FF2B5EF4-FFF2-40B4-BE49-F238E27FC236}">
                <a16:creationId xmlns:a16="http://schemas.microsoft.com/office/drawing/2014/main" id="{A744C60D-38B0-162D-3FED-A21ED334750E}"/>
              </a:ext>
            </a:extLst>
          </p:cNvPr>
          <p:cNvSpPr txBox="1">
            <a:spLocks/>
          </p:cNvSpPr>
          <p:nvPr/>
        </p:nvSpPr>
        <p:spPr>
          <a:xfrm>
            <a:off x="-1275539" y="5884964"/>
            <a:ext cx="8112367"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4267" b="0" i="0" u="none" strike="noStrike" kern="0" cap="none" spc="0" normalizeH="0" baseline="0" noProof="0" dirty="0">
                <a:ln>
                  <a:noFill/>
                </a:ln>
                <a:solidFill>
                  <a:srgbClr val="19BBD5"/>
                </a:solidFill>
                <a:effectLst/>
                <a:uLnTx/>
                <a:uFillTx/>
                <a:latin typeface="Nixie One"/>
                <a:sym typeface="Nixie One"/>
              </a:rPr>
              <a:t>Testing Set</a:t>
            </a:r>
          </a:p>
        </p:txBody>
      </p:sp>
      <p:sp>
        <p:nvSpPr>
          <p:cNvPr id="2" name="Google Shape;802;p45">
            <a:extLst>
              <a:ext uri="{FF2B5EF4-FFF2-40B4-BE49-F238E27FC236}">
                <a16:creationId xmlns:a16="http://schemas.microsoft.com/office/drawing/2014/main" id="{48C4AAAF-42CC-0887-5D33-5607BA2613B4}"/>
              </a:ext>
            </a:extLst>
          </p:cNvPr>
          <p:cNvSpPr txBox="1">
            <a:spLocks/>
          </p:cNvSpPr>
          <p:nvPr/>
        </p:nvSpPr>
        <p:spPr>
          <a:xfrm>
            <a:off x="6836828" y="5804202"/>
            <a:ext cx="1291446"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Fig </a:t>
            </a:r>
            <a:r>
              <a:rPr lang="en-US" sz="1800" kern="0" dirty="0">
                <a:solidFill>
                  <a:srgbClr val="FFFFFF"/>
                </a:solidFill>
              </a:rPr>
              <a:t>22</a:t>
            </a:r>
            <a:r>
              <a:rPr kumimoji="0" lang="en-US" sz="1800" b="0" i="0" u="none" strike="noStrike" kern="0" cap="none" spc="0" normalizeH="0" baseline="0" noProof="0" dirty="0">
                <a:ln>
                  <a:noFill/>
                </a:ln>
                <a:solidFill>
                  <a:srgbClr val="FFFFFF"/>
                </a:solidFill>
                <a:effectLst/>
                <a:uLnTx/>
                <a:uFillTx/>
                <a:latin typeface="Nixie One"/>
                <a:sym typeface="Nixie One"/>
              </a:rPr>
              <a:t> </a:t>
            </a:r>
          </a:p>
        </p:txBody>
      </p:sp>
      <p:pic>
        <p:nvPicPr>
          <p:cNvPr id="5" name="Picture 4">
            <a:extLst>
              <a:ext uri="{FF2B5EF4-FFF2-40B4-BE49-F238E27FC236}">
                <a16:creationId xmlns:a16="http://schemas.microsoft.com/office/drawing/2014/main" id="{96757F91-296C-6AC8-BA24-56C729616E04}"/>
              </a:ext>
            </a:extLst>
          </p:cNvPr>
          <p:cNvPicPr>
            <a:picLocks noChangeAspect="1"/>
          </p:cNvPicPr>
          <p:nvPr/>
        </p:nvPicPr>
        <p:blipFill>
          <a:blip r:embed="rId3"/>
          <a:stretch>
            <a:fillRect/>
          </a:stretch>
        </p:blipFill>
        <p:spPr>
          <a:xfrm>
            <a:off x="4735959" y="350236"/>
            <a:ext cx="6627458" cy="5253473"/>
          </a:xfrm>
          <a:prstGeom prst="rect">
            <a:avLst/>
          </a:prstGeom>
        </p:spPr>
      </p:pic>
    </p:spTree>
    <p:extLst>
      <p:ext uri="{BB962C8B-B14F-4D97-AF65-F5344CB8AC3E}">
        <p14:creationId xmlns:p14="http://schemas.microsoft.com/office/powerpoint/2010/main" val="1749675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2" name="Google Shape;802;p45">
            <a:extLst>
              <a:ext uri="{FF2B5EF4-FFF2-40B4-BE49-F238E27FC236}">
                <a16:creationId xmlns:a16="http://schemas.microsoft.com/office/drawing/2014/main" id="{17111E60-E318-9E7D-E672-8DF9C96F3F28}"/>
              </a:ext>
            </a:extLst>
          </p:cNvPr>
          <p:cNvSpPr txBox="1">
            <a:spLocks/>
          </p:cNvSpPr>
          <p:nvPr/>
        </p:nvSpPr>
        <p:spPr>
          <a:xfrm>
            <a:off x="1271417" y="1165307"/>
            <a:ext cx="10946400"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lang="en-US" sz="5400" kern="0" dirty="0">
                <a:solidFill>
                  <a:srgbClr val="FFFFFF"/>
                </a:solidFill>
              </a:rPr>
              <a:t>Applying New Models</a:t>
            </a:r>
          </a:p>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5400" b="0" i="0" u="none" strike="noStrike" kern="0" cap="none" spc="0" normalizeH="0" baseline="0" noProof="0" dirty="0">
                <a:ln>
                  <a:noFill/>
                </a:ln>
                <a:solidFill>
                  <a:srgbClr val="FFFFFF"/>
                </a:solidFill>
                <a:effectLst/>
                <a:uLnTx/>
                <a:uFillTx/>
                <a:latin typeface="Nixie One"/>
                <a:sym typeface="Nixie One"/>
              </a:rPr>
              <a:t>to Updated Dataset</a:t>
            </a:r>
          </a:p>
        </p:txBody>
      </p:sp>
      <p:sp>
        <p:nvSpPr>
          <p:cNvPr id="3" name="Google Shape;802;p45">
            <a:extLst>
              <a:ext uri="{FF2B5EF4-FFF2-40B4-BE49-F238E27FC236}">
                <a16:creationId xmlns:a16="http://schemas.microsoft.com/office/drawing/2014/main" id="{7F4EAEBD-FBC8-33CE-D472-D46001E6C9BF}"/>
              </a:ext>
            </a:extLst>
          </p:cNvPr>
          <p:cNvSpPr txBox="1">
            <a:spLocks/>
          </p:cNvSpPr>
          <p:nvPr/>
        </p:nvSpPr>
        <p:spPr>
          <a:xfrm>
            <a:off x="-1228435" y="3567730"/>
            <a:ext cx="6999270"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4400" b="0" i="0" u="none" strike="noStrike" kern="0" cap="none" spc="0" normalizeH="0" baseline="0" noProof="0" dirty="0">
                <a:ln>
                  <a:noFill/>
                </a:ln>
                <a:solidFill>
                  <a:srgbClr val="19BBD5"/>
                </a:solidFill>
                <a:effectLst/>
                <a:uLnTx/>
                <a:uFillTx/>
                <a:latin typeface="Nixie One"/>
                <a:sym typeface="Nixie One"/>
              </a:rPr>
              <a:t>Random Forest</a:t>
            </a:r>
          </a:p>
        </p:txBody>
      </p:sp>
      <p:sp>
        <p:nvSpPr>
          <p:cNvPr id="4" name="Google Shape;802;p45">
            <a:extLst>
              <a:ext uri="{FF2B5EF4-FFF2-40B4-BE49-F238E27FC236}">
                <a16:creationId xmlns:a16="http://schemas.microsoft.com/office/drawing/2014/main" id="{DC2077CA-C620-826A-1A99-B1195978C02A}"/>
              </a:ext>
            </a:extLst>
          </p:cNvPr>
          <p:cNvSpPr txBox="1">
            <a:spLocks/>
          </p:cNvSpPr>
          <p:nvPr/>
        </p:nvSpPr>
        <p:spPr>
          <a:xfrm>
            <a:off x="5345036" y="3567730"/>
            <a:ext cx="6197600"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4400" b="0" i="0" u="none" strike="noStrike" kern="0" cap="none" spc="0" normalizeH="0" baseline="0" noProof="0" dirty="0">
                <a:ln>
                  <a:noFill/>
                </a:ln>
                <a:solidFill>
                  <a:srgbClr val="19BBD5"/>
                </a:solidFill>
                <a:effectLst/>
                <a:uLnTx/>
                <a:uFillTx/>
                <a:latin typeface="Nixie One"/>
                <a:sym typeface="Nixie One"/>
              </a:rPr>
              <a:t>Ensemble Models</a:t>
            </a:r>
          </a:p>
        </p:txBody>
      </p:sp>
      <p:sp>
        <p:nvSpPr>
          <p:cNvPr id="5" name="Google Shape;802;p45">
            <a:extLst>
              <a:ext uri="{FF2B5EF4-FFF2-40B4-BE49-F238E27FC236}">
                <a16:creationId xmlns:a16="http://schemas.microsoft.com/office/drawing/2014/main" id="{213A5250-A4E7-C075-1C73-5D77E9669279}"/>
              </a:ext>
            </a:extLst>
          </p:cNvPr>
          <p:cNvSpPr txBox="1">
            <a:spLocks/>
          </p:cNvSpPr>
          <p:nvPr/>
        </p:nvSpPr>
        <p:spPr>
          <a:xfrm>
            <a:off x="6439545" y="4649774"/>
            <a:ext cx="6197600"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3600" b="0" i="0" u="none" strike="noStrike" kern="0" cap="none" spc="0" normalizeH="0" baseline="0" noProof="0" dirty="0">
                <a:ln>
                  <a:noFill/>
                </a:ln>
                <a:solidFill>
                  <a:schemeClr val="tx1"/>
                </a:solidFill>
                <a:effectLst/>
                <a:uLnTx/>
                <a:uFillTx/>
                <a:latin typeface="Nixie One"/>
                <a:sym typeface="Nixie One"/>
              </a:rPr>
              <a:t>AdaBoost</a:t>
            </a:r>
          </a:p>
          <a:p>
            <a:pPr marL="0" marR="0" lvl="0" indent="0" defTabSz="1219170" rtl="0" eaLnBrk="1" fontAlgn="auto" latinLnBrk="0" hangingPunct="1">
              <a:lnSpc>
                <a:spcPct val="100000"/>
              </a:lnSpc>
              <a:spcBef>
                <a:spcPts val="0"/>
              </a:spcBef>
              <a:spcAft>
                <a:spcPts val="0"/>
              </a:spcAft>
              <a:buClr>
                <a:srgbClr val="19BBD5"/>
              </a:buClr>
              <a:buSzPts val="4000"/>
              <a:buFont typeface="Nixie One"/>
              <a:buNone/>
              <a:tabLst/>
              <a:defRPr/>
            </a:pPr>
            <a:r>
              <a:rPr lang="en-US" sz="3600" kern="0" dirty="0">
                <a:solidFill>
                  <a:schemeClr val="tx1"/>
                </a:solidFill>
              </a:rPr>
              <a:t>Gradient Boosting</a:t>
            </a:r>
            <a:endParaRPr kumimoji="0" lang="en-US" sz="3600" b="0" i="0" u="none" strike="noStrike" kern="0" cap="none" spc="0" normalizeH="0" baseline="0" noProof="0" dirty="0">
              <a:ln>
                <a:noFill/>
              </a:ln>
              <a:solidFill>
                <a:schemeClr val="tx1"/>
              </a:solidFill>
              <a:effectLst/>
              <a:uLnTx/>
              <a:uFillTx/>
              <a:latin typeface="Nixie One"/>
              <a:sym typeface="Nixie One"/>
            </a:endParaRPr>
          </a:p>
        </p:txBody>
      </p:sp>
    </p:spTree>
    <p:extLst>
      <p:ext uri="{BB962C8B-B14F-4D97-AF65-F5344CB8AC3E}">
        <p14:creationId xmlns:p14="http://schemas.microsoft.com/office/powerpoint/2010/main" val="1293993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2" name="Google Shape;802;p45">
            <a:extLst>
              <a:ext uri="{FF2B5EF4-FFF2-40B4-BE49-F238E27FC236}">
                <a16:creationId xmlns:a16="http://schemas.microsoft.com/office/drawing/2014/main" id="{4CF71531-6578-CD8C-9834-156F0AD254D9}"/>
              </a:ext>
            </a:extLst>
          </p:cNvPr>
          <p:cNvSpPr txBox="1">
            <a:spLocks/>
          </p:cNvSpPr>
          <p:nvPr/>
        </p:nvSpPr>
        <p:spPr>
          <a:xfrm>
            <a:off x="-514754" y="5733041"/>
            <a:ext cx="8112367"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4267" b="0" i="0" u="none" strike="noStrike" kern="0" cap="none" spc="0" normalizeH="0" baseline="0" noProof="0" dirty="0">
                <a:ln>
                  <a:noFill/>
                </a:ln>
                <a:solidFill>
                  <a:srgbClr val="19BBD5"/>
                </a:solidFill>
                <a:effectLst/>
                <a:uLnTx/>
                <a:uFillTx/>
                <a:latin typeface="Nixie One"/>
                <a:sym typeface="Nixie One"/>
              </a:rPr>
              <a:t>Applying Baseline Models</a:t>
            </a:r>
          </a:p>
        </p:txBody>
      </p:sp>
      <p:graphicFrame>
        <p:nvGraphicFramePr>
          <p:cNvPr id="5" name="Table 4">
            <a:extLst>
              <a:ext uri="{FF2B5EF4-FFF2-40B4-BE49-F238E27FC236}">
                <a16:creationId xmlns:a16="http://schemas.microsoft.com/office/drawing/2014/main" id="{4CBC1D1D-8DCB-0C72-439C-5166209D63CF}"/>
              </a:ext>
            </a:extLst>
          </p:cNvPr>
          <p:cNvGraphicFramePr>
            <a:graphicFrameLocks noGrp="1"/>
          </p:cNvGraphicFramePr>
          <p:nvPr>
            <p:extLst>
              <p:ext uri="{D42A27DB-BD31-4B8C-83A1-F6EECF244321}">
                <p14:modId xmlns:p14="http://schemas.microsoft.com/office/powerpoint/2010/main" val="1786196659"/>
              </p:ext>
            </p:extLst>
          </p:nvPr>
        </p:nvGraphicFramePr>
        <p:xfrm>
          <a:off x="266339" y="2463162"/>
          <a:ext cx="3090417" cy="1931675"/>
        </p:xfrm>
        <a:graphic>
          <a:graphicData uri="http://schemas.openxmlformats.org/drawingml/2006/table">
            <a:tbl>
              <a:tblPr firstRow="1" bandRow="1">
                <a:tableStyleId>{5C22544A-7EE6-4342-B048-85BDC9FD1C3A}</a:tableStyleId>
              </a:tblPr>
              <a:tblGrid>
                <a:gridCol w="1742876">
                  <a:extLst>
                    <a:ext uri="{9D8B030D-6E8A-4147-A177-3AD203B41FA5}">
                      <a16:colId xmlns:a16="http://schemas.microsoft.com/office/drawing/2014/main" val="3043321438"/>
                    </a:ext>
                  </a:extLst>
                </a:gridCol>
                <a:gridCol w="1347541">
                  <a:extLst>
                    <a:ext uri="{9D8B030D-6E8A-4147-A177-3AD203B41FA5}">
                      <a16:colId xmlns:a16="http://schemas.microsoft.com/office/drawing/2014/main" val="870989614"/>
                    </a:ext>
                  </a:extLst>
                </a:gridCol>
              </a:tblGrid>
              <a:tr h="458278">
                <a:tc>
                  <a:txBody>
                    <a:bodyPr/>
                    <a:lstStyle/>
                    <a:p>
                      <a:r>
                        <a:rPr lang="en-US" dirty="0"/>
                        <a:t>Model</a:t>
                      </a:r>
                    </a:p>
                  </a:txBody>
                  <a:tcPr/>
                </a:tc>
                <a:tc>
                  <a:txBody>
                    <a:bodyPr/>
                    <a:lstStyle/>
                    <a:p>
                      <a:r>
                        <a:rPr lang="en-US" dirty="0"/>
                        <a:t>Accuracy</a:t>
                      </a:r>
                    </a:p>
                  </a:txBody>
                  <a:tcPr/>
                </a:tc>
                <a:extLst>
                  <a:ext uri="{0D108BD9-81ED-4DB2-BD59-A6C34878D82A}">
                    <a16:rowId xmlns:a16="http://schemas.microsoft.com/office/drawing/2014/main" val="2638395190"/>
                  </a:ext>
                </a:extLst>
              </a:tr>
              <a:tr h="458278">
                <a:tc>
                  <a:txBody>
                    <a:bodyPr/>
                    <a:lstStyle/>
                    <a:p>
                      <a:r>
                        <a:rPr lang="en-US" dirty="0">
                          <a:solidFill>
                            <a:srgbClr val="010203"/>
                          </a:solidFill>
                        </a:rPr>
                        <a:t>RF</a:t>
                      </a:r>
                    </a:p>
                  </a:txBody>
                  <a:tcPr/>
                </a:tc>
                <a:tc>
                  <a:txBody>
                    <a:bodyPr/>
                    <a:lstStyle/>
                    <a:p>
                      <a:r>
                        <a:rPr lang="en-US" dirty="0">
                          <a:solidFill>
                            <a:srgbClr val="010203"/>
                          </a:solidFill>
                        </a:rPr>
                        <a:t>98.95%</a:t>
                      </a:r>
                    </a:p>
                  </a:txBody>
                  <a:tcPr/>
                </a:tc>
                <a:extLst>
                  <a:ext uri="{0D108BD9-81ED-4DB2-BD59-A6C34878D82A}">
                    <a16:rowId xmlns:a16="http://schemas.microsoft.com/office/drawing/2014/main" val="3466524796"/>
                  </a:ext>
                </a:extLst>
              </a:tr>
              <a:tr h="556841">
                <a:tc>
                  <a:txBody>
                    <a:bodyPr/>
                    <a:lstStyle/>
                    <a:p>
                      <a:r>
                        <a:rPr lang="en-US" dirty="0">
                          <a:solidFill>
                            <a:srgbClr val="010203"/>
                          </a:solidFill>
                        </a:rPr>
                        <a:t>AdaBoost</a:t>
                      </a:r>
                    </a:p>
                  </a:txBody>
                  <a:tcPr/>
                </a:tc>
                <a:tc>
                  <a:txBody>
                    <a:bodyPr/>
                    <a:lstStyle/>
                    <a:p>
                      <a:r>
                        <a:rPr lang="en-US" dirty="0">
                          <a:solidFill>
                            <a:srgbClr val="010203"/>
                          </a:solidFill>
                        </a:rPr>
                        <a:t>95.06%</a:t>
                      </a:r>
                    </a:p>
                  </a:txBody>
                  <a:tcPr/>
                </a:tc>
                <a:extLst>
                  <a:ext uri="{0D108BD9-81ED-4DB2-BD59-A6C34878D82A}">
                    <a16:rowId xmlns:a16="http://schemas.microsoft.com/office/drawing/2014/main" val="2592382122"/>
                  </a:ext>
                </a:extLst>
              </a:tr>
              <a:tr h="458278">
                <a:tc>
                  <a:txBody>
                    <a:bodyPr/>
                    <a:lstStyle/>
                    <a:p>
                      <a:r>
                        <a:rPr lang="en-US" dirty="0">
                          <a:solidFill>
                            <a:srgbClr val="010203"/>
                          </a:solidFill>
                        </a:rPr>
                        <a:t>GB</a:t>
                      </a:r>
                    </a:p>
                  </a:txBody>
                  <a:tcPr/>
                </a:tc>
                <a:tc>
                  <a:txBody>
                    <a:bodyPr/>
                    <a:lstStyle/>
                    <a:p>
                      <a:r>
                        <a:rPr lang="en-US" dirty="0">
                          <a:solidFill>
                            <a:srgbClr val="010203"/>
                          </a:solidFill>
                        </a:rPr>
                        <a:t>97.75%</a:t>
                      </a:r>
                    </a:p>
                  </a:txBody>
                  <a:tcPr/>
                </a:tc>
                <a:extLst>
                  <a:ext uri="{0D108BD9-81ED-4DB2-BD59-A6C34878D82A}">
                    <a16:rowId xmlns:a16="http://schemas.microsoft.com/office/drawing/2014/main" val="1672676230"/>
                  </a:ext>
                </a:extLst>
              </a:tr>
            </a:tbl>
          </a:graphicData>
        </a:graphic>
      </p:graphicFrame>
      <p:pic>
        <p:nvPicPr>
          <p:cNvPr id="21" name="Picture 20">
            <a:extLst>
              <a:ext uri="{FF2B5EF4-FFF2-40B4-BE49-F238E27FC236}">
                <a16:creationId xmlns:a16="http://schemas.microsoft.com/office/drawing/2014/main" id="{4DE5CE7F-D895-A78B-79BA-34EC0977E8BD}"/>
              </a:ext>
            </a:extLst>
          </p:cNvPr>
          <p:cNvPicPr>
            <a:picLocks noChangeAspect="1"/>
          </p:cNvPicPr>
          <p:nvPr/>
        </p:nvPicPr>
        <p:blipFill>
          <a:blip r:embed="rId3"/>
          <a:stretch>
            <a:fillRect/>
          </a:stretch>
        </p:blipFill>
        <p:spPr>
          <a:xfrm>
            <a:off x="4444055" y="178985"/>
            <a:ext cx="3153558" cy="2786156"/>
          </a:xfrm>
          <a:prstGeom prst="rect">
            <a:avLst/>
          </a:prstGeom>
        </p:spPr>
      </p:pic>
      <p:pic>
        <p:nvPicPr>
          <p:cNvPr id="23" name="Picture 22">
            <a:extLst>
              <a:ext uri="{FF2B5EF4-FFF2-40B4-BE49-F238E27FC236}">
                <a16:creationId xmlns:a16="http://schemas.microsoft.com/office/drawing/2014/main" id="{E44716D9-F7ED-0062-A5E7-1039C0098B39}"/>
              </a:ext>
            </a:extLst>
          </p:cNvPr>
          <p:cNvPicPr>
            <a:picLocks noChangeAspect="1"/>
          </p:cNvPicPr>
          <p:nvPr/>
        </p:nvPicPr>
        <p:blipFill>
          <a:blip r:embed="rId4"/>
          <a:stretch>
            <a:fillRect/>
          </a:stretch>
        </p:blipFill>
        <p:spPr>
          <a:xfrm>
            <a:off x="8338406" y="178985"/>
            <a:ext cx="3153558" cy="2786156"/>
          </a:xfrm>
          <a:prstGeom prst="rect">
            <a:avLst/>
          </a:prstGeom>
        </p:spPr>
      </p:pic>
      <p:pic>
        <p:nvPicPr>
          <p:cNvPr id="25" name="Picture 24">
            <a:extLst>
              <a:ext uri="{FF2B5EF4-FFF2-40B4-BE49-F238E27FC236}">
                <a16:creationId xmlns:a16="http://schemas.microsoft.com/office/drawing/2014/main" id="{848BAC6C-39E7-D329-46FD-42C2D80E4277}"/>
              </a:ext>
            </a:extLst>
          </p:cNvPr>
          <p:cNvPicPr>
            <a:picLocks noChangeAspect="1"/>
          </p:cNvPicPr>
          <p:nvPr/>
        </p:nvPicPr>
        <p:blipFill>
          <a:blip r:embed="rId5"/>
          <a:stretch>
            <a:fillRect/>
          </a:stretch>
        </p:blipFill>
        <p:spPr>
          <a:xfrm>
            <a:off x="8338406" y="3653162"/>
            <a:ext cx="3153558" cy="2786153"/>
          </a:xfrm>
          <a:prstGeom prst="rect">
            <a:avLst/>
          </a:prstGeom>
        </p:spPr>
      </p:pic>
      <p:sp>
        <p:nvSpPr>
          <p:cNvPr id="26" name="Google Shape;802;p45">
            <a:extLst>
              <a:ext uri="{FF2B5EF4-FFF2-40B4-BE49-F238E27FC236}">
                <a16:creationId xmlns:a16="http://schemas.microsoft.com/office/drawing/2014/main" id="{AF652022-5FFF-5B78-7125-5ACFCD1F6E7B}"/>
              </a:ext>
            </a:extLst>
          </p:cNvPr>
          <p:cNvSpPr txBox="1">
            <a:spLocks/>
          </p:cNvSpPr>
          <p:nvPr/>
        </p:nvSpPr>
        <p:spPr>
          <a:xfrm>
            <a:off x="9294766" y="3011861"/>
            <a:ext cx="1240838" cy="591042"/>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Fig. 24</a:t>
            </a:r>
          </a:p>
        </p:txBody>
      </p:sp>
      <p:sp>
        <p:nvSpPr>
          <p:cNvPr id="27" name="Google Shape;802;p45">
            <a:extLst>
              <a:ext uri="{FF2B5EF4-FFF2-40B4-BE49-F238E27FC236}">
                <a16:creationId xmlns:a16="http://schemas.microsoft.com/office/drawing/2014/main" id="{492B0516-D33D-DF2A-8F9F-356DFEE0F6DC}"/>
              </a:ext>
            </a:extLst>
          </p:cNvPr>
          <p:cNvSpPr txBox="1">
            <a:spLocks/>
          </p:cNvSpPr>
          <p:nvPr/>
        </p:nvSpPr>
        <p:spPr>
          <a:xfrm>
            <a:off x="5475581" y="3062120"/>
            <a:ext cx="1240838" cy="591042"/>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Fig. 23</a:t>
            </a:r>
          </a:p>
        </p:txBody>
      </p:sp>
      <p:sp>
        <p:nvSpPr>
          <p:cNvPr id="28" name="Google Shape;802;p45">
            <a:extLst>
              <a:ext uri="{FF2B5EF4-FFF2-40B4-BE49-F238E27FC236}">
                <a16:creationId xmlns:a16="http://schemas.microsoft.com/office/drawing/2014/main" id="{104EA9DD-5069-CD61-8EFA-A3B0FE4F4B91}"/>
              </a:ext>
            </a:extLst>
          </p:cNvPr>
          <p:cNvSpPr txBox="1">
            <a:spLocks/>
          </p:cNvSpPr>
          <p:nvPr/>
        </p:nvSpPr>
        <p:spPr>
          <a:xfrm>
            <a:off x="9456492" y="6355841"/>
            <a:ext cx="1240838" cy="591042"/>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Fig. 25</a:t>
            </a:r>
          </a:p>
        </p:txBody>
      </p:sp>
      <p:sp>
        <p:nvSpPr>
          <p:cNvPr id="29" name="Google Shape;802;p45">
            <a:extLst>
              <a:ext uri="{FF2B5EF4-FFF2-40B4-BE49-F238E27FC236}">
                <a16:creationId xmlns:a16="http://schemas.microsoft.com/office/drawing/2014/main" id="{2BBB9FF8-8B64-867F-0962-2E65F45E3578}"/>
              </a:ext>
            </a:extLst>
          </p:cNvPr>
          <p:cNvSpPr txBox="1">
            <a:spLocks/>
          </p:cNvSpPr>
          <p:nvPr/>
        </p:nvSpPr>
        <p:spPr>
          <a:xfrm>
            <a:off x="700036" y="4520952"/>
            <a:ext cx="2352573"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lang="en-US" sz="1800" kern="0" dirty="0">
                <a:solidFill>
                  <a:srgbClr val="FFFFFF"/>
                </a:solidFill>
              </a:rPr>
              <a:t>Table</a:t>
            </a:r>
            <a:r>
              <a:rPr kumimoji="0" lang="en-US" sz="1800" b="0" i="0" u="none" strike="noStrike" kern="0" cap="none" spc="0" normalizeH="0" baseline="0" noProof="0" dirty="0">
                <a:ln>
                  <a:noFill/>
                </a:ln>
                <a:solidFill>
                  <a:srgbClr val="FFFFFF"/>
                </a:solidFill>
                <a:effectLst/>
                <a:uLnTx/>
                <a:uFillTx/>
                <a:latin typeface="Nixie One"/>
                <a:sym typeface="Nixie One"/>
              </a:rPr>
              <a:t> 4</a:t>
            </a:r>
          </a:p>
        </p:txBody>
      </p:sp>
    </p:spTree>
    <p:extLst>
      <p:ext uri="{BB962C8B-B14F-4D97-AF65-F5344CB8AC3E}">
        <p14:creationId xmlns:p14="http://schemas.microsoft.com/office/powerpoint/2010/main" val="1844098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 name="Google Shape;802;p45">
            <a:extLst>
              <a:ext uri="{FF2B5EF4-FFF2-40B4-BE49-F238E27FC236}">
                <a16:creationId xmlns:a16="http://schemas.microsoft.com/office/drawing/2014/main" id="{A744C60D-38B0-162D-3FED-A21ED334750E}"/>
              </a:ext>
            </a:extLst>
          </p:cNvPr>
          <p:cNvSpPr txBox="1">
            <a:spLocks/>
          </p:cNvSpPr>
          <p:nvPr/>
        </p:nvSpPr>
        <p:spPr>
          <a:xfrm>
            <a:off x="-1275539" y="5884964"/>
            <a:ext cx="8112367"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4267" b="0" i="0" u="none" strike="noStrike" kern="0" cap="none" spc="0" normalizeH="0" baseline="0" noProof="0" dirty="0">
                <a:ln>
                  <a:noFill/>
                </a:ln>
                <a:solidFill>
                  <a:srgbClr val="19BBD5"/>
                </a:solidFill>
                <a:effectLst/>
                <a:uLnTx/>
                <a:uFillTx/>
                <a:latin typeface="Nixie One"/>
                <a:sym typeface="Nixie One"/>
              </a:rPr>
              <a:t>Comparing 4 models</a:t>
            </a:r>
          </a:p>
        </p:txBody>
      </p:sp>
      <p:sp>
        <p:nvSpPr>
          <p:cNvPr id="2" name="Google Shape;802;p45">
            <a:extLst>
              <a:ext uri="{FF2B5EF4-FFF2-40B4-BE49-F238E27FC236}">
                <a16:creationId xmlns:a16="http://schemas.microsoft.com/office/drawing/2014/main" id="{F3EF2C18-3ED1-9441-8A31-9F713AC1F351}"/>
              </a:ext>
            </a:extLst>
          </p:cNvPr>
          <p:cNvSpPr txBox="1">
            <a:spLocks/>
          </p:cNvSpPr>
          <p:nvPr/>
        </p:nvSpPr>
        <p:spPr>
          <a:xfrm>
            <a:off x="7485356" y="5513369"/>
            <a:ext cx="1291446"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Fig 26</a:t>
            </a:r>
          </a:p>
        </p:txBody>
      </p:sp>
      <p:pic>
        <p:nvPicPr>
          <p:cNvPr id="5" name="Picture 4">
            <a:extLst>
              <a:ext uri="{FF2B5EF4-FFF2-40B4-BE49-F238E27FC236}">
                <a16:creationId xmlns:a16="http://schemas.microsoft.com/office/drawing/2014/main" id="{B91F12C2-6304-EFDC-CC61-64AD5357F6B3}"/>
              </a:ext>
            </a:extLst>
          </p:cNvPr>
          <p:cNvPicPr>
            <a:picLocks noChangeAspect="1"/>
          </p:cNvPicPr>
          <p:nvPr/>
        </p:nvPicPr>
        <p:blipFill>
          <a:blip r:embed="rId3"/>
          <a:stretch>
            <a:fillRect/>
          </a:stretch>
        </p:blipFill>
        <p:spPr>
          <a:xfrm>
            <a:off x="2684230" y="196741"/>
            <a:ext cx="9055795" cy="5316628"/>
          </a:xfrm>
          <a:prstGeom prst="rect">
            <a:avLst/>
          </a:prstGeom>
        </p:spPr>
      </p:pic>
    </p:spTree>
    <p:extLst>
      <p:ext uri="{BB962C8B-B14F-4D97-AF65-F5344CB8AC3E}">
        <p14:creationId xmlns:p14="http://schemas.microsoft.com/office/powerpoint/2010/main" val="1928486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2" name="Google Shape;802;p45">
            <a:extLst>
              <a:ext uri="{FF2B5EF4-FFF2-40B4-BE49-F238E27FC236}">
                <a16:creationId xmlns:a16="http://schemas.microsoft.com/office/drawing/2014/main" id="{17111E60-E318-9E7D-E672-8DF9C96F3F28}"/>
              </a:ext>
            </a:extLst>
          </p:cNvPr>
          <p:cNvSpPr txBox="1">
            <a:spLocks/>
          </p:cNvSpPr>
          <p:nvPr/>
        </p:nvSpPr>
        <p:spPr>
          <a:xfrm>
            <a:off x="622800" y="1697968"/>
            <a:ext cx="10946400"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lang="en-US" sz="5400" kern="0" dirty="0">
                <a:solidFill>
                  <a:srgbClr val="FFFFFF"/>
                </a:solidFill>
              </a:rPr>
              <a:t>Hyper Parameter Tuning</a:t>
            </a:r>
            <a:endParaRPr kumimoji="0" lang="en-US" sz="5400" b="0" i="0" u="none" strike="noStrike" kern="0" cap="none" spc="0" normalizeH="0" baseline="0" noProof="0" dirty="0">
              <a:ln>
                <a:noFill/>
              </a:ln>
              <a:solidFill>
                <a:srgbClr val="FFFFFF"/>
              </a:solidFill>
              <a:effectLst/>
              <a:uLnTx/>
              <a:uFillTx/>
              <a:latin typeface="Nixie One"/>
              <a:sym typeface="Nixie One"/>
            </a:endParaRPr>
          </a:p>
        </p:txBody>
      </p:sp>
      <p:sp>
        <p:nvSpPr>
          <p:cNvPr id="3" name="Google Shape;802;p45">
            <a:extLst>
              <a:ext uri="{FF2B5EF4-FFF2-40B4-BE49-F238E27FC236}">
                <a16:creationId xmlns:a16="http://schemas.microsoft.com/office/drawing/2014/main" id="{7F4EAEBD-FBC8-33CE-D472-D46001E6C9BF}"/>
              </a:ext>
            </a:extLst>
          </p:cNvPr>
          <p:cNvSpPr txBox="1">
            <a:spLocks/>
          </p:cNvSpPr>
          <p:nvPr/>
        </p:nvSpPr>
        <p:spPr>
          <a:xfrm>
            <a:off x="94695" y="3552606"/>
            <a:ext cx="12002610"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4400" b="0" i="0" u="none" strike="noStrike" kern="0" cap="none" spc="0" normalizeH="0" baseline="0" noProof="0" dirty="0">
                <a:ln>
                  <a:noFill/>
                </a:ln>
                <a:solidFill>
                  <a:srgbClr val="19BBD5"/>
                </a:solidFill>
                <a:effectLst/>
                <a:uLnTx/>
                <a:uFillTx/>
                <a:latin typeface="Nixie One"/>
                <a:sym typeface="Nixie One"/>
              </a:rPr>
              <a:t>Applying Randomized</a:t>
            </a:r>
          </a:p>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4400" b="0" i="0" u="none" strike="noStrike" kern="0" cap="none" spc="0" normalizeH="0" baseline="0" noProof="0" dirty="0">
                <a:ln>
                  <a:noFill/>
                </a:ln>
                <a:solidFill>
                  <a:srgbClr val="19BBD5"/>
                </a:solidFill>
                <a:effectLst/>
                <a:uLnTx/>
                <a:uFillTx/>
                <a:latin typeface="Nixie One"/>
                <a:sym typeface="Nixie One"/>
              </a:rPr>
              <a:t> Search CV on Random Forest </a:t>
            </a:r>
          </a:p>
        </p:txBody>
      </p:sp>
    </p:spTree>
    <p:extLst>
      <p:ext uri="{BB962C8B-B14F-4D97-AF65-F5344CB8AC3E}">
        <p14:creationId xmlns:p14="http://schemas.microsoft.com/office/powerpoint/2010/main" val="4250471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 name="Google Shape;802;p45">
            <a:extLst>
              <a:ext uri="{FF2B5EF4-FFF2-40B4-BE49-F238E27FC236}">
                <a16:creationId xmlns:a16="http://schemas.microsoft.com/office/drawing/2014/main" id="{A744C60D-38B0-162D-3FED-A21ED334750E}"/>
              </a:ext>
            </a:extLst>
          </p:cNvPr>
          <p:cNvSpPr txBox="1">
            <a:spLocks/>
          </p:cNvSpPr>
          <p:nvPr/>
        </p:nvSpPr>
        <p:spPr>
          <a:xfrm>
            <a:off x="-1275539" y="5884964"/>
            <a:ext cx="8112367"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4267" b="0" i="0" u="none" strike="noStrike" kern="0" cap="none" spc="0" normalizeH="0" baseline="0" noProof="0" dirty="0">
                <a:ln>
                  <a:noFill/>
                </a:ln>
                <a:solidFill>
                  <a:srgbClr val="19BBD5"/>
                </a:solidFill>
                <a:effectLst/>
                <a:uLnTx/>
                <a:uFillTx/>
                <a:latin typeface="Nixie One"/>
                <a:sym typeface="Nixie One"/>
              </a:rPr>
              <a:t>Comparing </a:t>
            </a:r>
            <a:r>
              <a:rPr lang="en-US" sz="4267" kern="0" dirty="0"/>
              <a:t>2</a:t>
            </a:r>
            <a:r>
              <a:rPr kumimoji="0" lang="en-US" sz="4267" b="0" i="0" u="none" strike="noStrike" kern="0" cap="none" spc="0" normalizeH="0" baseline="0" noProof="0" dirty="0">
                <a:ln>
                  <a:noFill/>
                </a:ln>
                <a:solidFill>
                  <a:srgbClr val="19BBD5"/>
                </a:solidFill>
                <a:effectLst/>
                <a:uLnTx/>
                <a:uFillTx/>
                <a:latin typeface="Nixie One"/>
                <a:sym typeface="Nixie One"/>
              </a:rPr>
              <a:t> </a:t>
            </a:r>
            <a:r>
              <a:rPr lang="en-US" sz="4267" kern="0" dirty="0"/>
              <a:t>Me</a:t>
            </a:r>
            <a:r>
              <a:rPr kumimoji="0" lang="en-US" sz="4267" b="0" i="0" u="none" strike="noStrike" kern="0" cap="none" spc="0" normalizeH="0" baseline="0" noProof="0" dirty="0" err="1">
                <a:ln>
                  <a:noFill/>
                </a:ln>
                <a:solidFill>
                  <a:srgbClr val="19BBD5"/>
                </a:solidFill>
                <a:effectLst/>
                <a:uLnTx/>
                <a:uFillTx/>
                <a:latin typeface="Nixie One"/>
                <a:sym typeface="Nixie One"/>
              </a:rPr>
              <a:t>thods</a:t>
            </a:r>
            <a:endParaRPr kumimoji="0" lang="en-US" sz="4267" b="0" i="0" u="none" strike="noStrike" kern="0" cap="none" spc="0" normalizeH="0" baseline="0" noProof="0" dirty="0">
              <a:ln>
                <a:noFill/>
              </a:ln>
              <a:solidFill>
                <a:srgbClr val="19BBD5"/>
              </a:solidFill>
              <a:effectLst/>
              <a:uLnTx/>
              <a:uFillTx/>
              <a:latin typeface="Nixie One"/>
              <a:sym typeface="Nixie One"/>
            </a:endParaRPr>
          </a:p>
        </p:txBody>
      </p:sp>
      <p:sp>
        <p:nvSpPr>
          <p:cNvPr id="2" name="Google Shape;802;p45">
            <a:extLst>
              <a:ext uri="{FF2B5EF4-FFF2-40B4-BE49-F238E27FC236}">
                <a16:creationId xmlns:a16="http://schemas.microsoft.com/office/drawing/2014/main" id="{F3EF2C18-3ED1-9441-8A31-9F713AC1F351}"/>
              </a:ext>
            </a:extLst>
          </p:cNvPr>
          <p:cNvSpPr txBox="1">
            <a:spLocks/>
          </p:cNvSpPr>
          <p:nvPr/>
        </p:nvSpPr>
        <p:spPr>
          <a:xfrm>
            <a:off x="7485356" y="5513369"/>
            <a:ext cx="1291446"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Fig </a:t>
            </a:r>
            <a:r>
              <a:rPr lang="en-US" sz="1800" kern="0" dirty="0">
                <a:solidFill>
                  <a:srgbClr val="FFFFFF"/>
                </a:solidFill>
              </a:rPr>
              <a:t>27</a:t>
            </a:r>
            <a:r>
              <a:rPr kumimoji="0" lang="en-US" sz="1800" b="0" i="0" u="none" strike="noStrike" kern="0" cap="none" spc="0" normalizeH="0" baseline="0" noProof="0" dirty="0">
                <a:ln>
                  <a:noFill/>
                </a:ln>
                <a:solidFill>
                  <a:srgbClr val="FFFFFF"/>
                </a:solidFill>
                <a:effectLst/>
                <a:uLnTx/>
                <a:uFillTx/>
                <a:latin typeface="Nixie One"/>
                <a:sym typeface="Nixie One"/>
              </a:rPr>
              <a:t> </a:t>
            </a:r>
          </a:p>
        </p:txBody>
      </p:sp>
      <p:pic>
        <p:nvPicPr>
          <p:cNvPr id="6" name="Picture 5">
            <a:extLst>
              <a:ext uri="{FF2B5EF4-FFF2-40B4-BE49-F238E27FC236}">
                <a16:creationId xmlns:a16="http://schemas.microsoft.com/office/drawing/2014/main" id="{CC2EE0D2-9A17-7C17-65A1-7F5A47176203}"/>
              </a:ext>
            </a:extLst>
          </p:cNvPr>
          <p:cNvPicPr>
            <a:picLocks noChangeAspect="1"/>
          </p:cNvPicPr>
          <p:nvPr/>
        </p:nvPicPr>
        <p:blipFill>
          <a:blip r:embed="rId3"/>
          <a:stretch>
            <a:fillRect/>
          </a:stretch>
        </p:blipFill>
        <p:spPr>
          <a:xfrm>
            <a:off x="4501718" y="145498"/>
            <a:ext cx="7172417" cy="5512584"/>
          </a:xfrm>
          <a:prstGeom prst="rect">
            <a:avLst/>
          </a:prstGeom>
        </p:spPr>
      </p:pic>
      <p:graphicFrame>
        <p:nvGraphicFramePr>
          <p:cNvPr id="7" name="Table 6">
            <a:extLst>
              <a:ext uri="{FF2B5EF4-FFF2-40B4-BE49-F238E27FC236}">
                <a16:creationId xmlns:a16="http://schemas.microsoft.com/office/drawing/2014/main" id="{FD9C1592-BA09-E225-64A5-36927BC342E4}"/>
              </a:ext>
            </a:extLst>
          </p:cNvPr>
          <p:cNvGraphicFramePr>
            <a:graphicFrameLocks noGrp="1"/>
          </p:cNvGraphicFramePr>
          <p:nvPr>
            <p:extLst>
              <p:ext uri="{D42A27DB-BD31-4B8C-83A1-F6EECF244321}">
                <p14:modId xmlns:p14="http://schemas.microsoft.com/office/powerpoint/2010/main" val="1474126076"/>
              </p:ext>
            </p:extLst>
          </p:nvPr>
        </p:nvGraphicFramePr>
        <p:xfrm>
          <a:off x="266339" y="2463162"/>
          <a:ext cx="3090417" cy="1473397"/>
        </p:xfrm>
        <a:graphic>
          <a:graphicData uri="http://schemas.openxmlformats.org/drawingml/2006/table">
            <a:tbl>
              <a:tblPr firstRow="1" bandRow="1">
                <a:tableStyleId>{5C22544A-7EE6-4342-B048-85BDC9FD1C3A}</a:tableStyleId>
              </a:tblPr>
              <a:tblGrid>
                <a:gridCol w="1742876">
                  <a:extLst>
                    <a:ext uri="{9D8B030D-6E8A-4147-A177-3AD203B41FA5}">
                      <a16:colId xmlns:a16="http://schemas.microsoft.com/office/drawing/2014/main" val="3043321438"/>
                    </a:ext>
                  </a:extLst>
                </a:gridCol>
                <a:gridCol w="1347541">
                  <a:extLst>
                    <a:ext uri="{9D8B030D-6E8A-4147-A177-3AD203B41FA5}">
                      <a16:colId xmlns:a16="http://schemas.microsoft.com/office/drawing/2014/main" val="870989614"/>
                    </a:ext>
                  </a:extLst>
                </a:gridCol>
              </a:tblGrid>
              <a:tr h="458278">
                <a:tc>
                  <a:txBody>
                    <a:bodyPr/>
                    <a:lstStyle/>
                    <a:p>
                      <a:r>
                        <a:rPr lang="en-US" dirty="0"/>
                        <a:t>Model</a:t>
                      </a:r>
                    </a:p>
                  </a:txBody>
                  <a:tcPr/>
                </a:tc>
                <a:tc>
                  <a:txBody>
                    <a:bodyPr/>
                    <a:lstStyle/>
                    <a:p>
                      <a:r>
                        <a:rPr lang="en-US" dirty="0"/>
                        <a:t>Accuracy</a:t>
                      </a:r>
                    </a:p>
                  </a:txBody>
                  <a:tcPr/>
                </a:tc>
                <a:extLst>
                  <a:ext uri="{0D108BD9-81ED-4DB2-BD59-A6C34878D82A}">
                    <a16:rowId xmlns:a16="http://schemas.microsoft.com/office/drawing/2014/main" val="2638395190"/>
                  </a:ext>
                </a:extLst>
              </a:tr>
              <a:tr h="458278">
                <a:tc>
                  <a:txBody>
                    <a:bodyPr/>
                    <a:lstStyle/>
                    <a:p>
                      <a:r>
                        <a:rPr lang="en-US" dirty="0">
                          <a:solidFill>
                            <a:srgbClr val="010203"/>
                          </a:solidFill>
                        </a:rPr>
                        <a:t>RF before</a:t>
                      </a:r>
                    </a:p>
                  </a:txBody>
                  <a:tcPr/>
                </a:tc>
                <a:tc>
                  <a:txBody>
                    <a:bodyPr/>
                    <a:lstStyle/>
                    <a:p>
                      <a:r>
                        <a:rPr lang="en-US" dirty="0">
                          <a:solidFill>
                            <a:srgbClr val="010203"/>
                          </a:solidFill>
                        </a:rPr>
                        <a:t>98.95%</a:t>
                      </a:r>
                    </a:p>
                  </a:txBody>
                  <a:tcPr/>
                </a:tc>
                <a:extLst>
                  <a:ext uri="{0D108BD9-81ED-4DB2-BD59-A6C34878D82A}">
                    <a16:rowId xmlns:a16="http://schemas.microsoft.com/office/drawing/2014/main" val="3466524796"/>
                  </a:ext>
                </a:extLst>
              </a:tr>
              <a:tr h="556841">
                <a:tc>
                  <a:txBody>
                    <a:bodyPr/>
                    <a:lstStyle/>
                    <a:p>
                      <a:r>
                        <a:rPr lang="en-US" dirty="0">
                          <a:solidFill>
                            <a:srgbClr val="010203"/>
                          </a:solidFill>
                        </a:rPr>
                        <a:t>RF after</a:t>
                      </a:r>
                    </a:p>
                  </a:txBody>
                  <a:tcPr/>
                </a:tc>
                <a:tc>
                  <a:txBody>
                    <a:bodyPr/>
                    <a:lstStyle/>
                    <a:p>
                      <a:r>
                        <a:rPr lang="en-US" dirty="0">
                          <a:solidFill>
                            <a:srgbClr val="010203"/>
                          </a:solidFill>
                        </a:rPr>
                        <a:t>99.07%</a:t>
                      </a:r>
                    </a:p>
                  </a:txBody>
                  <a:tcPr/>
                </a:tc>
                <a:extLst>
                  <a:ext uri="{0D108BD9-81ED-4DB2-BD59-A6C34878D82A}">
                    <a16:rowId xmlns:a16="http://schemas.microsoft.com/office/drawing/2014/main" val="2592382122"/>
                  </a:ext>
                </a:extLst>
              </a:tr>
            </a:tbl>
          </a:graphicData>
        </a:graphic>
      </p:graphicFrame>
      <p:sp>
        <p:nvSpPr>
          <p:cNvPr id="8" name="Google Shape;802;p45">
            <a:extLst>
              <a:ext uri="{FF2B5EF4-FFF2-40B4-BE49-F238E27FC236}">
                <a16:creationId xmlns:a16="http://schemas.microsoft.com/office/drawing/2014/main" id="{7E4AE71C-354F-7C55-CA17-7A7D3D62C983}"/>
              </a:ext>
            </a:extLst>
          </p:cNvPr>
          <p:cNvSpPr txBox="1">
            <a:spLocks/>
          </p:cNvSpPr>
          <p:nvPr/>
        </p:nvSpPr>
        <p:spPr>
          <a:xfrm>
            <a:off x="734200" y="4165845"/>
            <a:ext cx="2352573"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lang="en-US" sz="1800" kern="0" dirty="0">
                <a:solidFill>
                  <a:srgbClr val="FFFFFF"/>
                </a:solidFill>
              </a:rPr>
              <a:t>Table</a:t>
            </a:r>
            <a:r>
              <a:rPr kumimoji="0" lang="en-US" sz="1800" b="0" i="0" u="none" strike="noStrike" kern="0" cap="none" spc="0" normalizeH="0" baseline="0" noProof="0" dirty="0">
                <a:ln>
                  <a:noFill/>
                </a:ln>
                <a:solidFill>
                  <a:srgbClr val="FFFFFF"/>
                </a:solidFill>
                <a:effectLst/>
                <a:uLnTx/>
                <a:uFillTx/>
                <a:latin typeface="Nixie One"/>
                <a:sym typeface="Nixie One"/>
              </a:rPr>
              <a:t> 5</a:t>
            </a:r>
          </a:p>
        </p:txBody>
      </p:sp>
    </p:spTree>
    <p:extLst>
      <p:ext uri="{BB962C8B-B14F-4D97-AF65-F5344CB8AC3E}">
        <p14:creationId xmlns:p14="http://schemas.microsoft.com/office/powerpoint/2010/main" val="2506393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7"/>
          <p:cNvSpPr txBox="1">
            <a:spLocks noGrp="1"/>
          </p:cNvSpPr>
          <p:nvPr>
            <p:ph type="ctrTitle"/>
          </p:nvPr>
        </p:nvSpPr>
        <p:spPr>
          <a:xfrm>
            <a:off x="3657600" y="2235200"/>
            <a:ext cx="7518400" cy="1546400"/>
          </a:xfrm>
          <a:prstGeom prst="rect">
            <a:avLst/>
          </a:prstGeom>
        </p:spPr>
        <p:txBody>
          <a:bodyPr spcFirstLastPara="1" wrap="square" lIns="121900" tIns="121900" rIns="121900" bIns="121900" anchor="b" anchorCtr="0">
            <a:noAutofit/>
          </a:bodyPr>
          <a:lstStyle/>
          <a:p>
            <a:r>
              <a:rPr lang="en" dirty="0"/>
              <a:t>Conclusion</a:t>
            </a:r>
            <a:endParaRPr dirty="0"/>
          </a:p>
        </p:txBody>
      </p:sp>
      <p:sp>
        <p:nvSpPr>
          <p:cNvPr id="616" name="Google Shape;616;p37"/>
          <p:cNvSpPr txBox="1">
            <a:spLocks noGrp="1"/>
          </p:cNvSpPr>
          <p:nvPr>
            <p:ph type="subTitle" idx="1"/>
          </p:nvPr>
        </p:nvSpPr>
        <p:spPr>
          <a:xfrm>
            <a:off x="3657600" y="3761339"/>
            <a:ext cx="7594800" cy="1046400"/>
          </a:xfrm>
          <a:prstGeom prst="rect">
            <a:avLst/>
          </a:prstGeom>
        </p:spPr>
        <p:txBody>
          <a:bodyPr spcFirstLastPara="1" wrap="square" lIns="121900" tIns="121900" rIns="121900" bIns="121900" anchor="t" anchorCtr="0">
            <a:noAutofit/>
          </a:bodyPr>
          <a:lstStyle/>
          <a:p>
            <a:pPr marL="0" indent="0"/>
            <a:r>
              <a:rPr lang="en-US" dirty="0"/>
              <a:t>- For the given binary classification problem, decision tree classifier gives the best accuracy on the row data; however, this performance is topped by employing feature selection methods. After generating the final dataset with most relevant features, random forest with tuned hyper parameters works the best at detecting whether the task submitted by a subject in the MCS is legitimate or not.</a:t>
            </a:r>
            <a:endParaRPr dirty="0"/>
          </a:p>
        </p:txBody>
      </p:sp>
      <p:sp>
        <p:nvSpPr>
          <p:cNvPr id="617" name="Google Shape;617;p37"/>
          <p:cNvSpPr txBox="1"/>
          <p:nvPr/>
        </p:nvSpPr>
        <p:spPr>
          <a:xfrm>
            <a:off x="546100" y="2235200"/>
            <a:ext cx="2756000" cy="2362400"/>
          </a:xfrm>
          <a:prstGeom prst="rect">
            <a:avLst/>
          </a:prstGeom>
          <a:noFill/>
          <a:ln>
            <a:noFill/>
          </a:ln>
        </p:spPr>
        <p:txBody>
          <a:bodyPr spcFirstLastPara="1" wrap="square" lIns="121900" tIns="121900" rIns="121900" bIns="121900" anchor="ctr" anchorCtr="0">
            <a:noAutofit/>
          </a:bodyPr>
          <a:lstStyle/>
          <a:p>
            <a:pPr algn="ctr"/>
            <a:r>
              <a:rPr lang="en" sz="6400" b="1" dirty="0">
                <a:solidFill>
                  <a:srgbClr val="FFFFFF"/>
                </a:solidFill>
                <a:latin typeface="Nixie One"/>
                <a:sym typeface="Nixie One"/>
              </a:rPr>
              <a:t>1</a:t>
            </a:r>
            <a:endParaRPr sz="2400" b="1" dirty="0">
              <a:solidFill>
                <a:srgbClr val="FFFF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7"/>
          <p:cNvSpPr txBox="1">
            <a:spLocks noGrp="1"/>
          </p:cNvSpPr>
          <p:nvPr>
            <p:ph type="ctrTitle"/>
          </p:nvPr>
        </p:nvSpPr>
        <p:spPr>
          <a:xfrm>
            <a:off x="3657600" y="2235200"/>
            <a:ext cx="7518400" cy="1546400"/>
          </a:xfrm>
          <a:prstGeom prst="rect">
            <a:avLst/>
          </a:prstGeom>
        </p:spPr>
        <p:txBody>
          <a:bodyPr spcFirstLastPara="1" wrap="square" lIns="121900" tIns="121900" rIns="121900" bIns="121900" anchor="b" anchorCtr="0">
            <a:noAutofit/>
          </a:bodyPr>
          <a:lstStyle/>
          <a:p>
            <a:r>
              <a:rPr lang="en" dirty="0"/>
              <a:t>Future Work</a:t>
            </a:r>
            <a:endParaRPr dirty="0"/>
          </a:p>
        </p:txBody>
      </p:sp>
      <p:sp>
        <p:nvSpPr>
          <p:cNvPr id="616" name="Google Shape;616;p37"/>
          <p:cNvSpPr txBox="1">
            <a:spLocks noGrp="1"/>
          </p:cNvSpPr>
          <p:nvPr>
            <p:ph type="subTitle" idx="1"/>
          </p:nvPr>
        </p:nvSpPr>
        <p:spPr>
          <a:xfrm>
            <a:off x="3657600" y="3761339"/>
            <a:ext cx="7594800" cy="1046400"/>
          </a:xfrm>
          <a:prstGeom prst="rect">
            <a:avLst/>
          </a:prstGeom>
        </p:spPr>
        <p:txBody>
          <a:bodyPr spcFirstLastPara="1" wrap="square" lIns="121900" tIns="121900" rIns="121900" bIns="121900" anchor="t" anchorCtr="0">
            <a:noAutofit/>
          </a:bodyPr>
          <a:lstStyle/>
          <a:p>
            <a:pPr marL="0" indent="0"/>
            <a:r>
              <a:rPr lang="en" dirty="0"/>
              <a:t>Since the problem was of imbalanced domain lerning; oversampling, undersampling, or methods for generating synthetic data can be applied before the model development stage.</a:t>
            </a:r>
            <a:endParaRPr dirty="0"/>
          </a:p>
        </p:txBody>
      </p:sp>
      <p:sp>
        <p:nvSpPr>
          <p:cNvPr id="617" name="Google Shape;617;p37"/>
          <p:cNvSpPr txBox="1"/>
          <p:nvPr/>
        </p:nvSpPr>
        <p:spPr>
          <a:xfrm>
            <a:off x="546100" y="2235200"/>
            <a:ext cx="2756000" cy="2362400"/>
          </a:xfrm>
          <a:prstGeom prst="rect">
            <a:avLst/>
          </a:prstGeom>
          <a:noFill/>
          <a:ln>
            <a:noFill/>
          </a:ln>
        </p:spPr>
        <p:txBody>
          <a:bodyPr spcFirstLastPara="1" wrap="square" lIns="121900" tIns="121900" rIns="121900" bIns="121900" anchor="ctr" anchorCtr="0">
            <a:noAutofit/>
          </a:bodyPr>
          <a:lstStyle/>
          <a:p>
            <a:pPr algn="ctr"/>
            <a:r>
              <a:rPr lang="en" sz="6400" b="1">
                <a:solidFill>
                  <a:srgbClr val="FFFFFF"/>
                </a:solidFill>
                <a:latin typeface="Nixie One"/>
                <a:ea typeface="Nixie One"/>
                <a:cs typeface="Nixie One"/>
                <a:sym typeface="Nixie One"/>
              </a:rPr>
              <a:t>2</a:t>
            </a:r>
            <a:endParaRPr sz="2400" b="1">
              <a:solidFill>
                <a:srgbClr val="FFFFFF"/>
              </a:solidFill>
            </a:endParaRPr>
          </a:p>
        </p:txBody>
      </p:sp>
    </p:spTree>
    <p:extLst>
      <p:ext uri="{BB962C8B-B14F-4D97-AF65-F5344CB8AC3E}">
        <p14:creationId xmlns:p14="http://schemas.microsoft.com/office/powerpoint/2010/main" val="36050574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7"/>
          <p:cNvSpPr txBox="1">
            <a:spLocks noGrp="1"/>
          </p:cNvSpPr>
          <p:nvPr>
            <p:ph type="ctrTitle"/>
          </p:nvPr>
        </p:nvSpPr>
        <p:spPr>
          <a:xfrm>
            <a:off x="3657600" y="2235200"/>
            <a:ext cx="7518400" cy="1546400"/>
          </a:xfrm>
          <a:prstGeom prst="rect">
            <a:avLst/>
          </a:prstGeom>
        </p:spPr>
        <p:txBody>
          <a:bodyPr spcFirstLastPara="1" wrap="square" lIns="121900" tIns="121900" rIns="121900" bIns="121900" anchor="b" anchorCtr="0">
            <a:noAutofit/>
          </a:bodyPr>
          <a:lstStyle/>
          <a:p>
            <a:r>
              <a:rPr lang="en" dirty="0"/>
              <a:t>References</a:t>
            </a:r>
            <a:endParaRPr dirty="0"/>
          </a:p>
        </p:txBody>
      </p:sp>
      <p:sp>
        <p:nvSpPr>
          <p:cNvPr id="616" name="Google Shape;616;p37"/>
          <p:cNvSpPr txBox="1">
            <a:spLocks noGrp="1"/>
          </p:cNvSpPr>
          <p:nvPr>
            <p:ph type="subTitle" idx="1"/>
          </p:nvPr>
        </p:nvSpPr>
        <p:spPr>
          <a:xfrm>
            <a:off x="3657600" y="3761339"/>
            <a:ext cx="7594800" cy="1046400"/>
          </a:xfrm>
          <a:prstGeom prst="rect">
            <a:avLst/>
          </a:prstGeom>
        </p:spPr>
        <p:txBody>
          <a:bodyPr spcFirstLastPara="1" wrap="square" lIns="121900" tIns="121900" rIns="121900" bIns="121900" anchor="t" anchorCtr="0">
            <a:noAutofit/>
          </a:bodyPr>
          <a:lstStyle/>
          <a:p>
            <a:pPr marL="0" indent="0"/>
            <a:r>
              <a:rPr lang="en-US" dirty="0"/>
              <a:t>- </a:t>
            </a:r>
            <a:r>
              <a:rPr lang="en-US" dirty="0" err="1"/>
              <a:t>Fiandrino</a:t>
            </a:r>
            <a:r>
              <a:rPr lang="en-US" dirty="0"/>
              <a:t>, Claudio, et al. "</a:t>
            </a:r>
            <a:r>
              <a:rPr lang="en-US" dirty="0" err="1"/>
              <a:t>Crowdsensim</a:t>
            </a:r>
            <a:r>
              <a:rPr lang="en-US" dirty="0"/>
              <a:t>: a simulation platform for mobile crowdsensing in realistic urban environments." IEEE Access 5 (2017): 3490-3503.</a:t>
            </a:r>
          </a:p>
          <a:p>
            <a:pPr marL="0" indent="0"/>
            <a:r>
              <a:rPr lang="en-US" dirty="0"/>
              <a:t>- Y. Zhang, B. </a:t>
            </a:r>
            <a:r>
              <a:rPr lang="en-US" dirty="0" err="1"/>
              <a:t>Kantarci</a:t>
            </a:r>
            <a:r>
              <a:rPr lang="en-US" dirty="0"/>
              <a:t> "AI-based Security Design of Mobile Crowdsensing Systems: Review, Challenges and Case Studies ," 13th IEEE International Conference on Service-Oriented System Engineering (SOSE), San Francisco East Bay, CA, USA, Apr. 2019  </a:t>
            </a:r>
            <a:endParaRPr dirty="0"/>
          </a:p>
        </p:txBody>
      </p:sp>
      <p:sp>
        <p:nvSpPr>
          <p:cNvPr id="617" name="Google Shape;617;p37"/>
          <p:cNvSpPr txBox="1"/>
          <p:nvPr/>
        </p:nvSpPr>
        <p:spPr>
          <a:xfrm>
            <a:off x="546100" y="2235200"/>
            <a:ext cx="2756000" cy="2362400"/>
          </a:xfrm>
          <a:prstGeom prst="rect">
            <a:avLst/>
          </a:prstGeom>
          <a:noFill/>
          <a:ln>
            <a:noFill/>
          </a:ln>
        </p:spPr>
        <p:txBody>
          <a:bodyPr spcFirstLastPara="1" wrap="square" lIns="121900" tIns="121900" rIns="121900" bIns="1219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6400" b="1" dirty="0">
                <a:solidFill>
                  <a:srgbClr val="FFFFFF"/>
                </a:solidFill>
                <a:latin typeface="Nixie One"/>
                <a:sym typeface="Nixie One"/>
              </a:rPr>
              <a:t>3</a:t>
            </a:r>
            <a:endParaRPr kumimoji="0" sz="2400" b="1"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2191170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9" name="Google Shape;802;p45">
            <a:extLst>
              <a:ext uri="{FF2B5EF4-FFF2-40B4-BE49-F238E27FC236}">
                <a16:creationId xmlns:a16="http://schemas.microsoft.com/office/drawing/2014/main" id="{48C2458D-3253-5B2A-19A0-55B8C45CD127}"/>
              </a:ext>
            </a:extLst>
          </p:cNvPr>
          <p:cNvSpPr txBox="1">
            <a:spLocks/>
          </p:cNvSpPr>
          <p:nvPr/>
        </p:nvSpPr>
        <p:spPr>
          <a:xfrm>
            <a:off x="622800" y="127635"/>
            <a:ext cx="10946400"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4267" b="0" i="0" u="none" strike="noStrike" kern="0" cap="none" spc="0" normalizeH="0" baseline="0" noProof="0" dirty="0">
                <a:ln>
                  <a:noFill/>
                </a:ln>
                <a:solidFill>
                  <a:srgbClr val="19BBD5"/>
                </a:solidFill>
                <a:effectLst/>
                <a:uLnTx/>
                <a:uFillTx/>
                <a:latin typeface="Nixie One"/>
                <a:sym typeface="Nixie One"/>
              </a:rPr>
              <a:t>Features</a:t>
            </a:r>
          </a:p>
        </p:txBody>
      </p:sp>
      <p:pic>
        <p:nvPicPr>
          <p:cNvPr id="8" name="Picture 7" descr="A picture containing text, electronics, iPod&#10;&#10;Description automatically generated">
            <a:extLst>
              <a:ext uri="{FF2B5EF4-FFF2-40B4-BE49-F238E27FC236}">
                <a16:creationId xmlns:a16="http://schemas.microsoft.com/office/drawing/2014/main" id="{7E9C6358-8D80-B3D7-FAAC-AB6AAB50AC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8639" y="925429"/>
            <a:ext cx="7061769" cy="5715068"/>
          </a:xfrm>
          <a:prstGeom prst="rect">
            <a:avLst/>
          </a:prstGeom>
        </p:spPr>
      </p:pic>
      <p:sp>
        <p:nvSpPr>
          <p:cNvPr id="10" name="Google Shape;802;p45">
            <a:extLst>
              <a:ext uri="{FF2B5EF4-FFF2-40B4-BE49-F238E27FC236}">
                <a16:creationId xmlns:a16="http://schemas.microsoft.com/office/drawing/2014/main" id="{F2B76DA7-C21E-ED64-6B6C-5C00348770A3}"/>
              </a:ext>
            </a:extLst>
          </p:cNvPr>
          <p:cNvSpPr txBox="1">
            <a:spLocks/>
          </p:cNvSpPr>
          <p:nvPr/>
        </p:nvSpPr>
        <p:spPr>
          <a:xfrm>
            <a:off x="7013423" y="6271775"/>
            <a:ext cx="1291446"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Fig. 2</a:t>
            </a:r>
          </a:p>
        </p:txBody>
      </p:sp>
      <p:sp>
        <p:nvSpPr>
          <p:cNvPr id="2" name="Google Shape;802;p45">
            <a:extLst>
              <a:ext uri="{FF2B5EF4-FFF2-40B4-BE49-F238E27FC236}">
                <a16:creationId xmlns:a16="http://schemas.microsoft.com/office/drawing/2014/main" id="{65D1557B-36D3-D94F-BE06-5B82F7525763}"/>
              </a:ext>
            </a:extLst>
          </p:cNvPr>
          <p:cNvSpPr txBox="1">
            <a:spLocks/>
          </p:cNvSpPr>
          <p:nvPr/>
        </p:nvSpPr>
        <p:spPr>
          <a:xfrm>
            <a:off x="7580546" y="586225"/>
            <a:ext cx="2031507"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-90 to 90 Degree</a:t>
            </a:r>
          </a:p>
        </p:txBody>
      </p:sp>
      <p:sp>
        <p:nvSpPr>
          <p:cNvPr id="4" name="Google Shape;802;p45">
            <a:extLst>
              <a:ext uri="{FF2B5EF4-FFF2-40B4-BE49-F238E27FC236}">
                <a16:creationId xmlns:a16="http://schemas.microsoft.com/office/drawing/2014/main" id="{4552B8EB-BF56-A4C2-A1EC-6B593F7E3853}"/>
              </a:ext>
            </a:extLst>
          </p:cNvPr>
          <p:cNvSpPr txBox="1">
            <a:spLocks/>
          </p:cNvSpPr>
          <p:nvPr/>
        </p:nvSpPr>
        <p:spPr>
          <a:xfrm>
            <a:off x="9029561" y="1195252"/>
            <a:ext cx="3190044"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-180 (E) to +180(W) Degree</a:t>
            </a:r>
          </a:p>
        </p:txBody>
      </p:sp>
      <p:sp>
        <p:nvSpPr>
          <p:cNvPr id="5" name="Google Shape;802;p45">
            <a:extLst>
              <a:ext uri="{FF2B5EF4-FFF2-40B4-BE49-F238E27FC236}">
                <a16:creationId xmlns:a16="http://schemas.microsoft.com/office/drawing/2014/main" id="{C62D71D4-39C7-0B13-E69F-4357221D9BD5}"/>
              </a:ext>
            </a:extLst>
          </p:cNvPr>
          <p:cNvSpPr txBox="1">
            <a:spLocks/>
          </p:cNvSpPr>
          <p:nvPr/>
        </p:nvSpPr>
        <p:spPr>
          <a:xfrm>
            <a:off x="9418139" y="2142363"/>
            <a:ext cx="1294671"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1 to 6 days</a:t>
            </a:r>
          </a:p>
        </p:txBody>
      </p:sp>
      <p:sp>
        <p:nvSpPr>
          <p:cNvPr id="6" name="Google Shape;802;p45">
            <a:extLst>
              <a:ext uri="{FF2B5EF4-FFF2-40B4-BE49-F238E27FC236}">
                <a16:creationId xmlns:a16="http://schemas.microsoft.com/office/drawing/2014/main" id="{BC098EE4-1519-3FE2-873F-00C469E2B9DC}"/>
              </a:ext>
            </a:extLst>
          </p:cNvPr>
          <p:cNvSpPr txBox="1">
            <a:spLocks/>
          </p:cNvSpPr>
          <p:nvPr/>
        </p:nvSpPr>
        <p:spPr>
          <a:xfrm>
            <a:off x="9845335" y="3160163"/>
            <a:ext cx="2041529"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0 to 59 minutes</a:t>
            </a:r>
          </a:p>
        </p:txBody>
      </p:sp>
      <p:sp>
        <p:nvSpPr>
          <p:cNvPr id="7" name="Google Shape;802;p45">
            <a:extLst>
              <a:ext uri="{FF2B5EF4-FFF2-40B4-BE49-F238E27FC236}">
                <a16:creationId xmlns:a16="http://schemas.microsoft.com/office/drawing/2014/main" id="{52C49FBF-A4E8-0B16-8CA9-56E2D1105B5B}"/>
              </a:ext>
            </a:extLst>
          </p:cNvPr>
          <p:cNvSpPr txBox="1">
            <a:spLocks/>
          </p:cNvSpPr>
          <p:nvPr/>
        </p:nvSpPr>
        <p:spPr>
          <a:xfrm>
            <a:off x="10143361" y="4228381"/>
            <a:ext cx="1743503"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0 to 23 hours</a:t>
            </a:r>
          </a:p>
        </p:txBody>
      </p:sp>
      <p:sp>
        <p:nvSpPr>
          <p:cNvPr id="11" name="Google Shape;802;p45">
            <a:extLst>
              <a:ext uri="{FF2B5EF4-FFF2-40B4-BE49-F238E27FC236}">
                <a16:creationId xmlns:a16="http://schemas.microsoft.com/office/drawing/2014/main" id="{8070FAA5-825A-CFE6-BF84-0E04BD64944E}"/>
              </a:ext>
            </a:extLst>
          </p:cNvPr>
          <p:cNvSpPr txBox="1">
            <a:spLocks/>
          </p:cNvSpPr>
          <p:nvPr/>
        </p:nvSpPr>
        <p:spPr>
          <a:xfrm>
            <a:off x="9029561" y="5477572"/>
            <a:ext cx="1146213"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0 to </a:t>
            </a:r>
            <a:r>
              <a:rPr lang="en-US" sz="1800" kern="0" dirty="0">
                <a:solidFill>
                  <a:srgbClr val="FFFFFF"/>
                </a:solidFill>
              </a:rPr>
              <a:t>60 Minutes</a:t>
            </a:r>
            <a:r>
              <a:rPr kumimoji="0" lang="en-US" sz="1800" b="0" i="0" u="none" strike="noStrike" kern="0" cap="none" spc="0" normalizeH="0" baseline="0" noProof="0" dirty="0">
                <a:ln>
                  <a:noFill/>
                </a:ln>
                <a:solidFill>
                  <a:srgbClr val="FFFFFF"/>
                </a:solidFill>
                <a:effectLst/>
                <a:uLnTx/>
                <a:uFillTx/>
                <a:latin typeface="Nixie One"/>
                <a:sym typeface="Nixie One"/>
              </a:rPr>
              <a:t> </a:t>
            </a:r>
          </a:p>
        </p:txBody>
      </p:sp>
      <p:sp>
        <p:nvSpPr>
          <p:cNvPr id="12" name="Google Shape;802;p45">
            <a:extLst>
              <a:ext uri="{FF2B5EF4-FFF2-40B4-BE49-F238E27FC236}">
                <a16:creationId xmlns:a16="http://schemas.microsoft.com/office/drawing/2014/main" id="{BF95CC1E-963F-0A41-7E27-6C46EF432606}"/>
              </a:ext>
            </a:extLst>
          </p:cNvPr>
          <p:cNvSpPr txBox="1">
            <a:spLocks/>
          </p:cNvSpPr>
          <p:nvPr/>
        </p:nvSpPr>
        <p:spPr>
          <a:xfrm>
            <a:off x="3714798" y="6173025"/>
            <a:ext cx="1015588"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0 or 1</a:t>
            </a:r>
          </a:p>
        </p:txBody>
      </p:sp>
      <p:sp>
        <p:nvSpPr>
          <p:cNvPr id="13" name="Google Shape;802;p45">
            <a:extLst>
              <a:ext uri="{FF2B5EF4-FFF2-40B4-BE49-F238E27FC236}">
                <a16:creationId xmlns:a16="http://schemas.microsoft.com/office/drawing/2014/main" id="{DD8A7226-ED06-8E59-E3D5-1DD3D16C82FC}"/>
              </a:ext>
            </a:extLst>
          </p:cNvPr>
          <p:cNvSpPr txBox="1">
            <a:spLocks/>
          </p:cNvSpPr>
          <p:nvPr/>
        </p:nvSpPr>
        <p:spPr>
          <a:xfrm>
            <a:off x="1880852" y="1947978"/>
            <a:ext cx="1088243" cy="622800"/>
          </a:xfrm>
          <a:prstGeom prst="rect">
            <a:avLst/>
          </a:prstGeom>
          <a:noFill/>
          <a:ln w="28575">
            <a:solidFill>
              <a:srgbClr val="FF0000"/>
            </a:solid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0 or 1</a:t>
            </a:r>
          </a:p>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lang="en-US" sz="1800" kern="0" dirty="0">
                <a:solidFill>
                  <a:srgbClr val="FFFFFF"/>
                </a:solidFill>
              </a:rPr>
              <a:t>(Output)</a:t>
            </a:r>
            <a:endParaRPr kumimoji="0" lang="en-US" sz="1800" b="0" i="0" u="none" strike="noStrike" kern="0" cap="none" spc="0" normalizeH="0" baseline="0" noProof="0" dirty="0">
              <a:ln>
                <a:noFill/>
              </a:ln>
              <a:solidFill>
                <a:srgbClr val="FFFFFF"/>
              </a:solidFill>
              <a:effectLst/>
              <a:uLnTx/>
              <a:uFillTx/>
              <a:latin typeface="Nixie One"/>
              <a:sym typeface="Nixie One"/>
            </a:endParaRPr>
          </a:p>
        </p:txBody>
      </p:sp>
      <p:sp>
        <p:nvSpPr>
          <p:cNvPr id="14" name="Google Shape;802;p45">
            <a:extLst>
              <a:ext uri="{FF2B5EF4-FFF2-40B4-BE49-F238E27FC236}">
                <a16:creationId xmlns:a16="http://schemas.microsoft.com/office/drawing/2014/main" id="{610FAA3D-D3C4-EEDE-8011-DA47A69EC53D}"/>
              </a:ext>
            </a:extLst>
          </p:cNvPr>
          <p:cNvSpPr txBox="1">
            <a:spLocks/>
          </p:cNvSpPr>
          <p:nvPr/>
        </p:nvSpPr>
        <p:spPr>
          <a:xfrm>
            <a:off x="1348616" y="3334381"/>
            <a:ext cx="1241858"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lang="en-US" sz="1800" kern="0" dirty="0">
                <a:solidFill>
                  <a:srgbClr val="FFFFFF"/>
                </a:solidFill>
              </a:rPr>
              <a:t>1</a:t>
            </a:r>
            <a:r>
              <a:rPr kumimoji="0" lang="en-US" sz="1800" b="0" i="0" u="none" strike="noStrike" kern="0" cap="none" spc="0" normalizeH="0" baseline="0" noProof="0" dirty="0">
                <a:ln>
                  <a:noFill/>
                </a:ln>
                <a:solidFill>
                  <a:srgbClr val="FFFFFF"/>
                </a:solidFill>
                <a:effectLst/>
                <a:uLnTx/>
                <a:uFillTx/>
                <a:latin typeface="Nixie One"/>
                <a:sym typeface="Nixie One"/>
              </a:rPr>
              <a:t>% to 10% </a:t>
            </a:r>
          </a:p>
        </p:txBody>
      </p:sp>
      <p:sp>
        <p:nvSpPr>
          <p:cNvPr id="15" name="Google Shape;802;p45">
            <a:extLst>
              <a:ext uri="{FF2B5EF4-FFF2-40B4-BE49-F238E27FC236}">
                <a16:creationId xmlns:a16="http://schemas.microsoft.com/office/drawing/2014/main" id="{3876AD1D-CCE3-02B2-CFCD-4C5EF193E266}"/>
              </a:ext>
            </a:extLst>
          </p:cNvPr>
          <p:cNvSpPr txBox="1">
            <a:spLocks/>
          </p:cNvSpPr>
          <p:nvPr/>
        </p:nvSpPr>
        <p:spPr>
          <a:xfrm>
            <a:off x="2267940" y="5402322"/>
            <a:ext cx="1286508"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0 to 60</a:t>
            </a:r>
          </a:p>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lang="en-US" sz="1800" kern="0" dirty="0">
                <a:solidFill>
                  <a:srgbClr val="FFFFFF"/>
                </a:solidFill>
              </a:rPr>
              <a:t>Minutes</a:t>
            </a:r>
            <a:endParaRPr kumimoji="0" lang="en-US" sz="1800" b="0" i="0" u="none" strike="noStrike" kern="0" cap="none" spc="0" normalizeH="0" baseline="0" noProof="0" dirty="0">
              <a:ln>
                <a:noFill/>
              </a:ln>
              <a:solidFill>
                <a:srgbClr val="FFFFFF"/>
              </a:solidFill>
              <a:effectLst/>
              <a:uLnTx/>
              <a:uFillTx/>
              <a:latin typeface="Nixie One"/>
              <a:sym typeface="Nixie One"/>
            </a:endParaRPr>
          </a:p>
        </p:txBody>
      </p:sp>
      <p:sp>
        <p:nvSpPr>
          <p:cNvPr id="3" name="Google Shape;802;p45">
            <a:extLst>
              <a:ext uri="{FF2B5EF4-FFF2-40B4-BE49-F238E27FC236}">
                <a16:creationId xmlns:a16="http://schemas.microsoft.com/office/drawing/2014/main" id="{54520583-9FBF-8AA3-7B28-7C343799C491}"/>
              </a:ext>
            </a:extLst>
          </p:cNvPr>
          <p:cNvSpPr txBox="1">
            <a:spLocks/>
          </p:cNvSpPr>
          <p:nvPr/>
        </p:nvSpPr>
        <p:spPr>
          <a:xfrm>
            <a:off x="3283247" y="925429"/>
            <a:ext cx="912008"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&gt;= 1</a:t>
            </a:r>
          </a:p>
        </p:txBody>
      </p:sp>
      <p:sp>
        <p:nvSpPr>
          <p:cNvPr id="17" name="Google Shape;802;p45">
            <a:extLst>
              <a:ext uri="{FF2B5EF4-FFF2-40B4-BE49-F238E27FC236}">
                <a16:creationId xmlns:a16="http://schemas.microsoft.com/office/drawing/2014/main" id="{2F5CACA5-1464-E246-FC6B-D11874CD0D67}"/>
              </a:ext>
            </a:extLst>
          </p:cNvPr>
          <p:cNvSpPr txBox="1">
            <a:spLocks/>
          </p:cNvSpPr>
          <p:nvPr/>
        </p:nvSpPr>
        <p:spPr>
          <a:xfrm>
            <a:off x="1106292" y="4318963"/>
            <a:ext cx="1286508"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0 to </a:t>
            </a:r>
            <a:r>
              <a:rPr lang="en-US" sz="1800" kern="0" dirty="0">
                <a:solidFill>
                  <a:srgbClr val="FFFFFF"/>
                </a:solidFill>
              </a:rPr>
              <a:t>10</a:t>
            </a:r>
            <a:r>
              <a:rPr kumimoji="0" lang="en-US" sz="1800" b="0" i="0" u="none" strike="noStrike" kern="0" cap="none" spc="0" normalizeH="0" baseline="0" noProof="0" dirty="0">
                <a:ln>
                  <a:noFill/>
                </a:ln>
                <a:solidFill>
                  <a:srgbClr val="FFFFFF"/>
                </a:solidFill>
                <a:effectLst/>
                <a:uLnTx/>
                <a:uFillTx/>
                <a:latin typeface="Nixie One"/>
                <a:sym typeface="Nixie One"/>
              </a:rPr>
              <a:t>0</a:t>
            </a:r>
          </a:p>
        </p:txBody>
      </p:sp>
      <p:cxnSp>
        <p:nvCxnSpPr>
          <p:cNvPr id="19" name="Connector: Elbow 18">
            <a:extLst>
              <a:ext uri="{FF2B5EF4-FFF2-40B4-BE49-F238E27FC236}">
                <a16:creationId xmlns:a16="http://schemas.microsoft.com/office/drawing/2014/main" id="{63FCD9DE-C525-F201-63C6-A8D2B8F04642}"/>
              </a:ext>
            </a:extLst>
          </p:cNvPr>
          <p:cNvCxnSpPr>
            <a:cxnSpLocks/>
            <a:endCxn id="2" idx="1"/>
          </p:cNvCxnSpPr>
          <p:nvPr/>
        </p:nvCxnSpPr>
        <p:spPr>
          <a:xfrm flipV="1">
            <a:off x="6188942" y="897625"/>
            <a:ext cx="1391604" cy="988501"/>
          </a:xfrm>
          <a:prstGeom prst="bentConnector3">
            <a:avLst>
              <a:gd name="adj1" fmla="val 24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7A2497A8-DC89-E0A1-043D-855450B585C5}"/>
              </a:ext>
            </a:extLst>
          </p:cNvPr>
          <p:cNvCxnSpPr>
            <a:cxnSpLocks/>
            <a:endCxn id="4" idx="1"/>
          </p:cNvCxnSpPr>
          <p:nvPr/>
        </p:nvCxnSpPr>
        <p:spPr>
          <a:xfrm flipV="1">
            <a:off x="7671279" y="1506652"/>
            <a:ext cx="1358282" cy="7733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923E5146-884C-4E63-1244-CA66D4E75205}"/>
              </a:ext>
            </a:extLst>
          </p:cNvPr>
          <p:cNvCxnSpPr>
            <a:cxnSpLocks/>
          </p:cNvCxnSpPr>
          <p:nvPr/>
        </p:nvCxnSpPr>
        <p:spPr>
          <a:xfrm flipV="1">
            <a:off x="7892249" y="2444443"/>
            <a:ext cx="1525890" cy="54852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52086A43-CC69-0E37-785F-C1E958A515DD}"/>
              </a:ext>
            </a:extLst>
          </p:cNvPr>
          <p:cNvCxnSpPr>
            <a:cxnSpLocks/>
          </p:cNvCxnSpPr>
          <p:nvPr/>
        </p:nvCxnSpPr>
        <p:spPr>
          <a:xfrm flipV="1">
            <a:off x="8274618" y="3391554"/>
            <a:ext cx="1790856" cy="337868"/>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80BEF4F8-98C6-6744-E258-4E7CF0E1E54E}"/>
              </a:ext>
            </a:extLst>
          </p:cNvPr>
          <p:cNvCxnSpPr>
            <a:cxnSpLocks/>
            <a:endCxn id="7" idx="1"/>
          </p:cNvCxnSpPr>
          <p:nvPr/>
        </p:nvCxnSpPr>
        <p:spPr>
          <a:xfrm>
            <a:off x="7999114" y="4437662"/>
            <a:ext cx="2144247" cy="102119"/>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71C4EF0C-214C-878E-0805-0A6826C26F73}"/>
              </a:ext>
            </a:extLst>
          </p:cNvPr>
          <p:cNvCxnSpPr>
            <a:cxnSpLocks/>
            <a:endCxn id="11" idx="1"/>
          </p:cNvCxnSpPr>
          <p:nvPr/>
        </p:nvCxnSpPr>
        <p:spPr>
          <a:xfrm>
            <a:off x="7637957" y="5015672"/>
            <a:ext cx="1391604" cy="7733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4E257E67-F4EF-C5AB-3688-1B979FBF6C77}"/>
              </a:ext>
            </a:extLst>
          </p:cNvPr>
          <p:cNvCxnSpPr>
            <a:cxnSpLocks/>
            <a:endCxn id="12" idx="3"/>
          </p:cNvCxnSpPr>
          <p:nvPr/>
        </p:nvCxnSpPr>
        <p:spPr>
          <a:xfrm rot="10800000" flipV="1">
            <a:off x="4730387" y="5477571"/>
            <a:ext cx="1448703" cy="100685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A7BF1A78-7A0B-9B29-71DF-C811621F956D}"/>
              </a:ext>
            </a:extLst>
          </p:cNvPr>
          <p:cNvCxnSpPr>
            <a:cxnSpLocks/>
          </p:cNvCxnSpPr>
          <p:nvPr/>
        </p:nvCxnSpPr>
        <p:spPr>
          <a:xfrm rot="10800000" flipV="1">
            <a:off x="3449835" y="5221813"/>
            <a:ext cx="1506481" cy="517896"/>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36B035BE-CE7D-EA0A-51C0-343B9B58F1F8}"/>
              </a:ext>
            </a:extLst>
          </p:cNvPr>
          <p:cNvCxnSpPr>
            <a:cxnSpLocks/>
            <a:endCxn id="17" idx="3"/>
          </p:cNvCxnSpPr>
          <p:nvPr/>
        </p:nvCxnSpPr>
        <p:spPr>
          <a:xfrm rot="10800000" flipV="1">
            <a:off x="2392801" y="4437655"/>
            <a:ext cx="1939509" cy="192707"/>
          </a:xfrm>
          <a:prstGeom prst="bentConnector3">
            <a:avLst>
              <a:gd name="adj1" fmla="val 7837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55220AA0-086E-F5EC-EBB7-ED9D5F68BE97}"/>
              </a:ext>
            </a:extLst>
          </p:cNvPr>
          <p:cNvCxnSpPr>
            <a:cxnSpLocks/>
            <a:endCxn id="14" idx="3"/>
          </p:cNvCxnSpPr>
          <p:nvPr/>
        </p:nvCxnSpPr>
        <p:spPr>
          <a:xfrm rot="10800000">
            <a:off x="2590475" y="3645782"/>
            <a:ext cx="1573403" cy="246091"/>
          </a:xfrm>
          <a:prstGeom prst="bentConnector3">
            <a:avLst>
              <a:gd name="adj1" fmla="val 74826"/>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299E9D3B-BCCC-398E-A9ED-1FF25D10ABBA}"/>
              </a:ext>
            </a:extLst>
          </p:cNvPr>
          <p:cNvCxnSpPr>
            <a:cxnSpLocks/>
            <a:endCxn id="13" idx="3"/>
          </p:cNvCxnSpPr>
          <p:nvPr/>
        </p:nvCxnSpPr>
        <p:spPr>
          <a:xfrm rot="10800000">
            <a:off x="2969096" y="2259379"/>
            <a:ext cx="1330661" cy="790095"/>
          </a:xfrm>
          <a:prstGeom prst="bentConnector3">
            <a:avLst>
              <a:gd name="adj1" fmla="val 5733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B1C9CDB4-46AA-873A-F6A4-0CCCB2AD6992}"/>
              </a:ext>
            </a:extLst>
          </p:cNvPr>
          <p:cNvCxnSpPr>
            <a:cxnSpLocks/>
            <a:endCxn id="3" idx="3"/>
          </p:cNvCxnSpPr>
          <p:nvPr/>
        </p:nvCxnSpPr>
        <p:spPr>
          <a:xfrm rot="10800000">
            <a:off x="4195255" y="1236829"/>
            <a:ext cx="990358" cy="901790"/>
          </a:xfrm>
          <a:prstGeom prst="bentConnector3">
            <a:avLst>
              <a:gd name="adj1" fmla="val -1095"/>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8059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p:nvPr/>
        </p:nvSpPr>
        <p:spPr>
          <a:xfrm rot="-5400000">
            <a:off x="1404800" y="711067"/>
            <a:ext cx="2474400" cy="2857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algn="ctr" defTabSz="1219170">
              <a:buClr>
                <a:srgbClr val="FFFFFF"/>
              </a:buClr>
            </a:pPr>
            <a:endParaRPr sz="4267" kern="0">
              <a:solidFill>
                <a:srgbClr val="FFFFFF"/>
              </a:solidFill>
              <a:latin typeface="Helvetica Neue"/>
              <a:ea typeface="Helvetica Neue"/>
              <a:cs typeface="Helvetica Neue"/>
              <a:sym typeface="Helvetica Neue"/>
            </a:endParaRPr>
          </a:p>
        </p:txBody>
      </p:sp>
      <p:sp>
        <p:nvSpPr>
          <p:cNvPr id="592" name="Google Shape;592;p34"/>
          <p:cNvSpPr txBox="1">
            <a:spLocks noGrp="1"/>
          </p:cNvSpPr>
          <p:nvPr>
            <p:ph type="ctrTitle" idx="4294967295"/>
          </p:nvPr>
        </p:nvSpPr>
        <p:spPr>
          <a:xfrm>
            <a:off x="4203700" y="1806333"/>
            <a:ext cx="6082800" cy="1546400"/>
          </a:xfrm>
          <a:prstGeom prst="rect">
            <a:avLst/>
          </a:prstGeom>
        </p:spPr>
        <p:txBody>
          <a:bodyPr spcFirstLastPara="1" wrap="square" lIns="121900" tIns="121900" rIns="121900" bIns="121900" anchor="b" anchorCtr="0">
            <a:noAutofit/>
          </a:bodyPr>
          <a:lstStyle/>
          <a:p>
            <a:r>
              <a:rPr lang="en" sz="10666" dirty="0"/>
              <a:t>Thanks!</a:t>
            </a:r>
            <a:endParaRPr sz="10666" dirty="0"/>
          </a:p>
        </p:txBody>
      </p:sp>
      <p:sp>
        <p:nvSpPr>
          <p:cNvPr id="593" name="Google Shape;593;p34"/>
          <p:cNvSpPr txBox="1">
            <a:spLocks noGrp="1"/>
          </p:cNvSpPr>
          <p:nvPr>
            <p:ph type="body" idx="4294967295"/>
          </p:nvPr>
        </p:nvSpPr>
        <p:spPr>
          <a:xfrm>
            <a:off x="4381957" y="3200333"/>
            <a:ext cx="6082800" cy="3282000"/>
          </a:xfrm>
          <a:prstGeom prst="rect">
            <a:avLst/>
          </a:prstGeom>
        </p:spPr>
        <p:txBody>
          <a:bodyPr spcFirstLastPara="1" wrap="square" lIns="121900" tIns="121900" rIns="121900" bIns="121900" anchor="t" anchorCtr="0">
            <a:noAutofit/>
          </a:bodyPr>
          <a:lstStyle/>
          <a:p>
            <a:pPr marL="0" indent="0">
              <a:spcBef>
                <a:spcPts val="800"/>
              </a:spcBef>
              <a:buNone/>
            </a:pPr>
            <a:r>
              <a:rPr lang="en" sz="4800" b="1" dirty="0"/>
              <a:t>Any questions?</a:t>
            </a:r>
            <a:endParaRPr dirty="0"/>
          </a:p>
        </p:txBody>
      </p:sp>
      <p:sp>
        <p:nvSpPr>
          <p:cNvPr id="594" name="Google Shape;594;p34"/>
          <p:cNvSpPr/>
          <p:nvPr/>
        </p:nvSpPr>
        <p:spPr>
          <a:xfrm>
            <a:off x="2122293" y="1616774"/>
            <a:ext cx="1039415" cy="1039415"/>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39"/>
          <p:cNvSpPr txBox="1">
            <a:spLocks noGrp="1"/>
          </p:cNvSpPr>
          <p:nvPr>
            <p:ph type="title"/>
          </p:nvPr>
        </p:nvSpPr>
        <p:spPr>
          <a:xfrm>
            <a:off x="5468762" y="178762"/>
            <a:ext cx="6592400" cy="860400"/>
          </a:xfrm>
          <a:prstGeom prst="rect">
            <a:avLst/>
          </a:prstGeom>
        </p:spPr>
        <p:txBody>
          <a:bodyPr spcFirstLastPara="1" wrap="square" lIns="121900" tIns="121900" rIns="121900" bIns="121900" anchor="t" anchorCtr="0">
            <a:noAutofit/>
          </a:bodyPr>
          <a:lstStyle/>
          <a:p>
            <a:r>
              <a:rPr lang="en" dirty="0"/>
              <a:t>Roadmap</a:t>
            </a:r>
            <a:endParaRPr dirty="0"/>
          </a:p>
        </p:txBody>
      </p:sp>
      <p:sp>
        <p:nvSpPr>
          <p:cNvPr id="666" name="Google Shape;666;p39"/>
          <p:cNvSpPr txBox="1">
            <a:spLocks noGrp="1"/>
          </p:cNvSpPr>
          <p:nvPr>
            <p:ph type="sldNum" idx="12"/>
          </p:nvPr>
        </p:nvSpPr>
        <p:spPr>
          <a:xfrm>
            <a:off x="18076" y="6380700"/>
            <a:ext cx="731600" cy="477200"/>
          </a:xfrm>
          <a:prstGeom prst="rect">
            <a:avLst/>
          </a:prstGeom>
        </p:spPr>
        <p:txBody>
          <a:bodyPr spcFirstLastPara="1" wrap="square" lIns="121900" tIns="121900" rIns="121900" bIns="121900" anchor="t" anchorCtr="0">
            <a:noAutofit/>
          </a:bodyPr>
          <a:lstStyle/>
          <a:p>
            <a:pPr defTabSz="1219170">
              <a:buClr>
                <a:srgbClr val="000000"/>
              </a:buClr>
            </a:pPr>
            <a:fld id="{00000000-1234-1234-1234-123412341234}" type="slidenum">
              <a:rPr lang="en" kern="0"/>
              <a:pPr defTabSz="1219170">
                <a:buClr>
                  <a:srgbClr val="000000"/>
                </a:buClr>
              </a:pPr>
              <a:t>5</a:t>
            </a:fld>
            <a:endParaRPr kern="0"/>
          </a:p>
        </p:txBody>
      </p:sp>
      <p:sp>
        <p:nvSpPr>
          <p:cNvPr id="667" name="Google Shape;667;p39"/>
          <p:cNvSpPr/>
          <p:nvPr/>
        </p:nvSpPr>
        <p:spPr>
          <a:xfrm>
            <a:off x="0" y="3567772"/>
            <a:ext cx="12192000" cy="1348057"/>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lt2"/>
            </a:solidFill>
            <a:prstDash val="solid"/>
            <a:miter lim="8000"/>
            <a:headEnd type="none" w="sm" len="sm"/>
            <a:tailEnd type="none" w="sm" len="sm"/>
          </a:ln>
        </p:spPr>
        <p:txBody>
          <a:bodyPr spcFirstLastPara="1" wrap="square" lIns="121900" tIns="60933" rIns="121900" bIns="60933" anchor="ctr" anchorCtr="0">
            <a:noAutofit/>
          </a:bodyPr>
          <a:lstStyle/>
          <a:p>
            <a:pPr defTabSz="1219170">
              <a:buClr>
                <a:srgbClr val="000000"/>
              </a:buClr>
            </a:pPr>
            <a:endParaRPr sz="1400" b="1" kern="0">
              <a:solidFill>
                <a:srgbClr val="000000"/>
              </a:solidFill>
              <a:latin typeface="Calibri" panose="020F0502020204030204" pitchFamily="34" charset="0"/>
              <a:ea typeface="Calibri"/>
              <a:cs typeface="Calibri" panose="020F0502020204030204" pitchFamily="34" charset="0"/>
              <a:sym typeface="Calibri"/>
            </a:endParaRPr>
          </a:p>
        </p:txBody>
      </p:sp>
      <p:sp>
        <p:nvSpPr>
          <p:cNvPr id="668" name="Google Shape;668;p39"/>
          <p:cNvSpPr/>
          <p:nvPr/>
        </p:nvSpPr>
        <p:spPr>
          <a:xfrm>
            <a:off x="0" y="3567772"/>
            <a:ext cx="12192000" cy="1348057"/>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dk1"/>
            </a:solidFill>
            <a:prstDash val="dash"/>
            <a:miter lim="8000"/>
            <a:headEnd type="none" w="sm" len="sm"/>
            <a:tailEnd type="none" w="sm" len="sm"/>
          </a:ln>
        </p:spPr>
        <p:txBody>
          <a:bodyPr spcFirstLastPara="1" wrap="square" lIns="121900" tIns="60933" rIns="121900" bIns="60933" anchor="ctr" anchorCtr="0">
            <a:noAutofit/>
          </a:bodyPr>
          <a:lstStyle/>
          <a:p>
            <a:pPr defTabSz="1219170">
              <a:buClr>
                <a:srgbClr val="000000"/>
              </a:buClr>
            </a:pPr>
            <a:endParaRPr sz="1400" b="1" kern="0">
              <a:solidFill>
                <a:srgbClr val="0E293C"/>
              </a:solidFill>
              <a:latin typeface="Calibri" panose="020F0502020204030204" pitchFamily="34" charset="0"/>
              <a:ea typeface="Calibri"/>
              <a:cs typeface="Calibri" panose="020F0502020204030204" pitchFamily="34" charset="0"/>
              <a:sym typeface="Calibri"/>
            </a:endParaRPr>
          </a:p>
        </p:txBody>
      </p:sp>
      <p:grpSp>
        <p:nvGrpSpPr>
          <p:cNvPr id="669" name="Google Shape;669;p39"/>
          <p:cNvGrpSpPr/>
          <p:nvPr/>
        </p:nvGrpSpPr>
        <p:grpSpPr>
          <a:xfrm>
            <a:off x="2381785" y="2677601"/>
            <a:ext cx="631200" cy="631200"/>
            <a:chOff x="1786339" y="1703401"/>
            <a:chExt cx="473400" cy="473400"/>
          </a:xfrm>
        </p:grpSpPr>
        <p:sp>
          <p:nvSpPr>
            <p:cNvPr id="670" name="Google Shape;670;p3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400" b="1" kern="0">
                <a:solidFill>
                  <a:srgbClr val="FFFFFF"/>
                </a:solidFill>
                <a:latin typeface="Calibri" panose="020F0502020204030204" pitchFamily="34" charset="0"/>
                <a:ea typeface="Muli"/>
                <a:cs typeface="Calibri" panose="020F0502020204030204" pitchFamily="34" charset="0"/>
                <a:sym typeface="Muli"/>
              </a:endParaRPr>
            </a:p>
          </p:txBody>
        </p:sp>
        <p:sp>
          <p:nvSpPr>
            <p:cNvPr id="671" name="Google Shape;671;p3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algn="ctr" defTabSz="1219170">
                <a:buClr>
                  <a:srgbClr val="000000"/>
                </a:buClr>
              </a:pPr>
              <a:r>
                <a:rPr lang="en" sz="1400" b="1" kern="0">
                  <a:solidFill>
                    <a:srgbClr val="FFFFFF"/>
                  </a:solidFill>
                  <a:latin typeface="Calibri" panose="020F0502020204030204" pitchFamily="34" charset="0"/>
                  <a:ea typeface="Muli"/>
                  <a:cs typeface="Calibri" panose="020F0502020204030204" pitchFamily="34" charset="0"/>
                  <a:sym typeface="Muli"/>
                </a:rPr>
                <a:t>1</a:t>
              </a:r>
              <a:endParaRPr sz="1400" b="1" kern="0">
                <a:solidFill>
                  <a:srgbClr val="FFFFFF"/>
                </a:solidFill>
                <a:latin typeface="Calibri" panose="020F0502020204030204" pitchFamily="34" charset="0"/>
                <a:ea typeface="Muli"/>
                <a:cs typeface="Calibri" panose="020F0502020204030204" pitchFamily="34" charset="0"/>
                <a:sym typeface="Muli"/>
              </a:endParaRPr>
            </a:p>
          </p:txBody>
        </p:sp>
      </p:grpSp>
      <p:grpSp>
        <p:nvGrpSpPr>
          <p:cNvPr id="672" name="Google Shape;672;p39"/>
          <p:cNvGrpSpPr/>
          <p:nvPr/>
        </p:nvGrpSpPr>
        <p:grpSpPr>
          <a:xfrm>
            <a:off x="5085885" y="2677601"/>
            <a:ext cx="631200" cy="631200"/>
            <a:chOff x="3814414" y="1703401"/>
            <a:chExt cx="473400" cy="473400"/>
          </a:xfrm>
        </p:grpSpPr>
        <p:sp>
          <p:nvSpPr>
            <p:cNvPr id="673" name="Google Shape;673;p3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400" b="1" kern="0">
                <a:solidFill>
                  <a:srgbClr val="FFFFFF"/>
                </a:solidFill>
                <a:latin typeface="Calibri" panose="020F0502020204030204" pitchFamily="34" charset="0"/>
                <a:ea typeface="Muli"/>
                <a:cs typeface="Calibri" panose="020F0502020204030204" pitchFamily="34" charset="0"/>
                <a:sym typeface="Muli"/>
              </a:endParaRPr>
            </a:p>
          </p:txBody>
        </p:sp>
        <p:sp>
          <p:nvSpPr>
            <p:cNvPr id="674" name="Google Shape;674;p39"/>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algn="ctr" defTabSz="1219170">
                <a:buClr>
                  <a:srgbClr val="000000"/>
                </a:buClr>
              </a:pPr>
              <a:r>
                <a:rPr lang="en" sz="1400" b="1" kern="0">
                  <a:solidFill>
                    <a:srgbClr val="FFFFFF"/>
                  </a:solidFill>
                  <a:latin typeface="Calibri" panose="020F0502020204030204" pitchFamily="34" charset="0"/>
                  <a:ea typeface="Muli"/>
                  <a:cs typeface="Calibri" panose="020F0502020204030204" pitchFamily="34" charset="0"/>
                  <a:sym typeface="Muli"/>
                </a:rPr>
                <a:t>3</a:t>
              </a:r>
              <a:endParaRPr sz="1400" b="1" kern="0">
                <a:solidFill>
                  <a:srgbClr val="FFFFFF"/>
                </a:solidFill>
                <a:latin typeface="Calibri" panose="020F0502020204030204" pitchFamily="34" charset="0"/>
                <a:ea typeface="Muli"/>
                <a:cs typeface="Calibri" panose="020F0502020204030204" pitchFamily="34" charset="0"/>
                <a:sym typeface="Muli"/>
              </a:endParaRPr>
            </a:p>
          </p:txBody>
        </p:sp>
      </p:grpSp>
      <p:grpSp>
        <p:nvGrpSpPr>
          <p:cNvPr id="675" name="Google Shape;675;p39"/>
          <p:cNvGrpSpPr/>
          <p:nvPr/>
        </p:nvGrpSpPr>
        <p:grpSpPr>
          <a:xfrm>
            <a:off x="7789985" y="2677601"/>
            <a:ext cx="631200" cy="631200"/>
            <a:chOff x="5842489" y="1703401"/>
            <a:chExt cx="473400" cy="473400"/>
          </a:xfrm>
        </p:grpSpPr>
        <p:sp>
          <p:nvSpPr>
            <p:cNvPr id="676" name="Google Shape;676;p3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400" b="1" kern="0">
                <a:solidFill>
                  <a:srgbClr val="FFFFFF"/>
                </a:solidFill>
                <a:latin typeface="Calibri" panose="020F0502020204030204" pitchFamily="34" charset="0"/>
                <a:ea typeface="Muli"/>
                <a:cs typeface="Calibri" panose="020F0502020204030204" pitchFamily="34" charset="0"/>
                <a:sym typeface="Muli"/>
              </a:endParaRPr>
            </a:p>
          </p:txBody>
        </p:sp>
        <p:sp>
          <p:nvSpPr>
            <p:cNvPr id="677" name="Google Shape;677;p3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algn="ctr" defTabSz="1219170">
                <a:buClr>
                  <a:srgbClr val="000000"/>
                </a:buClr>
              </a:pPr>
              <a:r>
                <a:rPr lang="en" sz="1400" b="1" kern="0">
                  <a:solidFill>
                    <a:srgbClr val="FFFFFF"/>
                  </a:solidFill>
                  <a:latin typeface="Calibri" panose="020F0502020204030204" pitchFamily="34" charset="0"/>
                  <a:ea typeface="Muli"/>
                  <a:cs typeface="Calibri" panose="020F0502020204030204" pitchFamily="34" charset="0"/>
                  <a:sym typeface="Muli"/>
                </a:rPr>
                <a:t>5</a:t>
              </a:r>
              <a:endParaRPr sz="1400" b="1" kern="0">
                <a:solidFill>
                  <a:srgbClr val="FFFFFF"/>
                </a:solidFill>
                <a:latin typeface="Calibri" panose="020F0502020204030204" pitchFamily="34" charset="0"/>
                <a:ea typeface="Muli"/>
                <a:cs typeface="Calibri" panose="020F0502020204030204" pitchFamily="34" charset="0"/>
                <a:sym typeface="Muli"/>
              </a:endParaRPr>
            </a:p>
          </p:txBody>
        </p:sp>
      </p:grpSp>
      <p:grpSp>
        <p:nvGrpSpPr>
          <p:cNvPr id="678" name="Google Shape;678;p39"/>
          <p:cNvGrpSpPr/>
          <p:nvPr/>
        </p:nvGrpSpPr>
        <p:grpSpPr>
          <a:xfrm>
            <a:off x="9174419" y="5174800"/>
            <a:ext cx="631200" cy="631200"/>
            <a:chOff x="6880814" y="3576300"/>
            <a:chExt cx="473400" cy="473400"/>
          </a:xfrm>
        </p:grpSpPr>
        <p:sp>
          <p:nvSpPr>
            <p:cNvPr id="679" name="Google Shape;679;p39"/>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400" b="1" kern="0">
                <a:solidFill>
                  <a:srgbClr val="FFFFFF"/>
                </a:solidFill>
                <a:latin typeface="Calibri" panose="020F0502020204030204" pitchFamily="34" charset="0"/>
                <a:ea typeface="Muli"/>
                <a:cs typeface="Calibri" panose="020F0502020204030204" pitchFamily="34" charset="0"/>
                <a:sym typeface="Muli"/>
              </a:endParaRPr>
            </a:p>
          </p:txBody>
        </p:sp>
        <p:sp>
          <p:nvSpPr>
            <p:cNvPr id="680" name="Google Shape;680;p39"/>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algn="ctr" defTabSz="1219170">
                <a:buClr>
                  <a:srgbClr val="000000"/>
                </a:buClr>
              </a:pPr>
              <a:r>
                <a:rPr lang="en" sz="1400" b="1" kern="0">
                  <a:solidFill>
                    <a:srgbClr val="FFFFFF"/>
                  </a:solidFill>
                  <a:latin typeface="Calibri" panose="020F0502020204030204" pitchFamily="34" charset="0"/>
                  <a:ea typeface="Muli"/>
                  <a:cs typeface="Calibri" panose="020F0502020204030204" pitchFamily="34" charset="0"/>
                  <a:sym typeface="Muli"/>
                </a:rPr>
                <a:t>6</a:t>
              </a:r>
              <a:endParaRPr sz="1400" b="1" kern="0">
                <a:solidFill>
                  <a:srgbClr val="FFFFFF"/>
                </a:solidFill>
                <a:latin typeface="Calibri" panose="020F0502020204030204" pitchFamily="34" charset="0"/>
                <a:ea typeface="Muli"/>
                <a:cs typeface="Calibri" panose="020F0502020204030204" pitchFamily="34" charset="0"/>
                <a:sym typeface="Muli"/>
              </a:endParaRPr>
            </a:p>
          </p:txBody>
        </p:sp>
      </p:grpSp>
      <p:grpSp>
        <p:nvGrpSpPr>
          <p:cNvPr id="681" name="Google Shape;681;p39"/>
          <p:cNvGrpSpPr/>
          <p:nvPr/>
        </p:nvGrpSpPr>
        <p:grpSpPr>
          <a:xfrm>
            <a:off x="6470319" y="5174800"/>
            <a:ext cx="631200" cy="631200"/>
            <a:chOff x="4852739" y="3576300"/>
            <a:chExt cx="473400" cy="473400"/>
          </a:xfrm>
        </p:grpSpPr>
        <p:sp>
          <p:nvSpPr>
            <p:cNvPr id="682" name="Google Shape;682;p3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400" b="1" kern="0">
                <a:solidFill>
                  <a:srgbClr val="FFFFFF"/>
                </a:solidFill>
                <a:latin typeface="Calibri" panose="020F0502020204030204" pitchFamily="34" charset="0"/>
                <a:ea typeface="Muli"/>
                <a:cs typeface="Calibri" panose="020F0502020204030204" pitchFamily="34" charset="0"/>
                <a:sym typeface="Muli"/>
              </a:endParaRPr>
            </a:p>
          </p:txBody>
        </p:sp>
        <p:sp>
          <p:nvSpPr>
            <p:cNvPr id="683" name="Google Shape;683;p39"/>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algn="ctr" defTabSz="1219170">
                <a:buClr>
                  <a:srgbClr val="000000"/>
                </a:buClr>
              </a:pPr>
              <a:r>
                <a:rPr lang="en" sz="1400" b="1" kern="0">
                  <a:solidFill>
                    <a:srgbClr val="FFFFFF"/>
                  </a:solidFill>
                  <a:latin typeface="Calibri" panose="020F0502020204030204" pitchFamily="34" charset="0"/>
                  <a:ea typeface="Muli"/>
                  <a:cs typeface="Calibri" panose="020F0502020204030204" pitchFamily="34" charset="0"/>
                  <a:sym typeface="Muli"/>
                </a:rPr>
                <a:t>4</a:t>
              </a:r>
              <a:endParaRPr sz="1400" b="1" kern="0">
                <a:solidFill>
                  <a:srgbClr val="FFFFFF"/>
                </a:solidFill>
                <a:latin typeface="Calibri" panose="020F0502020204030204" pitchFamily="34" charset="0"/>
                <a:ea typeface="Muli"/>
                <a:cs typeface="Calibri" panose="020F0502020204030204" pitchFamily="34" charset="0"/>
                <a:sym typeface="Muli"/>
              </a:endParaRPr>
            </a:p>
          </p:txBody>
        </p:sp>
      </p:grpSp>
      <p:grpSp>
        <p:nvGrpSpPr>
          <p:cNvPr id="684" name="Google Shape;684;p39"/>
          <p:cNvGrpSpPr/>
          <p:nvPr/>
        </p:nvGrpSpPr>
        <p:grpSpPr>
          <a:xfrm>
            <a:off x="3766219" y="5174800"/>
            <a:ext cx="631200" cy="631200"/>
            <a:chOff x="2824664" y="3576300"/>
            <a:chExt cx="473400" cy="473400"/>
          </a:xfrm>
        </p:grpSpPr>
        <p:sp>
          <p:nvSpPr>
            <p:cNvPr id="685" name="Google Shape;685;p39"/>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400" b="1" kern="0">
                <a:solidFill>
                  <a:srgbClr val="FFFFFF"/>
                </a:solidFill>
                <a:latin typeface="Calibri" panose="020F0502020204030204" pitchFamily="34" charset="0"/>
                <a:ea typeface="Muli"/>
                <a:cs typeface="Calibri" panose="020F0502020204030204" pitchFamily="34" charset="0"/>
                <a:sym typeface="Muli"/>
              </a:endParaRPr>
            </a:p>
          </p:txBody>
        </p:sp>
        <p:sp>
          <p:nvSpPr>
            <p:cNvPr id="686" name="Google Shape;686;p39"/>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algn="ctr" defTabSz="1219170">
                <a:buClr>
                  <a:srgbClr val="000000"/>
                </a:buClr>
              </a:pPr>
              <a:r>
                <a:rPr lang="en" sz="1400" b="1" kern="0">
                  <a:solidFill>
                    <a:srgbClr val="FFFFFF"/>
                  </a:solidFill>
                  <a:latin typeface="Calibri" panose="020F0502020204030204" pitchFamily="34" charset="0"/>
                  <a:ea typeface="Muli"/>
                  <a:cs typeface="Calibri" panose="020F0502020204030204" pitchFamily="34" charset="0"/>
                  <a:sym typeface="Muli"/>
                </a:rPr>
                <a:t>2</a:t>
              </a:r>
              <a:endParaRPr sz="1400" b="1" kern="0">
                <a:solidFill>
                  <a:srgbClr val="FFFFFF"/>
                </a:solidFill>
                <a:latin typeface="Calibri" panose="020F0502020204030204" pitchFamily="34" charset="0"/>
                <a:ea typeface="Muli"/>
                <a:cs typeface="Calibri" panose="020F0502020204030204" pitchFamily="34" charset="0"/>
                <a:sym typeface="Muli"/>
              </a:endParaRPr>
            </a:p>
          </p:txBody>
        </p:sp>
      </p:grpSp>
      <p:sp>
        <p:nvSpPr>
          <p:cNvPr id="687" name="Google Shape;687;p39"/>
          <p:cNvSpPr txBox="1"/>
          <p:nvPr/>
        </p:nvSpPr>
        <p:spPr>
          <a:xfrm>
            <a:off x="1839800" y="1947867"/>
            <a:ext cx="1715200" cy="711200"/>
          </a:xfrm>
          <a:prstGeom prst="rect">
            <a:avLst/>
          </a:prstGeom>
          <a:noFill/>
          <a:ln>
            <a:noFill/>
          </a:ln>
        </p:spPr>
        <p:txBody>
          <a:bodyPr spcFirstLastPara="1" wrap="square" lIns="0" tIns="0" rIns="0" bIns="0" anchor="b" anchorCtr="0">
            <a:noAutofit/>
          </a:bodyPr>
          <a:lstStyle/>
          <a:p>
            <a:pPr algn="ctr" defTabSz="1219170">
              <a:buClr>
                <a:srgbClr val="000000"/>
              </a:buClr>
            </a:pPr>
            <a:r>
              <a:rPr lang="en" sz="1400" b="1" kern="0" dirty="0">
                <a:solidFill>
                  <a:srgbClr val="FFFFFF"/>
                </a:solidFill>
                <a:latin typeface="Calibri" panose="020F0502020204030204" pitchFamily="34" charset="0"/>
                <a:ea typeface="Muli"/>
                <a:cs typeface="Calibri" panose="020F0502020204030204" pitchFamily="34" charset="0"/>
                <a:sym typeface="Muli"/>
              </a:rPr>
              <a:t>Analysing the data and performing EDA on it</a:t>
            </a:r>
            <a:endParaRPr sz="1400" b="1" kern="0" dirty="0">
              <a:solidFill>
                <a:srgbClr val="FFFFFF"/>
              </a:solidFill>
              <a:latin typeface="Calibri" panose="020F0502020204030204" pitchFamily="34" charset="0"/>
              <a:ea typeface="Muli"/>
              <a:cs typeface="Calibri" panose="020F0502020204030204" pitchFamily="34" charset="0"/>
              <a:sym typeface="Muli"/>
            </a:endParaRPr>
          </a:p>
        </p:txBody>
      </p:sp>
      <p:sp>
        <p:nvSpPr>
          <p:cNvPr id="688" name="Google Shape;688;p39"/>
          <p:cNvSpPr txBox="1"/>
          <p:nvPr/>
        </p:nvSpPr>
        <p:spPr>
          <a:xfrm>
            <a:off x="4397419" y="1947867"/>
            <a:ext cx="2072900" cy="711200"/>
          </a:xfrm>
          <a:prstGeom prst="rect">
            <a:avLst/>
          </a:prstGeom>
          <a:noFill/>
          <a:ln>
            <a:noFill/>
          </a:ln>
        </p:spPr>
        <p:txBody>
          <a:bodyPr spcFirstLastPara="1" wrap="square" lIns="0" tIns="0" rIns="0" bIns="0" anchor="b" anchorCtr="0">
            <a:noAutofit/>
          </a:bodyPr>
          <a:lstStyle/>
          <a:p>
            <a:pPr algn="ctr" defTabSz="1219170">
              <a:buClr>
                <a:srgbClr val="000000"/>
              </a:buClr>
            </a:pPr>
            <a:r>
              <a:rPr lang="en-US" sz="1400" b="1" kern="0" dirty="0">
                <a:solidFill>
                  <a:srgbClr val="FFFFFF"/>
                </a:solidFill>
                <a:latin typeface="Calibri" panose="020F0502020204030204" pitchFamily="34" charset="0"/>
                <a:ea typeface="Muli"/>
                <a:cs typeface="Calibri" panose="020F0502020204030204" pitchFamily="34" charset="0"/>
                <a:sym typeface="Muli"/>
              </a:rPr>
              <a:t>Applying dimensionality reduction and feature selection methods on the best baseline model</a:t>
            </a:r>
            <a:endParaRPr sz="1400" b="1" kern="0" dirty="0">
              <a:solidFill>
                <a:srgbClr val="FFFFFF"/>
              </a:solidFill>
              <a:latin typeface="Calibri" panose="020F0502020204030204" pitchFamily="34" charset="0"/>
              <a:ea typeface="Muli"/>
              <a:cs typeface="Calibri" panose="020F0502020204030204" pitchFamily="34" charset="0"/>
              <a:sym typeface="Muli"/>
            </a:endParaRPr>
          </a:p>
        </p:txBody>
      </p:sp>
      <p:sp>
        <p:nvSpPr>
          <p:cNvPr id="689" name="Google Shape;689;p39"/>
          <p:cNvSpPr txBox="1"/>
          <p:nvPr/>
        </p:nvSpPr>
        <p:spPr>
          <a:xfrm>
            <a:off x="7248013" y="1947867"/>
            <a:ext cx="1715200" cy="711200"/>
          </a:xfrm>
          <a:prstGeom prst="rect">
            <a:avLst/>
          </a:prstGeom>
          <a:noFill/>
          <a:ln>
            <a:noFill/>
          </a:ln>
        </p:spPr>
        <p:txBody>
          <a:bodyPr spcFirstLastPara="1" wrap="square" lIns="0" tIns="0" rIns="0" bIns="0" anchor="b" anchorCtr="0">
            <a:noAutofit/>
          </a:bodyPr>
          <a:lstStyle/>
          <a:p>
            <a:pPr algn="ctr" defTabSz="1219170">
              <a:buClr>
                <a:srgbClr val="000000"/>
              </a:buClr>
            </a:pPr>
            <a:r>
              <a:rPr lang="en-US" sz="1400" b="1" kern="0" dirty="0">
                <a:solidFill>
                  <a:srgbClr val="FFFFFF"/>
                </a:solidFill>
                <a:latin typeface="Calibri" panose="020F0502020204030204" pitchFamily="34" charset="0"/>
                <a:ea typeface="Muli"/>
                <a:cs typeface="Calibri" panose="020F0502020204030204" pitchFamily="34" charset="0"/>
                <a:sym typeface="Muli"/>
              </a:rPr>
              <a:t>Applying RF and ensemble learning methods </a:t>
            </a:r>
            <a:endParaRPr sz="1400" b="1" kern="0" dirty="0">
              <a:solidFill>
                <a:srgbClr val="FFFFFF"/>
              </a:solidFill>
              <a:latin typeface="Calibri" panose="020F0502020204030204" pitchFamily="34" charset="0"/>
              <a:ea typeface="Muli"/>
              <a:cs typeface="Calibri" panose="020F0502020204030204" pitchFamily="34" charset="0"/>
              <a:sym typeface="Muli"/>
            </a:endParaRPr>
          </a:p>
        </p:txBody>
      </p:sp>
      <p:sp>
        <p:nvSpPr>
          <p:cNvPr id="690" name="Google Shape;690;p39"/>
          <p:cNvSpPr txBox="1"/>
          <p:nvPr/>
        </p:nvSpPr>
        <p:spPr>
          <a:xfrm>
            <a:off x="3224233" y="5824533"/>
            <a:ext cx="1715200" cy="711200"/>
          </a:xfrm>
          <a:prstGeom prst="rect">
            <a:avLst/>
          </a:prstGeom>
          <a:noFill/>
          <a:ln>
            <a:noFill/>
          </a:ln>
        </p:spPr>
        <p:txBody>
          <a:bodyPr spcFirstLastPara="1" wrap="square" lIns="0" tIns="0" rIns="0" bIns="0" anchor="t" anchorCtr="0">
            <a:noAutofit/>
          </a:bodyPr>
          <a:lstStyle/>
          <a:p>
            <a:pPr algn="ctr" defTabSz="1219170">
              <a:buClr>
                <a:srgbClr val="000000"/>
              </a:buClr>
            </a:pPr>
            <a:r>
              <a:rPr lang="en" sz="1400" b="1" kern="0" dirty="0">
                <a:solidFill>
                  <a:srgbClr val="FFFFFF"/>
                </a:solidFill>
                <a:latin typeface="Calibri" panose="020F0502020204030204" pitchFamily="34" charset="0"/>
                <a:ea typeface="Muli"/>
                <a:cs typeface="Calibri" panose="020F0502020204030204" pitchFamily="34" charset="0"/>
                <a:sym typeface="Muli"/>
              </a:rPr>
              <a:t>Applying baseline models on it </a:t>
            </a:r>
            <a:endParaRPr sz="1400" b="1" kern="0" dirty="0">
              <a:solidFill>
                <a:srgbClr val="FFFFFF"/>
              </a:solidFill>
              <a:latin typeface="Calibri" panose="020F0502020204030204" pitchFamily="34" charset="0"/>
              <a:ea typeface="Muli"/>
              <a:cs typeface="Calibri" panose="020F0502020204030204" pitchFamily="34" charset="0"/>
              <a:sym typeface="Muli"/>
            </a:endParaRPr>
          </a:p>
        </p:txBody>
      </p:sp>
      <p:sp>
        <p:nvSpPr>
          <p:cNvPr id="691" name="Google Shape;691;p39"/>
          <p:cNvSpPr txBox="1"/>
          <p:nvPr/>
        </p:nvSpPr>
        <p:spPr>
          <a:xfrm>
            <a:off x="5928340" y="5824533"/>
            <a:ext cx="1715200" cy="711200"/>
          </a:xfrm>
          <a:prstGeom prst="rect">
            <a:avLst/>
          </a:prstGeom>
          <a:noFill/>
          <a:ln>
            <a:noFill/>
          </a:ln>
        </p:spPr>
        <p:txBody>
          <a:bodyPr spcFirstLastPara="1" wrap="square" lIns="0" tIns="0" rIns="0" bIns="0" anchor="t" anchorCtr="0">
            <a:noAutofit/>
          </a:bodyPr>
          <a:lstStyle/>
          <a:p>
            <a:pPr algn="ctr" defTabSz="1219170">
              <a:buClr>
                <a:srgbClr val="000000"/>
              </a:buClr>
            </a:pPr>
            <a:r>
              <a:rPr lang="en" sz="1400" b="1" kern="0" dirty="0">
                <a:solidFill>
                  <a:srgbClr val="FFFFFF"/>
                </a:solidFill>
                <a:latin typeface="Calibri" panose="020F0502020204030204" pitchFamily="34" charset="0"/>
                <a:ea typeface="Muli"/>
                <a:cs typeface="Calibri" panose="020F0502020204030204" pitchFamily="34" charset="0"/>
                <a:sym typeface="Muli"/>
              </a:rPr>
              <a:t>Updating the dataset with best set of features obtained from step 3</a:t>
            </a:r>
            <a:endParaRPr sz="1400" b="1" kern="0" dirty="0">
              <a:solidFill>
                <a:srgbClr val="FFFFFF"/>
              </a:solidFill>
              <a:latin typeface="Calibri" panose="020F0502020204030204" pitchFamily="34" charset="0"/>
              <a:ea typeface="Muli"/>
              <a:cs typeface="Calibri" panose="020F0502020204030204" pitchFamily="34" charset="0"/>
              <a:sym typeface="Muli"/>
            </a:endParaRPr>
          </a:p>
        </p:txBody>
      </p:sp>
      <p:sp>
        <p:nvSpPr>
          <p:cNvPr id="692" name="Google Shape;692;p39"/>
          <p:cNvSpPr txBox="1"/>
          <p:nvPr/>
        </p:nvSpPr>
        <p:spPr>
          <a:xfrm>
            <a:off x="8632447" y="5824533"/>
            <a:ext cx="1715200" cy="711200"/>
          </a:xfrm>
          <a:prstGeom prst="rect">
            <a:avLst/>
          </a:prstGeom>
          <a:noFill/>
          <a:ln>
            <a:noFill/>
          </a:ln>
        </p:spPr>
        <p:txBody>
          <a:bodyPr spcFirstLastPara="1" wrap="square" lIns="0" tIns="0" rIns="0" bIns="0" anchor="t" anchorCtr="0">
            <a:noAutofit/>
          </a:bodyPr>
          <a:lstStyle/>
          <a:p>
            <a:pPr algn="ctr" defTabSz="1219170">
              <a:buClr>
                <a:srgbClr val="000000"/>
              </a:buClr>
            </a:pPr>
            <a:r>
              <a:rPr lang="en-US" sz="1400" b="1" kern="0" dirty="0">
                <a:solidFill>
                  <a:srgbClr val="FFFFFF"/>
                </a:solidFill>
                <a:latin typeface="Calibri" panose="020F0502020204030204" pitchFamily="34" charset="0"/>
                <a:ea typeface="Muli"/>
                <a:cs typeface="Calibri" panose="020F0502020204030204" pitchFamily="34" charset="0"/>
                <a:sym typeface="Muli"/>
              </a:rPr>
              <a:t>Tuning the hyperparameters of the best model </a:t>
            </a:r>
            <a:endParaRPr sz="1400" b="1" kern="0" dirty="0">
              <a:solidFill>
                <a:srgbClr val="FFFFFF"/>
              </a:solidFill>
              <a:latin typeface="Calibri" panose="020F0502020204030204" pitchFamily="34" charset="0"/>
              <a:ea typeface="Muli"/>
              <a:cs typeface="Calibri" panose="020F0502020204030204" pitchFamily="34" charset="0"/>
              <a:sym typeface="Mul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2" name="Google Shape;277;p20">
            <a:extLst>
              <a:ext uri="{FF2B5EF4-FFF2-40B4-BE49-F238E27FC236}">
                <a16:creationId xmlns:a16="http://schemas.microsoft.com/office/drawing/2014/main" id="{4AE363EF-9E22-F7EE-091E-352224464159}"/>
              </a:ext>
            </a:extLst>
          </p:cNvPr>
          <p:cNvSpPr/>
          <p:nvPr/>
        </p:nvSpPr>
        <p:spPr>
          <a:xfrm>
            <a:off x="2102816" y="4984448"/>
            <a:ext cx="1425188" cy="454415"/>
          </a:xfrm>
          <a:prstGeom prst="roundRect">
            <a:avLst>
              <a:gd name="adj" fmla="val 16667"/>
            </a:avLst>
          </a:prstGeom>
          <a:solidFill>
            <a:schemeClr val="accent1">
              <a:lumMod val="50000"/>
            </a:schemeClr>
          </a:solidFill>
          <a:ln>
            <a:solidFill>
              <a:schemeClr val="tx1"/>
            </a:solidFill>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Calibri" panose="020F0502020204030204" pitchFamily="34" charset="0"/>
                <a:ea typeface="Lato"/>
                <a:cs typeface="Calibri" panose="020F0502020204030204" pitchFamily="34" charset="0"/>
                <a:sym typeface="Lato"/>
              </a:rPr>
              <a:t>Decision Tree Classifier (94.41%)</a:t>
            </a:r>
            <a:endParaRPr kumimoji="0"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3" name="Google Shape;278;p20">
            <a:extLst>
              <a:ext uri="{FF2B5EF4-FFF2-40B4-BE49-F238E27FC236}">
                <a16:creationId xmlns:a16="http://schemas.microsoft.com/office/drawing/2014/main" id="{0ADA3236-4FA9-9376-000D-62ABAF0A9DAD}"/>
              </a:ext>
            </a:extLst>
          </p:cNvPr>
          <p:cNvSpPr/>
          <p:nvPr/>
        </p:nvSpPr>
        <p:spPr>
          <a:xfrm>
            <a:off x="2102816" y="5493623"/>
            <a:ext cx="1403864" cy="454415"/>
          </a:xfrm>
          <a:prstGeom prst="roundRect">
            <a:avLst>
              <a:gd name="adj" fmla="val 16667"/>
            </a:avLst>
          </a:prstGeom>
          <a:solidFill>
            <a:schemeClr val="accent1">
              <a:lumMod val="50000"/>
            </a:schemeClr>
          </a:solidFill>
          <a:ln>
            <a:solidFill>
              <a:schemeClr val="tx1"/>
            </a:solidFill>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Calibri" panose="020F0502020204030204" pitchFamily="34" charset="0"/>
                <a:ea typeface="Lato"/>
                <a:cs typeface="Calibri" panose="020F0502020204030204" pitchFamily="34" charset="0"/>
                <a:sym typeface="Lato"/>
              </a:rPr>
              <a:t>Naive Bayes Classifier (86.90%)</a:t>
            </a:r>
            <a:endParaRPr kumimoji="0"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5" name="Google Shape;279;p20">
            <a:extLst>
              <a:ext uri="{FF2B5EF4-FFF2-40B4-BE49-F238E27FC236}">
                <a16:creationId xmlns:a16="http://schemas.microsoft.com/office/drawing/2014/main" id="{73C6423F-D192-15B0-81CB-FEA85A8AAFE6}"/>
              </a:ext>
            </a:extLst>
          </p:cNvPr>
          <p:cNvSpPr/>
          <p:nvPr/>
        </p:nvSpPr>
        <p:spPr>
          <a:xfrm>
            <a:off x="2102816" y="4566773"/>
            <a:ext cx="1425188" cy="350129"/>
          </a:xfrm>
          <a:prstGeom prst="roundRect">
            <a:avLst>
              <a:gd name="adj" fmla="val 16667"/>
            </a:avLst>
          </a:prstGeom>
          <a:solidFill>
            <a:schemeClr val="accent1">
              <a:lumMod val="50000"/>
            </a:schemeClr>
          </a:solidFill>
          <a:ln>
            <a:solidFill>
              <a:schemeClr val="tx1"/>
            </a:solidFill>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SVM (86.94)</a:t>
            </a:r>
            <a:endParaRPr kumimoji="0"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6" name="Google Shape;280;p20">
            <a:extLst>
              <a:ext uri="{FF2B5EF4-FFF2-40B4-BE49-F238E27FC236}">
                <a16:creationId xmlns:a16="http://schemas.microsoft.com/office/drawing/2014/main" id="{B84F7A7B-09FD-3EDB-1789-F2A31D71711C}"/>
              </a:ext>
            </a:extLst>
          </p:cNvPr>
          <p:cNvSpPr/>
          <p:nvPr/>
        </p:nvSpPr>
        <p:spPr>
          <a:xfrm>
            <a:off x="2125847" y="4057598"/>
            <a:ext cx="1425188" cy="454415"/>
          </a:xfrm>
          <a:prstGeom prst="roundRect">
            <a:avLst>
              <a:gd name="adj" fmla="val 16667"/>
            </a:avLst>
          </a:prstGeom>
          <a:solidFill>
            <a:schemeClr val="accent1">
              <a:lumMod val="50000"/>
            </a:schemeClr>
          </a:solidFill>
          <a:ln>
            <a:solidFill>
              <a:schemeClr val="tx1"/>
            </a:solidFill>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Calibri" panose="020F0502020204030204" pitchFamily="34" charset="0"/>
                <a:ea typeface="Lato"/>
                <a:cs typeface="Calibri" panose="020F0502020204030204" pitchFamily="34" charset="0"/>
                <a:sym typeface="Lato"/>
              </a:rPr>
              <a:t>Logistic Regression (86.94%)</a:t>
            </a:r>
            <a:endParaRPr kumimoji="0" sz="1000" b="1" i="0" u="none" strike="noStrike" kern="1200" cap="none" spc="0" normalizeH="0" baseline="0" noProof="0" dirty="0">
              <a:ln>
                <a:noFill/>
              </a:ln>
              <a:solidFill>
                <a:prstClr val="white"/>
              </a:solidFill>
              <a:effectLst/>
              <a:uLnTx/>
              <a:uFillTx/>
              <a:latin typeface="Calibri" panose="020F0502020204030204" pitchFamily="34" charset="0"/>
              <a:ea typeface="Lato"/>
              <a:cs typeface="Calibri" panose="020F0502020204030204" pitchFamily="34" charset="0"/>
              <a:sym typeface="Lato"/>
            </a:endParaRPr>
          </a:p>
        </p:txBody>
      </p:sp>
      <p:sp>
        <p:nvSpPr>
          <p:cNvPr id="7" name="Google Shape;281;p20">
            <a:extLst>
              <a:ext uri="{FF2B5EF4-FFF2-40B4-BE49-F238E27FC236}">
                <a16:creationId xmlns:a16="http://schemas.microsoft.com/office/drawing/2014/main" id="{A582098D-6306-3A62-0669-43C2C93EA377}"/>
              </a:ext>
            </a:extLst>
          </p:cNvPr>
          <p:cNvSpPr/>
          <p:nvPr/>
        </p:nvSpPr>
        <p:spPr>
          <a:xfrm>
            <a:off x="157332" y="3250386"/>
            <a:ext cx="1176450" cy="691437"/>
          </a:xfrm>
          <a:prstGeom prst="roundRect">
            <a:avLst>
              <a:gd name="adj" fmla="val 16667"/>
            </a:avLst>
          </a:prstGeom>
          <a:solidFill>
            <a:schemeClr val="bg1"/>
          </a:solidFill>
          <a:ln>
            <a:solidFill>
              <a:schemeClr val="tx1"/>
            </a:solidFill>
            <a:headEnd type="none" w="sm" len="sm"/>
            <a:tailEnd type="none" w="sm" len="sm"/>
          </a:ln>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Dataset with 12 Features</a:t>
            </a:r>
            <a:endParaRPr kumimoji="0"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8" name="Google Shape;282;p20">
            <a:extLst>
              <a:ext uri="{FF2B5EF4-FFF2-40B4-BE49-F238E27FC236}">
                <a16:creationId xmlns:a16="http://schemas.microsoft.com/office/drawing/2014/main" id="{B5C047DB-7A01-A546-86DC-9CEDBD3B7E7B}"/>
              </a:ext>
            </a:extLst>
          </p:cNvPr>
          <p:cNvSpPr/>
          <p:nvPr/>
        </p:nvSpPr>
        <p:spPr>
          <a:xfrm>
            <a:off x="2077233" y="3619498"/>
            <a:ext cx="1425188" cy="350129"/>
          </a:xfrm>
          <a:prstGeom prst="roundRect">
            <a:avLst>
              <a:gd name="adj" fmla="val 16667"/>
            </a:avLst>
          </a:prstGeom>
          <a:solidFill>
            <a:schemeClr val="accent1">
              <a:lumMod val="50000"/>
            </a:schemeClr>
          </a:solidFill>
          <a:ln>
            <a:solidFill>
              <a:schemeClr val="tx1"/>
            </a:solidFill>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Calibri" panose="020F0502020204030204" pitchFamily="34" charset="0"/>
                <a:ea typeface="Lato" panose="020F0502020204030203" pitchFamily="34" charset="0"/>
                <a:cs typeface="Calibri" panose="020F0502020204030204" pitchFamily="34" charset="0"/>
              </a:rPr>
              <a:t>KNN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Calibri" panose="020F0502020204030204" pitchFamily="34" charset="0"/>
                <a:ea typeface="Lato" panose="020F0502020204030203" pitchFamily="34" charset="0"/>
                <a:cs typeface="Calibri" panose="020F0502020204030204" pitchFamily="34" charset="0"/>
              </a:rPr>
              <a:t>(86.93%)</a:t>
            </a:r>
            <a:endParaRPr kumimoji="0" sz="1000" b="1" i="0" u="none" strike="noStrike" kern="1200" cap="none" spc="0" normalizeH="0" baseline="0" noProof="0" dirty="0">
              <a:ln>
                <a:noFill/>
              </a:ln>
              <a:solidFill>
                <a:prstClr val="white"/>
              </a:solidFill>
              <a:effectLst/>
              <a:uLnTx/>
              <a:uFillTx/>
              <a:latin typeface="Calibri" panose="020F0502020204030204" pitchFamily="34" charset="0"/>
              <a:ea typeface="Lato" panose="020F0502020204030203" pitchFamily="34" charset="0"/>
              <a:cs typeface="Calibri" panose="020F0502020204030204" pitchFamily="34" charset="0"/>
            </a:endParaRPr>
          </a:p>
        </p:txBody>
      </p:sp>
      <p:sp>
        <p:nvSpPr>
          <p:cNvPr id="9" name="Google Shape;283;p20">
            <a:extLst>
              <a:ext uri="{FF2B5EF4-FFF2-40B4-BE49-F238E27FC236}">
                <a16:creationId xmlns:a16="http://schemas.microsoft.com/office/drawing/2014/main" id="{9F5CC601-9996-EF58-3753-9747F5B6AF6A}"/>
              </a:ext>
            </a:extLst>
          </p:cNvPr>
          <p:cNvSpPr/>
          <p:nvPr/>
        </p:nvSpPr>
        <p:spPr>
          <a:xfrm>
            <a:off x="297172" y="4226086"/>
            <a:ext cx="878968" cy="269175"/>
          </a:xfrm>
          <a:prstGeom prst="roundRect">
            <a:avLst>
              <a:gd name="adj" fmla="val 16667"/>
            </a:avLst>
          </a:prstGeom>
          <a:solidFill>
            <a:schemeClr val="accent1">
              <a:lumMod val="50000"/>
            </a:schemeClr>
          </a:solidFill>
          <a:ln>
            <a:solidFill>
              <a:schemeClr val="tx1"/>
            </a:solidFill>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EDA</a:t>
            </a:r>
            <a:endParaRPr kumimoji="0"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10" name="Google Shape;284;p20">
            <a:extLst>
              <a:ext uri="{FF2B5EF4-FFF2-40B4-BE49-F238E27FC236}">
                <a16:creationId xmlns:a16="http://schemas.microsoft.com/office/drawing/2014/main" id="{4EE58209-67A1-1450-F6A3-3EF1D1FA4FE3}"/>
              </a:ext>
            </a:extLst>
          </p:cNvPr>
          <p:cNvSpPr/>
          <p:nvPr/>
        </p:nvSpPr>
        <p:spPr>
          <a:xfrm>
            <a:off x="185093" y="4834108"/>
            <a:ext cx="1086300" cy="691436"/>
          </a:xfrm>
          <a:prstGeom prst="roundRect">
            <a:avLst>
              <a:gd name="adj" fmla="val 16667"/>
            </a:avLst>
          </a:prstGeom>
          <a:solidFill>
            <a:schemeClr val="bg1"/>
          </a:solidFill>
          <a:ln>
            <a:solidFill>
              <a:schemeClr val="tx1"/>
            </a:solidFill>
            <a:headEnd type="none" w="sm" len="sm"/>
            <a:tailEnd type="none" w="sm" len="sm"/>
          </a:ln>
        </p:spPr>
        <p:style>
          <a:lnRef idx="3">
            <a:schemeClr val="lt1"/>
          </a:lnRef>
          <a:fillRef idx="1">
            <a:schemeClr val="accent4"/>
          </a:fillRef>
          <a:effectRef idx="1">
            <a:schemeClr val="accent4"/>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Split into Training and Testing</a:t>
            </a:r>
            <a:endParaRPr kumimoji="0"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18" name="Google Shape;294;p20">
            <a:extLst>
              <a:ext uri="{FF2B5EF4-FFF2-40B4-BE49-F238E27FC236}">
                <a16:creationId xmlns:a16="http://schemas.microsoft.com/office/drawing/2014/main" id="{84CFE939-480E-9474-0CF3-74615C97BC35}"/>
              </a:ext>
            </a:extLst>
          </p:cNvPr>
          <p:cNvSpPr/>
          <p:nvPr/>
        </p:nvSpPr>
        <p:spPr>
          <a:xfrm>
            <a:off x="4498026" y="1357845"/>
            <a:ext cx="1006500" cy="438000"/>
          </a:xfrm>
          <a:prstGeom prst="roundRect">
            <a:avLst>
              <a:gd name="adj" fmla="val 16667"/>
            </a:avLst>
          </a:prstGeom>
          <a:solidFill>
            <a:schemeClr val="bg1"/>
          </a:solidFill>
          <a:ln>
            <a:solidFill>
              <a:schemeClr val="tx1"/>
            </a:solidFill>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67600"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Dimensional Reduction</a:t>
            </a:r>
            <a:endParaRPr kumimoji="0"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19" name="Google Shape;295;p20">
            <a:extLst>
              <a:ext uri="{FF2B5EF4-FFF2-40B4-BE49-F238E27FC236}">
                <a16:creationId xmlns:a16="http://schemas.microsoft.com/office/drawing/2014/main" id="{95F792D4-E664-3847-EA0E-AFEBAB50080D}"/>
              </a:ext>
            </a:extLst>
          </p:cNvPr>
          <p:cNvSpPr/>
          <p:nvPr/>
        </p:nvSpPr>
        <p:spPr>
          <a:xfrm>
            <a:off x="7540082" y="757394"/>
            <a:ext cx="1006500" cy="438000"/>
          </a:xfrm>
          <a:prstGeom prst="roundRect">
            <a:avLst>
              <a:gd name="adj" fmla="val 16667"/>
            </a:avLst>
          </a:prstGeom>
          <a:solidFill>
            <a:schemeClr val="bg1"/>
          </a:solidFill>
          <a:ln>
            <a:solidFill>
              <a:schemeClr val="tx1"/>
            </a:solidFill>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rPr>
              <a:t>Feature Selection</a:t>
            </a:r>
            <a:endParaRPr kumimoji="0" sz="1000" b="1"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20" name="Google Shape;296;p20">
            <a:extLst>
              <a:ext uri="{FF2B5EF4-FFF2-40B4-BE49-F238E27FC236}">
                <a16:creationId xmlns:a16="http://schemas.microsoft.com/office/drawing/2014/main" id="{27084B31-2348-E06A-2C98-BC1830800FF4}"/>
              </a:ext>
            </a:extLst>
          </p:cNvPr>
          <p:cNvSpPr/>
          <p:nvPr/>
        </p:nvSpPr>
        <p:spPr>
          <a:xfrm>
            <a:off x="3962845" y="2027122"/>
            <a:ext cx="1006500" cy="307200"/>
          </a:xfrm>
          <a:prstGeom prst="roundRect">
            <a:avLst>
              <a:gd name="adj" fmla="val 16667"/>
            </a:avLst>
          </a:prstGeom>
          <a:solidFill>
            <a:schemeClr val="accent1">
              <a:lumMod val="50000"/>
            </a:schemeClr>
          </a:solidFill>
          <a:ln>
            <a:solidFill>
              <a:schemeClr val="tx1"/>
            </a:solidFill>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PCA</a:t>
            </a:r>
            <a:endParaRPr kumimoji="0"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21" name="Google Shape;297;p20">
            <a:extLst>
              <a:ext uri="{FF2B5EF4-FFF2-40B4-BE49-F238E27FC236}">
                <a16:creationId xmlns:a16="http://schemas.microsoft.com/office/drawing/2014/main" id="{C156CAE0-F1D8-6A4C-9321-697A1A60684D}"/>
              </a:ext>
            </a:extLst>
          </p:cNvPr>
          <p:cNvSpPr/>
          <p:nvPr/>
        </p:nvSpPr>
        <p:spPr>
          <a:xfrm>
            <a:off x="5060870" y="2027122"/>
            <a:ext cx="1006500" cy="307200"/>
          </a:xfrm>
          <a:prstGeom prst="roundRect">
            <a:avLst>
              <a:gd name="adj" fmla="val 16667"/>
            </a:avLst>
          </a:prstGeom>
          <a:solidFill>
            <a:schemeClr val="accent1">
              <a:lumMod val="50000"/>
            </a:schemeClr>
          </a:solidFill>
          <a:ln>
            <a:solidFill>
              <a:schemeClr val="tx1"/>
            </a:solidFill>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Auto Encoder</a:t>
            </a:r>
            <a:endParaRPr kumimoji="0"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22" name="Google Shape;298;p20">
            <a:extLst>
              <a:ext uri="{FF2B5EF4-FFF2-40B4-BE49-F238E27FC236}">
                <a16:creationId xmlns:a16="http://schemas.microsoft.com/office/drawing/2014/main" id="{A19CDC40-E51F-A8FD-74BD-2E27E6F42C76}"/>
              </a:ext>
            </a:extLst>
          </p:cNvPr>
          <p:cNvSpPr/>
          <p:nvPr/>
        </p:nvSpPr>
        <p:spPr>
          <a:xfrm>
            <a:off x="6668054" y="1592669"/>
            <a:ext cx="1207630" cy="410728"/>
          </a:xfrm>
          <a:prstGeom prst="roundRect">
            <a:avLst>
              <a:gd name="adj" fmla="val 16667"/>
            </a:avLst>
          </a:prstGeom>
          <a:solidFill>
            <a:schemeClr val="accent1">
              <a:lumMod val="50000"/>
            </a:schemeClr>
          </a:solidFill>
          <a:ln>
            <a:solidFill>
              <a:schemeClr val="tx1"/>
            </a:solidFill>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Wrapper</a:t>
            </a:r>
            <a:endParaRPr kumimoji="0"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23" name="Google Shape;299;p20">
            <a:extLst>
              <a:ext uri="{FF2B5EF4-FFF2-40B4-BE49-F238E27FC236}">
                <a16:creationId xmlns:a16="http://schemas.microsoft.com/office/drawing/2014/main" id="{F4374A48-55CC-9911-724E-64EB80E015F7}"/>
              </a:ext>
            </a:extLst>
          </p:cNvPr>
          <p:cNvSpPr/>
          <p:nvPr/>
        </p:nvSpPr>
        <p:spPr>
          <a:xfrm>
            <a:off x="8122044" y="1609307"/>
            <a:ext cx="1207630" cy="410728"/>
          </a:xfrm>
          <a:prstGeom prst="roundRect">
            <a:avLst>
              <a:gd name="adj" fmla="val 16667"/>
            </a:avLst>
          </a:prstGeom>
          <a:solidFill>
            <a:schemeClr val="accent1">
              <a:lumMod val="50000"/>
            </a:schemeClr>
          </a:solidFill>
          <a:ln>
            <a:solidFill>
              <a:schemeClr val="tx1"/>
            </a:solidFill>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Filter</a:t>
            </a:r>
            <a:endParaRPr kumimoji="0"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25" name="Google Shape;306;p20">
            <a:extLst>
              <a:ext uri="{FF2B5EF4-FFF2-40B4-BE49-F238E27FC236}">
                <a16:creationId xmlns:a16="http://schemas.microsoft.com/office/drawing/2014/main" id="{B73471E5-2472-1425-29E0-8ABB76FA2859}"/>
              </a:ext>
            </a:extLst>
          </p:cNvPr>
          <p:cNvSpPr/>
          <p:nvPr/>
        </p:nvSpPr>
        <p:spPr>
          <a:xfrm>
            <a:off x="2307516" y="1035417"/>
            <a:ext cx="1102800" cy="463425"/>
          </a:xfrm>
          <a:prstGeom prst="roundRect">
            <a:avLst>
              <a:gd name="adj" fmla="val 16667"/>
            </a:avLst>
          </a:prstGeom>
          <a:solidFill>
            <a:schemeClr val="accent1">
              <a:lumMod val="50000"/>
            </a:schemeClr>
          </a:solidFill>
          <a:ln>
            <a:solidFill>
              <a:schemeClr val="tx1"/>
            </a:solidFill>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000" b="1" dirty="0">
                <a:solidFill>
                  <a:prstClr val="white"/>
                </a:solidFill>
                <a:latin typeface="Calibri" panose="020F0502020204030204" pitchFamily="34" charset="0"/>
                <a:ea typeface="Lato"/>
                <a:cs typeface="Calibri" panose="020F0502020204030204" pitchFamily="34" charset="0"/>
                <a:sym typeface="Lato"/>
              </a:rPr>
              <a:t>Decision Tree Model</a:t>
            </a:r>
            <a:endParaRPr kumimoji="0"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cxnSp>
        <p:nvCxnSpPr>
          <p:cNvPr id="27" name="Google Shape;310;p20">
            <a:extLst>
              <a:ext uri="{FF2B5EF4-FFF2-40B4-BE49-F238E27FC236}">
                <a16:creationId xmlns:a16="http://schemas.microsoft.com/office/drawing/2014/main" id="{71840701-17F4-13F6-1CC4-D1147B82DF29}"/>
              </a:ext>
            </a:extLst>
          </p:cNvPr>
          <p:cNvCxnSpPr>
            <a:cxnSpLocks/>
            <a:stCxn id="22" idx="0"/>
            <a:endCxn id="23" idx="0"/>
          </p:cNvCxnSpPr>
          <p:nvPr/>
        </p:nvCxnSpPr>
        <p:spPr>
          <a:xfrm rot="16200000" flipH="1">
            <a:off x="7990545" y="873993"/>
            <a:ext cx="16638" cy="1453990"/>
          </a:xfrm>
          <a:prstGeom prst="bentConnector3">
            <a:avLst>
              <a:gd name="adj1" fmla="val -1373963"/>
            </a:avLst>
          </a:prstGeom>
          <a:ln>
            <a:solidFill>
              <a:schemeClr val="tx1"/>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cxnSp>
      <p:cxnSp>
        <p:nvCxnSpPr>
          <p:cNvPr id="28" name="Google Shape;312;p20">
            <a:extLst>
              <a:ext uri="{FF2B5EF4-FFF2-40B4-BE49-F238E27FC236}">
                <a16:creationId xmlns:a16="http://schemas.microsoft.com/office/drawing/2014/main" id="{458CF112-F82A-64DA-625B-A6352A81B37B}"/>
              </a:ext>
            </a:extLst>
          </p:cNvPr>
          <p:cNvCxnSpPr>
            <a:stCxn id="19" idx="2"/>
          </p:cNvCxnSpPr>
          <p:nvPr/>
        </p:nvCxnSpPr>
        <p:spPr>
          <a:xfrm>
            <a:off x="8043332" y="1195394"/>
            <a:ext cx="3300" cy="187200"/>
          </a:xfrm>
          <a:prstGeom prst="straightConnector1">
            <a:avLst/>
          </a:prstGeom>
          <a:ln>
            <a:solidFill>
              <a:schemeClr val="tx1"/>
            </a:solidFill>
            <a:headEnd type="none" w="med" len="med"/>
            <a:tailEnd type="triangle" w="med" len="med"/>
          </a:ln>
        </p:spPr>
        <p:style>
          <a:lnRef idx="2">
            <a:schemeClr val="accent5">
              <a:shade val="50000"/>
            </a:schemeClr>
          </a:lnRef>
          <a:fillRef idx="1">
            <a:schemeClr val="accent5"/>
          </a:fillRef>
          <a:effectRef idx="0">
            <a:schemeClr val="accent5"/>
          </a:effectRef>
          <a:fontRef idx="minor">
            <a:schemeClr val="lt1"/>
          </a:fontRef>
        </p:style>
      </p:cxnSp>
      <p:cxnSp>
        <p:nvCxnSpPr>
          <p:cNvPr id="33" name="Straight Arrow Connector 32">
            <a:extLst>
              <a:ext uri="{FF2B5EF4-FFF2-40B4-BE49-F238E27FC236}">
                <a16:creationId xmlns:a16="http://schemas.microsoft.com/office/drawing/2014/main" id="{7AD3154D-7295-BA8C-2FC5-B286324808F6}"/>
              </a:ext>
            </a:extLst>
          </p:cNvPr>
          <p:cNvCxnSpPr>
            <a:cxnSpLocks/>
            <a:stCxn id="10" idx="3"/>
          </p:cNvCxnSpPr>
          <p:nvPr/>
        </p:nvCxnSpPr>
        <p:spPr>
          <a:xfrm flipV="1">
            <a:off x="1271393" y="4716402"/>
            <a:ext cx="309644" cy="4634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Diamond 43">
            <a:extLst>
              <a:ext uri="{FF2B5EF4-FFF2-40B4-BE49-F238E27FC236}">
                <a16:creationId xmlns:a16="http://schemas.microsoft.com/office/drawing/2014/main" id="{5DEC8425-E9D0-DB9C-03FB-1B82D8C28479}"/>
              </a:ext>
            </a:extLst>
          </p:cNvPr>
          <p:cNvSpPr/>
          <p:nvPr/>
        </p:nvSpPr>
        <p:spPr>
          <a:xfrm>
            <a:off x="5075841" y="3610048"/>
            <a:ext cx="1314831" cy="1046152"/>
          </a:xfrm>
          <a:prstGeom prst="diamond">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000" b="1" dirty="0">
                <a:solidFill>
                  <a:prstClr val="white"/>
                </a:solidFill>
                <a:latin typeface="Calibri" panose="020F0502020204030204" pitchFamily="34" charset="0"/>
                <a:cs typeface="Calibri" panose="020F0502020204030204" pitchFamily="34" charset="0"/>
              </a:rPr>
              <a:t>Best Features</a:t>
            </a:r>
            <a:endParaRPr kumimoji="0" lang="en-IN"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49" name="Google Shape;306;p20">
            <a:extLst>
              <a:ext uri="{FF2B5EF4-FFF2-40B4-BE49-F238E27FC236}">
                <a16:creationId xmlns:a16="http://schemas.microsoft.com/office/drawing/2014/main" id="{E1D04EA9-13CC-04F5-6420-E1092C99A1E7}"/>
              </a:ext>
            </a:extLst>
          </p:cNvPr>
          <p:cNvSpPr/>
          <p:nvPr/>
        </p:nvSpPr>
        <p:spPr>
          <a:xfrm>
            <a:off x="10397769" y="1296790"/>
            <a:ext cx="1102800" cy="463425"/>
          </a:xfrm>
          <a:prstGeom prst="roundRect">
            <a:avLst>
              <a:gd name="adj" fmla="val 16667"/>
            </a:avLst>
          </a:prstGeom>
          <a:solidFill>
            <a:schemeClr val="accent1">
              <a:lumMod val="50000"/>
            </a:schemeClr>
          </a:solidFill>
          <a:ln>
            <a:solidFill>
              <a:schemeClr val="tx1"/>
            </a:solidFill>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Calibri" panose="020F0502020204030204" pitchFamily="34" charset="0"/>
                <a:ea typeface="Lato"/>
                <a:cs typeface="Calibri" panose="020F0502020204030204" pitchFamily="34" charset="0"/>
                <a:sym typeface="Lato"/>
              </a:rPr>
              <a:t>Parameter Tuning</a:t>
            </a:r>
            <a:endParaRPr kumimoji="0"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52" name="Google Shape;306;p20">
            <a:extLst>
              <a:ext uri="{FF2B5EF4-FFF2-40B4-BE49-F238E27FC236}">
                <a16:creationId xmlns:a16="http://schemas.microsoft.com/office/drawing/2014/main" id="{729046C4-73FE-0AA5-BCD5-F42C64BD9E77}"/>
              </a:ext>
            </a:extLst>
          </p:cNvPr>
          <p:cNvSpPr/>
          <p:nvPr/>
        </p:nvSpPr>
        <p:spPr>
          <a:xfrm>
            <a:off x="11009754" y="3018674"/>
            <a:ext cx="1102800" cy="463425"/>
          </a:xfrm>
          <a:prstGeom prst="roundRect">
            <a:avLst>
              <a:gd name="adj" fmla="val 16667"/>
            </a:avLst>
          </a:prstGeom>
          <a:solidFill>
            <a:schemeClr val="accent1">
              <a:lumMod val="50000"/>
            </a:schemeClr>
          </a:solidFill>
          <a:ln>
            <a:solidFill>
              <a:schemeClr val="tx1"/>
            </a:solidFill>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Calibri" panose="020F0502020204030204" pitchFamily="34" charset="0"/>
                <a:ea typeface="Lato"/>
                <a:cs typeface="Calibri" panose="020F0502020204030204" pitchFamily="34" charset="0"/>
                <a:sym typeface="Lato"/>
              </a:rPr>
              <a:t>Final Model</a:t>
            </a:r>
            <a:endParaRPr kumimoji="0"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72" name="Google Shape;298;p20">
            <a:extLst>
              <a:ext uri="{FF2B5EF4-FFF2-40B4-BE49-F238E27FC236}">
                <a16:creationId xmlns:a16="http://schemas.microsoft.com/office/drawing/2014/main" id="{20328A8A-74A5-15CC-A262-48F1A46EF381}"/>
              </a:ext>
            </a:extLst>
          </p:cNvPr>
          <p:cNvSpPr/>
          <p:nvPr/>
        </p:nvSpPr>
        <p:spPr>
          <a:xfrm>
            <a:off x="6678684" y="2088251"/>
            <a:ext cx="1207630" cy="674165"/>
          </a:xfrm>
          <a:prstGeom prst="roundRect">
            <a:avLst>
              <a:gd name="adj" fmla="val 16667"/>
            </a:avLst>
          </a:prstGeom>
          <a:solidFill>
            <a:schemeClr val="bg1"/>
          </a:solidFill>
          <a:ln>
            <a:solidFill>
              <a:schemeClr val="tx1"/>
            </a:solidFill>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000" b="1" dirty="0">
                <a:solidFill>
                  <a:prstClr val="white"/>
                </a:solidFill>
                <a:latin typeface="Calibri" panose="020F0502020204030204" pitchFamily="34" charset="0"/>
                <a:cs typeface="Calibri" panose="020F0502020204030204" pitchFamily="34" charset="0"/>
              </a:rPr>
              <a:t>Sequential Feature Selector</a:t>
            </a:r>
            <a:endParaRPr kumimoji="0"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73" name="Google Shape;298;p20">
            <a:extLst>
              <a:ext uri="{FF2B5EF4-FFF2-40B4-BE49-F238E27FC236}">
                <a16:creationId xmlns:a16="http://schemas.microsoft.com/office/drawing/2014/main" id="{57C151C3-8A52-6141-611B-0FC5861F93E6}"/>
              </a:ext>
            </a:extLst>
          </p:cNvPr>
          <p:cNvSpPr/>
          <p:nvPr/>
        </p:nvSpPr>
        <p:spPr>
          <a:xfrm>
            <a:off x="8130847" y="2088251"/>
            <a:ext cx="1207630" cy="660049"/>
          </a:xfrm>
          <a:prstGeom prst="roundRect">
            <a:avLst>
              <a:gd name="adj" fmla="val 16667"/>
            </a:avLst>
          </a:prstGeom>
          <a:solidFill>
            <a:schemeClr val="bg1"/>
          </a:solidFill>
          <a:ln>
            <a:solidFill>
              <a:schemeClr val="tx1"/>
            </a:solidFill>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000" b="1" dirty="0">
                <a:solidFill>
                  <a:prstClr val="white"/>
                </a:solidFill>
                <a:latin typeface="Calibri" panose="020F0502020204030204" pitchFamily="34" charset="0"/>
                <a:cs typeface="Calibri" panose="020F0502020204030204" pitchFamily="34" charset="0"/>
              </a:rPr>
              <a:t>Mutual Information</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Classification</a:t>
            </a:r>
            <a:endParaRPr kumimoji="0"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88" name="Diamond 87">
            <a:extLst>
              <a:ext uri="{FF2B5EF4-FFF2-40B4-BE49-F238E27FC236}">
                <a16:creationId xmlns:a16="http://schemas.microsoft.com/office/drawing/2014/main" id="{FA6EC99B-BB1B-90D5-A78C-322802BE9432}"/>
              </a:ext>
            </a:extLst>
          </p:cNvPr>
          <p:cNvSpPr/>
          <p:nvPr/>
        </p:nvSpPr>
        <p:spPr>
          <a:xfrm>
            <a:off x="3968602" y="4440704"/>
            <a:ext cx="1535923" cy="1118142"/>
          </a:xfrm>
          <a:prstGeom prst="diamond">
            <a:avLst/>
          </a:prstGeom>
          <a:solidFill>
            <a:schemeClr val="tx2">
              <a:lumMod val="5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000" b="1" dirty="0">
                <a:solidFill>
                  <a:prstClr val="white"/>
                </a:solidFill>
                <a:latin typeface="Calibri" panose="020F0502020204030204" pitchFamily="34" charset="0"/>
                <a:cs typeface="Calibri" panose="020F0502020204030204" pitchFamily="34" charset="0"/>
              </a:rPr>
              <a:t>Best Model Among</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000" b="1" dirty="0">
                <a:solidFill>
                  <a:prstClr val="white"/>
                </a:solidFill>
                <a:latin typeface="Calibri" panose="020F0502020204030204" pitchFamily="34" charset="0"/>
                <a:cs typeface="Calibri" panose="020F0502020204030204" pitchFamily="34" charset="0"/>
              </a:rPr>
              <a:t>Baseline</a:t>
            </a:r>
          </a:p>
        </p:txBody>
      </p:sp>
      <p:sp>
        <p:nvSpPr>
          <p:cNvPr id="100" name="Google Shape;279;p20">
            <a:extLst>
              <a:ext uri="{FF2B5EF4-FFF2-40B4-BE49-F238E27FC236}">
                <a16:creationId xmlns:a16="http://schemas.microsoft.com/office/drawing/2014/main" id="{123D9A57-4E28-52D9-DCBB-C254C936D62A}"/>
              </a:ext>
            </a:extLst>
          </p:cNvPr>
          <p:cNvSpPr/>
          <p:nvPr/>
        </p:nvSpPr>
        <p:spPr>
          <a:xfrm>
            <a:off x="8695850" y="5179532"/>
            <a:ext cx="1271154" cy="416438"/>
          </a:xfrm>
          <a:prstGeom prst="roundRect">
            <a:avLst>
              <a:gd name="adj" fmla="val 16667"/>
            </a:avLst>
          </a:prstGeom>
          <a:solidFill>
            <a:schemeClr val="bg1"/>
          </a:solidFill>
          <a:ln>
            <a:solidFill>
              <a:schemeClr val="tx1"/>
            </a:solidFill>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000" b="1" dirty="0">
                <a:solidFill>
                  <a:prstClr val="white"/>
                </a:solidFill>
                <a:latin typeface="Calibri" panose="020F0502020204030204" pitchFamily="34" charset="0"/>
                <a:cs typeface="Calibri" panose="020F0502020204030204" pitchFamily="34" charset="0"/>
              </a:rPr>
              <a:t>Gradient Boosting</a:t>
            </a:r>
            <a:r>
              <a:rPr kumimoji="0" lang="en-GB"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(97.75%)</a:t>
            </a:r>
            <a:endParaRPr kumimoji="0"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101" name="Google Shape;280;p20">
            <a:extLst>
              <a:ext uri="{FF2B5EF4-FFF2-40B4-BE49-F238E27FC236}">
                <a16:creationId xmlns:a16="http://schemas.microsoft.com/office/drawing/2014/main" id="{58AE070C-6679-544D-E2D9-8E9F84D6FDEB}"/>
              </a:ext>
            </a:extLst>
          </p:cNvPr>
          <p:cNvSpPr/>
          <p:nvPr/>
        </p:nvSpPr>
        <p:spPr>
          <a:xfrm>
            <a:off x="8760648" y="4547037"/>
            <a:ext cx="1102800" cy="398700"/>
          </a:xfrm>
          <a:prstGeom prst="roundRect">
            <a:avLst>
              <a:gd name="adj" fmla="val 16667"/>
            </a:avLst>
          </a:prstGeom>
          <a:solidFill>
            <a:schemeClr val="bg1"/>
          </a:solidFill>
          <a:ln>
            <a:solidFill>
              <a:schemeClr val="tx1"/>
            </a:solidFill>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Calibri" panose="020F0502020204030204" pitchFamily="34" charset="0"/>
                <a:ea typeface="Lato"/>
                <a:cs typeface="Calibri" panose="020F0502020204030204" pitchFamily="34" charset="0"/>
                <a:sym typeface="Lato"/>
              </a:rPr>
              <a:t>AdaBoost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Calibri" panose="020F0502020204030204" pitchFamily="34" charset="0"/>
                <a:ea typeface="Lato"/>
                <a:cs typeface="Calibri" panose="020F0502020204030204" pitchFamily="34" charset="0"/>
                <a:sym typeface="Lato"/>
              </a:rPr>
              <a:t>(95.06%)</a:t>
            </a:r>
            <a:endParaRPr kumimoji="0" sz="1000" b="1" i="0" u="none" strike="noStrike" kern="1200" cap="none" spc="0" normalizeH="0" baseline="0" noProof="0" dirty="0">
              <a:ln>
                <a:noFill/>
              </a:ln>
              <a:solidFill>
                <a:prstClr val="white"/>
              </a:solidFill>
              <a:effectLst/>
              <a:uLnTx/>
              <a:uFillTx/>
              <a:latin typeface="Calibri" panose="020F0502020204030204" pitchFamily="34" charset="0"/>
              <a:ea typeface="Lato"/>
              <a:cs typeface="Calibri" panose="020F0502020204030204" pitchFamily="34" charset="0"/>
              <a:sym typeface="Lato"/>
            </a:endParaRPr>
          </a:p>
        </p:txBody>
      </p:sp>
      <p:sp>
        <p:nvSpPr>
          <p:cNvPr id="102" name="Google Shape;282;p20">
            <a:extLst>
              <a:ext uri="{FF2B5EF4-FFF2-40B4-BE49-F238E27FC236}">
                <a16:creationId xmlns:a16="http://schemas.microsoft.com/office/drawing/2014/main" id="{60D63449-064E-E0BB-0734-873842474A34}"/>
              </a:ext>
            </a:extLst>
          </p:cNvPr>
          <p:cNvSpPr/>
          <p:nvPr/>
        </p:nvSpPr>
        <p:spPr>
          <a:xfrm>
            <a:off x="8699812" y="3961975"/>
            <a:ext cx="1125831" cy="398699"/>
          </a:xfrm>
          <a:prstGeom prst="roundRect">
            <a:avLst>
              <a:gd name="adj" fmla="val 16667"/>
            </a:avLst>
          </a:prstGeom>
          <a:solidFill>
            <a:schemeClr val="bg1"/>
          </a:solidFill>
          <a:ln>
            <a:solidFill>
              <a:schemeClr val="tx1"/>
            </a:solidFill>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RF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(98.99%)</a:t>
            </a:r>
            <a:endParaRPr kumimoji="0"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103" name="Google Shape;306;p20">
            <a:extLst>
              <a:ext uri="{FF2B5EF4-FFF2-40B4-BE49-F238E27FC236}">
                <a16:creationId xmlns:a16="http://schemas.microsoft.com/office/drawing/2014/main" id="{368B3811-1AE9-46F7-3E11-127B63DEA6B5}"/>
              </a:ext>
            </a:extLst>
          </p:cNvPr>
          <p:cNvSpPr/>
          <p:nvPr/>
        </p:nvSpPr>
        <p:spPr>
          <a:xfrm>
            <a:off x="10397769" y="1865769"/>
            <a:ext cx="1102800" cy="463425"/>
          </a:xfrm>
          <a:prstGeom prst="roundRect">
            <a:avLst>
              <a:gd name="adj" fmla="val 16667"/>
            </a:avLst>
          </a:prstGeom>
          <a:solidFill>
            <a:schemeClr val="bg1"/>
          </a:solidFill>
          <a:ln>
            <a:solidFill>
              <a:schemeClr val="tx1"/>
            </a:solidFill>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000" b="1" dirty="0" err="1">
                <a:solidFill>
                  <a:prstClr val="white"/>
                </a:solidFill>
                <a:latin typeface="Calibri" panose="020F0502020204030204" pitchFamily="34" charset="0"/>
                <a:ea typeface="Lato"/>
                <a:cs typeface="Calibri" panose="020F0502020204030204" pitchFamily="34" charset="0"/>
                <a:sym typeface="Lato"/>
              </a:rPr>
              <a:t>GridSearchCV</a:t>
            </a:r>
            <a:endParaRPr kumimoji="0"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104" name="Rectangle 103">
            <a:extLst>
              <a:ext uri="{FF2B5EF4-FFF2-40B4-BE49-F238E27FC236}">
                <a16:creationId xmlns:a16="http://schemas.microsoft.com/office/drawing/2014/main" id="{D214B0AE-F296-BD10-21C7-CF8ED7D68791}"/>
              </a:ext>
            </a:extLst>
          </p:cNvPr>
          <p:cNvSpPr/>
          <p:nvPr/>
        </p:nvSpPr>
        <p:spPr>
          <a:xfrm>
            <a:off x="3869630" y="1274959"/>
            <a:ext cx="2365452" cy="12524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latin typeface="Calibri" panose="020F0502020204030204" pitchFamily="34" charset="0"/>
              <a:cs typeface="Calibri" panose="020F0502020204030204" pitchFamily="34" charset="0"/>
            </a:endParaRPr>
          </a:p>
        </p:txBody>
      </p:sp>
      <p:sp>
        <p:nvSpPr>
          <p:cNvPr id="105" name="Rectangle 104">
            <a:extLst>
              <a:ext uri="{FF2B5EF4-FFF2-40B4-BE49-F238E27FC236}">
                <a16:creationId xmlns:a16="http://schemas.microsoft.com/office/drawing/2014/main" id="{8DDC9B52-5535-91F8-82D6-3332FDD8FAB6}"/>
              </a:ext>
            </a:extLst>
          </p:cNvPr>
          <p:cNvSpPr/>
          <p:nvPr/>
        </p:nvSpPr>
        <p:spPr>
          <a:xfrm>
            <a:off x="6589999" y="668784"/>
            <a:ext cx="2918271" cy="225785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latin typeface="Calibri" panose="020F0502020204030204" pitchFamily="34" charset="0"/>
              <a:cs typeface="Calibri" panose="020F0502020204030204" pitchFamily="34" charset="0"/>
            </a:endParaRPr>
          </a:p>
        </p:txBody>
      </p:sp>
      <p:cxnSp>
        <p:nvCxnSpPr>
          <p:cNvPr id="118" name="Connector: Elbow 117">
            <a:extLst>
              <a:ext uri="{FF2B5EF4-FFF2-40B4-BE49-F238E27FC236}">
                <a16:creationId xmlns:a16="http://schemas.microsoft.com/office/drawing/2014/main" id="{0D7B8E0E-EF93-83C8-40BB-824A485137CF}"/>
              </a:ext>
            </a:extLst>
          </p:cNvPr>
          <p:cNvCxnSpPr>
            <a:cxnSpLocks/>
            <a:stCxn id="25" idx="3"/>
            <a:endCxn id="105" idx="0"/>
          </p:cNvCxnSpPr>
          <p:nvPr/>
        </p:nvCxnSpPr>
        <p:spPr>
          <a:xfrm flipV="1">
            <a:off x="3410316" y="668784"/>
            <a:ext cx="4638819" cy="598346"/>
          </a:xfrm>
          <a:prstGeom prst="bentConnector4">
            <a:avLst>
              <a:gd name="adj1" fmla="val 3270"/>
              <a:gd name="adj2" fmla="val 13820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C5A181AE-68F6-ABCB-8D88-796FD4CBB6D9}"/>
              </a:ext>
            </a:extLst>
          </p:cNvPr>
          <p:cNvCxnSpPr>
            <a:cxnSpLocks/>
            <a:stCxn id="8" idx="3"/>
            <a:endCxn id="88" idx="1"/>
          </p:cNvCxnSpPr>
          <p:nvPr/>
        </p:nvCxnSpPr>
        <p:spPr>
          <a:xfrm>
            <a:off x="3502421" y="3794563"/>
            <a:ext cx="466181" cy="12052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B05E066F-AEF2-F57C-3834-37E96D2EB971}"/>
              </a:ext>
            </a:extLst>
          </p:cNvPr>
          <p:cNvCxnSpPr>
            <a:cxnSpLocks/>
            <a:stCxn id="6" idx="3"/>
            <a:endCxn id="88" idx="1"/>
          </p:cNvCxnSpPr>
          <p:nvPr/>
        </p:nvCxnSpPr>
        <p:spPr>
          <a:xfrm>
            <a:off x="3551035" y="4284806"/>
            <a:ext cx="417567" cy="7149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659AFB16-F7EF-D4A1-A819-6C17C5588FC4}"/>
              </a:ext>
            </a:extLst>
          </p:cNvPr>
          <p:cNvCxnSpPr>
            <a:cxnSpLocks/>
            <a:stCxn id="2" idx="3"/>
            <a:endCxn id="88" idx="1"/>
          </p:cNvCxnSpPr>
          <p:nvPr/>
        </p:nvCxnSpPr>
        <p:spPr>
          <a:xfrm flipV="1">
            <a:off x="3528004" y="4999775"/>
            <a:ext cx="440598" cy="2118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991035CE-9EF3-EBAE-A9BB-98052FA15492}"/>
              </a:ext>
            </a:extLst>
          </p:cNvPr>
          <p:cNvCxnSpPr>
            <a:cxnSpLocks/>
            <a:stCxn id="3" idx="3"/>
            <a:endCxn id="88" idx="1"/>
          </p:cNvCxnSpPr>
          <p:nvPr/>
        </p:nvCxnSpPr>
        <p:spPr>
          <a:xfrm flipV="1">
            <a:off x="3506680" y="4999775"/>
            <a:ext cx="461922" cy="7210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Connector: Elbow 159">
            <a:extLst>
              <a:ext uri="{FF2B5EF4-FFF2-40B4-BE49-F238E27FC236}">
                <a16:creationId xmlns:a16="http://schemas.microsoft.com/office/drawing/2014/main" id="{90D7E3E2-8976-58D1-F7CC-947EB2C41C59}"/>
              </a:ext>
            </a:extLst>
          </p:cNvPr>
          <p:cNvCxnSpPr>
            <a:cxnSpLocks/>
          </p:cNvCxnSpPr>
          <p:nvPr/>
        </p:nvCxnSpPr>
        <p:spPr>
          <a:xfrm rot="16200000" flipH="1">
            <a:off x="4470207" y="2338604"/>
            <a:ext cx="1275726" cy="1267162"/>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55A21974-497A-57A0-344E-0BAB5BF183BA}"/>
              </a:ext>
            </a:extLst>
          </p:cNvPr>
          <p:cNvCxnSpPr>
            <a:cxnSpLocks/>
            <a:endCxn id="44" idx="0"/>
          </p:cNvCxnSpPr>
          <p:nvPr/>
        </p:nvCxnSpPr>
        <p:spPr>
          <a:xfrm rot="16200000" flipH="1">
            <a:off x="4983871" y="2860662"/>
            <a:ext cx="1298072" cy="200700"/>
          </a:xfrm>
          <a:prstGeom prst="bentConnector3">
            <a:avLst>
              <a:gd name="adj1" fmla="val 5136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Connector: Elbow 170">
            <a:extLst>
              <a:ext uri="{FF2B5EF4-FFF2-40B4-BE49-F238E27FC236}">
                <a16:creationId xmlns:a16="http://schemas.microsoft.com/office/drawing/2014/main" id="{4A41C033-6205-9AE8-55C2-C427CD2D3B0D}"/>
              </a:ext>
            </a:extLst>
          </p:cNvPr>
          <p:cNvCxnSpPr>
            <a:cxnSpLocks/>
          </p:cNvCxnSpPr>
          <p:nvPr/>
        </p:nvCxnSpPr>
        <p:spPr>
          <a:xfrm rot="5400000">
            <a:off x="6138003" y="2366064"/>
            <a:ext cx="847632" cy="1640336"/>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Connector: Elbow 174">
            <a:extLst>
              <a:ext uri="{FF2B5EF4-FFF2-40B4-BE49-F238E27FC236}">
                <a16:creationId xmlns:a16="http://schemas.microsoft.com/office/drawing/2014/main" id="{BD93B249-7E61-2A43-59E4-C38726D0DB59}"/>
              </a:ext>
            </a:extLst>
          </p:cNvPr>
          <p:cNvCxnSpPr>
            <a:cxnSpLocks/>
            <a:stCxn id="73" idx="2"/>
            <a:endCxn id="44" idx="0"/>
          </p:cNvCxnSpPr>
          <p:nvPr/>
        </p:nvCxnSpPr>
        <p:spPr>
          <a:xfrm rot="5400000">
            <a:off x="6803086" y="1678472"/>
            <a:ext cx="861748" cy="3001405"/>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3" name="Google Shape;306;p20">
            <a:extLst>
              <a:ext uri="{FF2B5EF4-FFF2-40B4-BE49-F238E27FC236}">
                <a16:creationId xmlns:a16="http://schemas.microsoft.com/office/drawing/2014/main" id="{D531F209-B54A-F9CB-9513-F2B72D0F3575}"/>
              </a:ext>
            </a:extLst>
          </p:cNvPr>
          <p:cNvSpPr/>
          <p:nvPr/>
        </p:nvSpPr>
        <p:spPr>
          <a:xfrm>
            <a:off x="6633614" y="5008991"/>
            <a:ext cx="1304488" cy="549855"/>
          </a:xfrm>
          <a:prstGeom prst="roundRect">
            <a:avLst>
              <a:gd name="adj" fmla="val 16667"/>
            </a:avLst>
          </a:prstGeom>
          <a:solidFill>
            <a:schemeClr val="accent1">
              <a:lumMod val="50000"/>
            </a:schemeClr>
          </a:solidFill>
          <a:ln>
            <a:solidFill>
              <a:schemeClr val="tx1"/>
            </a:solidFill>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Wrapper Method with 4 features </a:t>
            </a:r>
            <a:endParaRPr kumimoji="0"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184" name="Flowchart: Data 183">
            <a:extLst>
              <a:ext uri="{FF2B5EF4-FFF2-40B4-BE49-F238E27FC236}">
                <a16:creationId xmlns:a16="http://schemas.microsoft.com/office/drawing/2014/main" id="{E5A26B9D-E7D4-E999-777C-1734319DC4CD}"/>
              </a:ext>
            </a:extLst>
          </p:cNvPr>
          <p:cNvSpPr/>
          <p:nvPr/>
        </p:nvSpPr>
        <p:spPr>
          <a:xfrm>
            <a:off x="6654051" y="4178951"/>
            <a:ext cx="1304489" cy="504437"/>
          </a:xfrm>
          <a:prstGeom prst="flowChartInputOutp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Calibri" panose="020F0502020204030204" pitchFamily="34" charset="0"/>
                <a:cs typeface="Calibri" panose="020F0502020204030204" pitchFamily="34" charset="0"/>
              </a:rPr>
              <a:t>Updating the Database</a:t>
            </a:r>
          </a:p>
        </p:txBody>
      </p:sp>
      <p:sp>
        <p:nvSpPr>
          <p:cNvPr id="186" name="Google Shape;306;p20">
            <a:extLst>
              <a:ext uri="{FF2B5EF4-FFF2-40B4-BE49-F238E27FC236}">
                <a16:creationId xmlns:a16="http://schemas.microsoft.com/office/drawing/2014/main" id="{99662869-9068-3A2C-92ED-67882396E744}"/>
              </a:ext>
            </a:extLst>
          </p:cNvPr>
          <p:cNvSpPr/>
          <p:nvPr/>
        </p:nvSpPr>
        <p:spPr>
          <a:xfrm>
            <a:off x="6789037" y="3431074"/>
            <a:ext cx="1102800" cy="463425"/>
          </a:xfrm>
          <a:prstGeom prst="roundRect">
            <a:avLst>
              <a:gd name="adj" fmla="val 16667"/>
            </a:avLst>
          </a:prstGeom>
          <a:solidFill>
            <a:schemeClr val="accent1">
              <a:lumMod val="50000"/>
            </a:schemeClr>
          </a:solidFill>
          <a:ln>
            <a:solidFill>
              <a:schemeClr val="tx1"/>
            </a:solidFill>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1" dirty="0">
                <a:solidFill>
                  <a:prstClr val="white"/>
                </a:solidFill>
                <a:latin typeface="Calibri" panose="020F0502020204030204" pitchFamily="34" charset="0"/>
                <a:cs typeface="Calibri" panose="020F0502020204030204" pitchFamily="34" charset="0"/>
              </a:rPr>
              <a:t>New Dataset</a:t>
            </a:r>
            <a:endParaRPr kumimoji="0"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cxnSp>
        <p:nvCxnSpPr>
          <p:cNvPr id="231" name="Connector: Elbow 230">
            <a:extLst>
              <a:ext uri="{FF2B5EF4-FFF2-40B4-BE49-F238E27FC236}">
                <a16:creationId xmlns:a16="http://schemas.microsoft.com/office/drawing/2014/main" id="{58B34956-28DB-4758-1BC6-069CB5BA1E85}"/>
              </a:ext>
            </a:extLst>
          </p:cNvPr>
          <p:cNvCxnSpPr>
            <a:cxnSpLocks/>
            <a:endCxn id="8" idx="1"/>
          </p:cNvCxnSpPr>
          <p:nvPr/>
        </p:nvCxnSpPr>
        <p:spPr>
          <a:xfrm rot="5400000" flipH="1" flipV="1">
            <a:off x="1285709" y="4078479"/>
            <a:ext cx="1075440" cy="507608"/>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Connector: Elbow 234">
            <a:extLst>
              <a:ext uri="{FF2B5EF4-FFF2-40B4-BE49-F238E27FC236}">
                <a16:creationId xmlns:a16="http://schemas.microsoft.com/office/drawing/2014/main" id="{D9C90DE8-BAD5-52F0-E56F-EA8E69D3BC79}"/>
              </a:ext>
            </a:extLst>
          </p:cNvPr>
          <p:cNvCxnSpPr>
            <a:cxnSpLocks/>
            <a:endCxn id="3" idx="1"/>
          </p:cNvCxnSpPr>
          <p:nvPr/>
        </p:nvCxnSpPr>
        <p:spPr>
          <a:xfrm rot="16200000" flipH="1">
            <a:off x="1345729" y="4963744"/>
            <a:ext cx="980032" cy="534142"/>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969584A0-B9C2-BC1E-518E-F8178ECADEFD}"/>
              </a:ext>
            </a:extLst>
          </p:cNvPr>
          <p:cNvCxnSpPr>
            <a:cxnSpLocks/>
            <a:endCxn id="6" idx="1"/>
          </p:cNvCxnSpPr>
          <p:nvPr/>
        </p:nvCxnSpPr>
        <p:spPr>
          <a:xfrm>
            <a:off x="1568672" y="4256949"/>
            <a:ext cx="557175" cy="278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42FC65E2-5723-D471-7B55-E73D80A726C4}"/>
              </a:ext>
            </a:extLst>
          </p:cNvPr>
          <p:cNvCxnSpPr>
            <a:cxnSpLocks/>
            <a:endCxn id="5" idx="1"/>
          </p:cNvCxnSpPr>
          <p:nvPr/>
        </p:nvCxnSpPr>
        <p:spPr>
          <a:xfrm>
            <a:off x="1568672" y="4716402"/>
            <a:ext cx="534144" cy="254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55C6B670-6492-8AE4-AB77-45D7FB2567BD}"/>
              </a:ext>
            </a:extLst>
          </p:cNvPr>
          <p:cNvCxnSpPr>
            <a:cxnSpLocks/>
            <a:endCxn id="2" idx="1"/>
          </p:cNvCxnSpPr>
          <p:nvPr/>
        </p:nvCxnSpPr>
        <p:spPr>
          <a:xfrm>
            <a:off x="1560940" y="5179826"/>
            <a:ext cx="541876" cy="318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E4342070-23D6-D5F4-DCFC-209A4FF88035}"/>
              </a:ext>
            </a:extLst>
          </p:cNvPr>
          <p:cNvCxnSpPr>
            <a:cxnSpLocks/>
            <a:stCxn id="5" idx="3"/>
            <a:endCxn id="88" idx="1"/>
          </p:cNvCxnSpPr>
          <p:nvPr/>
        </p:nvCxnSpPr>
        <p:spPr>
          <a:xfrm>
            <a:off x="3528004" y="4741838"/>
            <a:ext cx="440598" cy="2579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03C28DC0-8355-577C-E3DC-4A7DF8D852DF}"/>
              </a:ext>
            </a:extLst>
          </p:cNvPr>
          <p:cNvCxnSpPr>
            <a:cxnSpLocks/>
          </p:cNvCxnSpPr>
          <p:nvPr/>
        </p:nvCxnSpPr>
        <p:spPr>
          <a:xfrm>
            <a:off x="5146209" y="423697"/>
            <a:ext cx="0" cy="8512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0" name="Diamond 279">
            <a:extLst>
              <a:ext uri="{FF2B5EF4-FFF2-40B4-BE49-F238E27FC236}">
                <a16:creationId xmlns:a16="http://schemas.microsoft.com/office/drawing/2014/main" id="{91F1FCFC-4CB0-D12D-3AAC-2D4A95F5826F}"/>
              </a:ext>
            </a:extLst>
          </p:cNvPr>
          <p:cNvSpPr/>
          <p:nvPr/>
        </p:nvSpPr>
        <p:spPr>
          <a:xfrm>
            <a:off x="10632849" y="4125696"/>
            <a:ext cx="1384304" cy="1033188"/>
          </a:xfrm>
          <a:prstGeom prst="diamond">
            <a:avLst/>
          </a:prstGeom>
          <a:solidFill>
            <a:schemeClr val="accent1">
              <a:lumMod val="5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000" b="1" dirty="0">
                <a:solidFill>
                  <a:prstClr val="white"/>
                </a:solidFill>
                <a:latin typeface="Calibri" panose="020F0502020204030204" pitchFamily="34" charset="0"/>
                <a:cs typeface="Calibri" panose="020F0502020204030204" pitchFamily="34" charset="0"/>
              </a:rPr>
              <a:t>Best Model</a:t>
            </a:r>
            <a:endParaRPr kumimoji="0" lang="en-IN"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281" name="Google Shape;306;p20">
            <a:extLst>
              <a:ext uri="{FF2B5EF4-FFF2-40B4-BE49-F238E27FC236}">
                <a16:creationId xmlns:a16="http://schemas.microsoft.com/office/drawing/2014/main" id="{F9125777-F8BC-124D-5E2D-0069AA5A45E4}"/>
              </a:ext>
            </a:extLst>
          </p:cNvPr>
          <p:cNvSpPr/>
          <p:nvPr/>
        </p:nvSpPr>
        <p:spPr>
          <a:xfrm>
            <a:off x="9312048" y="2985075"/>
            <a:ext cx="1102800" cy="463425"/>
          </a:xfrm>
          <a:prstGeom prst="roundRect">
            <a:avLst>
              <a:gd name="adj" fmla="val 16667"/>
            </a:avLst>
          </a:prstGeom>
          <a:solidFill>
            <a:schemeClr val="bg1"/>
          </a:solidFill>
          <a:ln>
            <a:solidFill>
              <a:schemeClr val="tx1"/>
            </a:solidFill>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Random</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Forest </a:t>
            </a:r>
            <a:endParaRPr kumimoji="0"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cxnSp>
        <p:nvCxnSpPr>
          <p:cNvPr id="291" name="Connector: Elbow 290">
            <a:extLst>
              <a:ext uri="{FF2B5EF4-FFF2-40B4-BE49-F238E27FC236}">
                <a16:creationId xmlns:a16="http://schemas.microsoft.com/office/drawing/2014/main" id="{EFDDA7FF-BC2D-AFB8-9363-88E62E14C636}"/>
              </a:ext>
            </a:extLst>
          </p:cNvPr>
          <p:cNvCxnSpPr>
            <a:cxnSpLocks/>
            <a:stCxn id="88" idx="0"/>
            <a:endCxn id="25" idx="1"/>
          </p:cNvCxnSpPr>
          <p:nvPr/>
        </p:nvCxnSpPr>
        <p:spPr>
          <a:xfrm rot="16200000" flipV="1">
            <a:off x="1935253" y="1639393"/>
            <a:ext cx="3173574" cy="2429048"/>
          </a:xfrm>
          <a:prstGeom prst="bentConnector4">
            <a:avLst>
              <a:gd name="adj1" fmla="val 41873"/>
              <a:gd name="adj2" fmla="val 10941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9" name="Connector: Elbow 308">
            <a:extLst>
              <a:ext uri="{FF2B5EF4-FFF2-40B4-BE49-F238E27FC236}">
                <a16:creationId xmlns:a16="http://schemas.microsoft.com/office/drawing/2014/main" id="{C3CF8545-ECA8-B9A4-9D19-36D4A5F9F9F2}"/>
              </a:ext>
            </a:extLst>
          </p:cNvPr>
          <p:cNvCxnSpPr>
            <a:cxnSpLocks/>
            <a:stCxn id="44" idx="2"/>
            <a:endCxn id="183" idx="1"/>
          </p:cNvCxnSpPr>
          <p:nvPr/>
        </p:nvCxnSpPr>
        <p:spPr>
          <a:xfrm rot="16200000" flipH="1">
            <a:off x="5869576" y="4519880"/>
            <a:ext cx="627719" cy="900357"/>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6" name="Rectangle 315">
            <a:extLst>
              <a:ext uri="{FF2B5EF4-FFF2-40B4-BE49-F238E27FC236}">
                <a16:creationId xmlns:a16="http://schemas.microsoft.com/office/drawing/2014/main" id="{BD8E2925-B87F-48D3-E7CC-2078DBC06408}"/>
              </a:ext>
            </a:extLst>
          </p:cNvPr>
          <p:cNvSpPr/>
          <p:nvPr/>
        </p:nvSpPr>
        <p:spPr>
          <a:xfrm>
            <a:off x="10082983" y="1006042"/>
            <a:ext cx="1772761" cy="157373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latin typeface="Calibri" panose="020F0502020204030204" pitchFamily="34" charset="0"/>
              <a:cs typeface="Calibri" panose="020F0502020204030204" pitchFamily="34" charset="0"/>
            </a:endParaRPr>
          </a:p>
        </p:txBody>
      </p:sp>
      <p:cxnSp>
        <p:nvCxnSpPr>
          <p:cNvPr id="317" name="Google Shape;310;p20">
            <a:extLst>
              <a:ext uri="{FF2B5EF4-FFF2-40B4-BE49-F238E27FC236}">
                <a16:creationId xmlns:a16="http://schemas.microsoft.com/office/drawing/2014/main" id="{44FAEE52-B4E2-550F-C2F8-08FB1B9F8E89}"/>
              </a:ext>
            </a:extLst>
          </p:cNvPr>
          <p:cNvCxnSpPr>
            <a:cxnSpLocks/>
            <a:stCxn id="20" idx="0"/>
            <a:endCxn id="21" idx="0"/>
          </p:cNvCxnSpPr>
          <p:nvPr/>
        </p:nvCxnSpPr>
        <p:spPr>
          <a:xfrm rot="5400000" flipH="1" flipV="1">
            <a:off x="5015107" y="1478110"/>
            <a:ext cx="12700" cy="1098025"/>
          </a:xfrm>
          <a:prstGeom prst="bentConnector3">
            <a:avLst>
              <a:gd name="adj1" fmla="val 839984"/>
            </a:avLst>
          </a:prstGeom>
          <a:ln>
            <a:solidFill>
              <a:schemeClr val="tx1"/>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cxnSp>
      <p:cxnSp>
        <p:nvCxnSpPr>
          <p:cNvPr id="321" name="Google Shape;312;p20">
            <a:extLst>
              <a:ext uri="{FF2B5EF4-FFF2-40B4-BE49-F238E27FC236}">
                <a16:creationId xmlns:a16="http://schemas.microsoft.com/office/drawing/2014/main" id="{78504C9C-0373-90EF-280A-0DAF21ED0017}"/>
              </a:ext>
            </a:extLst>
          </p:cNvPr>
          <p:cNvCxnSpPr>
            <a:cxnSpLocks/>
            <a:stCxn id="18" idx="2"/>
          </p:cNvCxnSpPr>
          <p:nvPr/>
        </p:nvCxnSpPr>
        <p:spPr>
          <a:xfrm>
            <a:off x="5001276" y="1795845"/>
            <a:ext cx="0" cy="147826"/>
          </a:xfrm>
          <a:prstGeom prst="straightConnector1">
            <a:avLst/>
          </a:prstGeom>
          <a:ln>
            <a:solidFill>
              <a:schemeClr val="tx1"/>
            </a:solidFill>
            <a:headEnd type="none" w="med" len="med"/>
            <a:tailEnd type="triangle" w="med" len="med"/>
          </a:ln>
        </p:spPr>
        <p:style>
          <a:lnRef idx="2">
            <a:schemeClr val="accent5">
              <a:shade val="50000"/>
            </a:schemeClr>
          </a:lnRef>
          <a:fillRef idx="1">
            <a:schemeClr val="accent5"/>
          </a:fillRef>
          <a:effectRef idx="0">
            <a:schemeClr val="accent5"/>
          </a:effectRef>
          <a:fontRef idx="minor">
            <a:schemeClr val="lt1"/>
          </a:fontRef>
        </p:style>
      </p:cxnSp>
      <p:sp>
        <p:nvSpPr>
          <p:cNvPr id="336" name="Rectangle 335">
            <a:extLst>
              <a:ext uri="{FF2B5EF4-FFF2-40B4-BE49-F238E27FC236}">
                <a16:creationId xmlns:a16="http://schemas.microsoft.com/office/drawing/2014/main" id="{0E43FEC1-02E6-AFF0-39E7-1FCD49CADC83}"/>
              </a:ext>
            </a:extLst>
          </p:cNvPr>
          <p:cNvSpPr/>
          <p:nvPr/>
        </p:nvSpPr>
        <p:spPr>
          <a:xfrm>
            <a:off x="8201481" y="3792984"/>
            <a:ext cx="2114371" cy="205897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latin typeface="Calibri" panose="020F0502020204030204" pitchFamily="34" charset="0"/>
              <a:cs typeface="Calibri" panose="020F0502020204030204" pitchFamily="34" charset="0"/>
            </a:endParaRPr>
          </a:p>
        </p:txBody>
      </p:sp>
      <p:sp>
        <p:nvSpPr>
          <p:cNvPr id="337" name="Rectangle 336">
            <a:extLst>
              <a:ext uri="{FF2B5EF4-FFF2-40B4-BE49-F238E27FC236}">
                <a16:creationId xmlns:a16="http://schemas.microsoft.com/office/drawing/2014/main" id="{89D52014-E417-B1D6-DED9-8CFC5E4C5B00}"/>
              </a:ext>
            </a:extLst>
          </p:cNvPr>
          <p:cNvSpPr/>
          <p:nvPr/>
        </p:nvSpPr>
        <p:spPr>
          <a:xfrm>
            <a:off x="1449250" y="3286056"/>
            <a:ext cx="2248884" cy="298157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latin typeface="Calibri" panose="020F0502020204030204" pitchFamily="34" charset="0"/>
              <a:cs typeface="Calibri" panose="020F0502020204030204" pitchFamily="34" charset="0"/>
            </a:endParaRPr>
          </a:p>
        </p:txBody>
      </p:sp>
      <p:cxnSp>
        <p:nvCxnSpPr>
          <p:cNvPr id="376" name="Straight Arrow Connector 375">
            <a:extLst>
              <a:ext uri="{FF2B5EF4-FFF2-40B4-BE49-F238E27FC236}">
                <a16:creationId xmlns:a16="http://schemas.microsoft.com/office/drawing/2014/main" id="{72CC28F9-73E2-1AE6-473F-A547008E7383}"/>
              </a:ext>
            </a:extLst>
          </p:cNvPr>
          <p:cNvCxnSpPr>
            <a:cxnSpLocks/>
            <a:stCxn id="183" idx="0"/>
            <a:endCxn id="184" idx="4"/>
          </p:cNvCxnSpPr>
          <p:nvPr/>
        </p:nvCxnSpPr>
        <p:spPr>
          <a:xfrm flipV="1">
            <a:off x="7285858" y="4683388"/>
            <a:ext cx="20438" cy="3256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E893040B-9F2F-4B4E-76E4-1D301E2658B9}"/>
              </a:ext>
            </a:extLst>
          </p:cNvPr>
          <p:cNvCxnSpPr>
            <a:cxnSpLocks/>
            <a:stCxn id="184" idx="1"/>
            <a:endCxn id="186" idx="2"/>
          </p:cNvCxnSpPr>
          <p:nvPr/>
        </p:nvCxnSpPr>
        <p:spPr>
          <a:xfrm flipV="1">
            <a:off x="7306296" y="3894499"/>
            <a:ext cx="34141" cy="2844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30FAFE59-3FD9-6DBA-1C04-A4AD716BE3B6}"/>
              </a:ext>
            </a:extLst>
          </p:cNvPr>
          <p:cNvCxnSpPr>
            <a:cxnSpLocks/>
            <a:stCxn id="186" idx="3"/>
          </p:cNvCxnSpPr>
          <p:nvPr/>
        </p:nvCxnSpPr>
        <p:spPr>
          <a:xfrm>
            <a:off x="7891837" y="3662787"/>
            <a:ext cx="495916" cy="10902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5" name="Connector: Elbow 384">
            <a:extLst>
              <a:ext uri="{FF2B5EF4-FFF2-40B4-BE49-F238E27FC236}">
                <a16:creationId xmlns:a16="http://schemas.microsoft.com/office/drawing/2014/main" id="{12DCACA4-5D58-C24C-E28B-53FB10E2DECA}"/>
              </a:ext>
            </a:extLst>
          </p:cNvPr>
          <p:cNvCxnSpPr>
            <a:cxnSpLocks/>
            <a:endCxn id="102" idx="1"/>
          </p:cNvCxnSpPr>
          <p:nvPr/>
        </p:nvCxnSpPr>
        <p:spPr>
          <a:xfrm rot="5400000" flipH="1" flipV="1">
            <a:off x="8260957" y="4290265"/>
            <a:ext cx="567795" cy="30991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1" name="Connector: Elbow 390">
            <a:extLst>
              <a:ext uri="{FF2B5EF4-FFF2-40B4-BE49-F238E27FC236}">
                <a16:creationId xmlns:a16="http://schemas.microsoft.com/office/drawing/2014/main" id="{31F762B0-4B4A-0408-DD87-6FDB3E4739B5}"/>
              </a:ext>
            </a:extLst>
          </p:cNvPr>
          <p:cNvCxnSpPr>
            <a:cxnSpLocks/>
            <a:endCxn id="100" idx="1"/>
          </p:cNvCxnSpPr>
          <p:nvPr/>
        </p:nvCxnSpPr>
        <p:spPr>
          <a:xfrm rot="16200000" flipH="1">
            <a:off x="8206129" y="4898029"/>
            <a:ext cx="671347" cy="30809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A8A00C08-6E93-5493-22A2-2E39DE99AA3E}"/>
              </a:ext>
            </a:extLst>
          </p:cNvPr>
          <p:cNvCxnSpPr>
            <a:cxnSpLocks/>
            <a:endCxn id="101" idx="1"/>
          </p:cNvCxnSpPr>
          <p:nvPr/>
        </p:nvCxnSpPr>
        <p:spPr>
          <a:xfrm flipV="1">
            <a:off x="8387753" y="4746387"/>
            <a:ext cx="372895" cy="66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0" name="Straight Arrow Connector 399">
            <a:extLst>
              <a:ext uri="{FF2B5EF4-FFF2-40B4-BE49-F238E27FC236}">
                <a16:creationId xmlns:a16="http://schemas.microsoft.com/office/drawing/2014/main" id="{4A6B2D47-1573-E3DD-A7A7-94769051DB50}"/>
              </a:ext>
            </a:extLst>
          </p:cNvPr>
          <p:cNvCxnSpPr>
            <a:cxnSpLocks/>
            <a:stCxn id="102" idx="3"/>
            <a:endCxn id="280" idx="1"/>
          </p:cNvCxnSpPr>
          <p:nvPr/>
        </p:nvCxnSpPr>
        <p:spPr>
          <a:xfrm>
            <a:off x="9825643" y="4161325"/>
            <a:ext cx="807206" cy="4809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4" name="Straight Arrow Connector 403">
            <a:extLst>
              <a:ext uri="{FF2B5EF4-FFF2-40B4-BE49-F238E27FC236}">
                <a16:creationId xmlns:a16="http://schemas.microsoft.com/office/drawing/2014/main" id="{F255DE64-F15F-5A82-A012-ACF1E5D307A8}"/>
              </a:ext>
            </a:extLst>
          </p:cNvPr>
          <p:cNvCxnSpPr>
            <a:cxnSpLocks/>
            <a:stCxn id="101" idx="3"/>
            <a:endCxn id="280" idx="1"/>
          </p:cNvCxnSpPr>
          <p:nvPr/>
        </p:nvCxnSpPr>
        <p:spPr>
          <a:xfrm flipV="1">
            <a:off x="9863448" y="4642290"/>
            <a:ext cx="769401" cy="10409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7" name="Straight Arrow Connector 406">
            <a:extLst>
              <a:ext uri="{FF2B5EF4-FFF2-40B4-BE49-F238E27FC236}">
                <a16:creationId xmlns:a16="http://schemas.microsoft.com/office/drawing/2014/main" id="{679B8CC6-1B7B-485A-BBFB-CABDA4D60DE5}"/>
              </a:ext>
            </a:extLst>
          </p:cNvPr>
          <p:cNvCxnSpPr>
            <a:cxnSpLocks/>
            <a:stCxn id="100" idx="3"/>
            <a:endCxn id="280" idx="1"/>
          </p:cNvCxnSpPr>
          <p:nvPr/>
        </p:nvCxnSpPr>
        <p:spPr>
          <a:xfrm flipV="1">
            <a:off x="9967004" y="4642290"/>
            <a:ext cx="665845" cy="74546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0" name="Straight Arrow Connector 409">
            <a:extLst>
              <a:ext uri="{FF2B5EF4-FFF2-40B4-BE49-F238E27FC236}">
                <a16:creationId xmlns:a16="http://schemas.microsoft.com/office/drawing/2014/main" id="{0FECBB56-59AE-6A63-8F72-FF341458DCD6}"/>
              </a:ext>
            </a:extLst>
          </p:cNvPr>
          <p:cNvCxnSpPr>
            <a:cxnSpLocks/>
            <a:stCxn id="280" idx="0"/>
            <a:endCxn id="281" idx="2"/>
          </p:cNvCxnSpPr>
          <p:nvPr/>
        </p:nvCxnSpPr>
        <p:spPr>
          <a:xfrm flipH="1" flipV="1">
            <a:off x="9863448" y="3448500"/>
            <a:ext cx="1461553" cy="6771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9" name="Connector: Elbow 418">
            <a:extLst>
              <a:ext uri="{FF2B5EF4-FFF2-40B4-BE49-F238E27FC236}">
                <a16:creationId xmlns:a16="http://schemas.microsoft.com/office/drawing/2014/main" id="{758186E5-1813-23D7-CC7F-1185474DC876}"/>
              </a:ext>
            </a:extLst>
          </p:cNvPr>
          <p:cNvCxnSpPr>
            <a:cxnSpLocks/>
            <a:stCxn id="281" idx="0"/>
            <a:endCxn id="316" idx="0"/>
          </p:cNvCxnSpPr>
          <p:nvPr/>
        </p:nvCxnSpPr>
        <p:spPr>
          <a:xfrm rot="5400000" flipH="1" flipV="1">
            <a:off x="9426890" y="1442601"/>
            <a:ext cx="1979033" cy="1105916"/>
          </a:xfrm>
          <a:prstGeom prst="bentConnector3">
            <a:avLst>
              <a:gd name="adj1" fmla="val 11155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2" name="Straight Arrow Connector 421">
            <a:extLst>
              <a:ext uri="{FF2B5EF4-FFF2-40B4-BE49-F238E27FC236}">
                <a16:creationId xmlns:a16="http://schemas.microsoft.com/office/drawing/2014/main" id="{88301375-3063-8B42-1FE3-F3DF8A952307}"/>
              </a:ext>
            </a:extLst>
          </p:cNvPr>
          <p:cNvCxnSpPr>
            <a:cxnSpLocks/>
            <a:stCxn id="316" idx="2"/>
            <a:endCxn id="52" idx="0"/>
          </p:cNvCxnSpPr>
          <p:nvPr/>
        </p:nvCxnSpPr>
        <p:spPr>
          <a:xfrm>
            <a:off x="10969364" y="2579778"/>
            <a:ext cx="591790" cy="4388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Google Shape;283;p20">
            <a:extLst>
              <a:ext uri="{FF2B5EF4-FFF2-40B4-BE49-F238E27FC236}">
                <a16:creationId xmlns:a16="http://schemas.microsoft.com/office/drawing/2014/main" id="{F3EDB50C-111E-3562-ACF2-1BCDCF53FE1B}"/>
              </a:ext>
            </a:extLst>
          </p:cNvPr>
          <p:cNvSpPr/>
          <p:nvPr/>
        </p:nvSpPr>
        <p:spPr>
          <a:xfrm>
            <a:off x="288759" y="5813450"/>
            <a:ext cx="878968" cy="269175"/>
          </a:xfrm>
          <a:prstGeom prst="roundRect">
            <a:avLst>
              <a:gd name="adj" fmla="val 16667"/>
            </a:avLst>
          </a:prstGeom>
          <a:solidFill>
            <a:schemeClr val="accent1">
              <a:lumMod val="50000"/>
            </a:schemeClr>
          </a:solidFill>
          <a:ln>
            <a:solidFill>
              <a:schemeClr val="tx1"/>
            </a:solidFill>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000" b="1" dirty="0">
                <a:solidFill>
                  <a:prstClr val="white"/>
                </a:solidFill>
                <a:latin typeface="Calibri" panose="020F0502020204030204" pitchFamily="34" charset="0"/>
                <a:cs typeface="Calibri" panose="020F0502020204030204" pitchFamily="34" charset="0"/>
              </a:rPr>
              <a:t>TSNE Plots</a:t>
            </a:r>
            <a:endParaRPr kumimoji="0" sz="1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cxnSp>
        <p:nvCxnSpPr>
          <p:cNvPr id="15" name="Straight Arrow Connector 14">
            <a:extLst>
              <a:ext uri="{FF2B5EF4-FFF2-40B4-BE49-F238E27FC236}">
                <a16:creationId xmlns:a16="http://schemas.microsoft.com/office/drawing/2014/main" id="{D190B3B9-F590-6954-5671-7F7F26E88551}"/>
              </a:ext>
            </a:extLst>
          </p:cNvPr>
          <p:cNvCxnSpPr>
            <a:cxnSpLocks/>
            <a:stCxn id="7" idx="2"/>
            <a:endCxn id="9" idx="0"/>
          </p:cNvCxnSpPr>
          <p:nvPr/>
        </p:nvCxnSpPr>
        <p:spPr>
          <a:xfrm flipH="1">
            <a:off x="736656" y="3941823"/>
            <a:ext cx="8901" cy="2842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B59EF6D-3909-FFC6-4F74-FFFAF890AF68}"/>
              </a:ext>
            </a:extLst>
          </p:cNvPr>
          <p:cNvCxnSpPr>
            <a:cxnSpLocks/>
            <a:stCxn id="9" idx="2"/>
            <a:endCxn id="10" idx="0"/>
          </p:cNvCxnSpPr>
          <p:nvPr/>
        </p:nvCxnSpPr>
        <p:spPr>
          <a:xfrm flipH="1">
            <a:off x="728243" y="4495261"/>
            <a:ext cx="8413" cy="3388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239D10-5EA3-B2EA-73A8-258C7B1CD7C6}"/>
              </a:ext>
            </a:extLst>
          </p:cNvPr>
          <p:cNvCxnSpPr>
            <a:cxnSpLocks/>
            <a:stCxn id="10" idx="2"/>
            <a:endCxn id="13" idx="0"/>
          </p:cNvCxnSpPr>
          <p:nvPr/>
        </p:nvCxnSpPr>
        <p:spPr>
          <a:xfrm>
            <a:off x="728243" y="5525544"/>
            <a:ext cx="0" cy="2879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802;p45">
            <a:extLst>
              <a:ext uri="{FF2B5EF4-FFF2-40B4-BE49-F238E27FC236}">
                <a16:creationId xmlns:a16="http://schemas.microsoft.com/office/drawing/2014/main" id="{1A24DBE5-F39B-5AC5-0648-8C48F574E025}"/>
              </a:ext>
            </a:extLst>
          </p:cNvPr>
          <p:cNvSpPr txBox="1">
            <a:spLocks/>
          </p:cNvSpPr>
          <p:nvPr/>
        </p:nvSpPr>
        <p:spPr>
          <a:xfrm>
            <a:off x="5329388" y="6082625"/>
            <a:ext cx="1240838" cy="591042"/>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Fig. 3</a:t>
            </a:r>
          </a:p>
        </p:txBody>
      </p:sp>
    </p:spTree>
    <p:extLst>
      <p:ext uri="{BB962C8B-B14F-4D97-AF65-F5344CB8AC3E}">
        <p14:creationId xmlns:p14="http://schemas.microsoft.com/office/powerpoint/2010/main" val="3307131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 name="Google Shape;802;p45">
            <a:extLst>
              <a:ext uri="{FF2B5EF4-FFF2-40B4-BE49-F238E27FC236}">
                <a16:creationId xmlns:a16="http://schemas.microsoft.com/office/drawing/2014/main" id="{A744C60D-38B0-162D-3FED-A21ED334750E}"/>
              </a:ext>
            </a:extLst>
          </p:cNvPr>
          <p:cNvSpPr txBox="1">
            <a:spLocks/>
          </p:cNvSpPr>
          <p:nvPr/>
        </p:nvSpPr>
        <p:spPr>
          <a:xfrm>
            <a:off x="-663389" y="5893842"/>
            <a:ext cx="8112367"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4267" b="0" i="0" u="none" strike="noStrike" kern="0" cap="none" spc="0" normalizeH="0" baseline="0" noProof="0" dirty="0">
                <a:ln>
                  <a:noFill/>
                </a:ln>
                <a:solidFill>
                  <a:srgbClr val="19BBD5"/>
                </a:solidFill>
                <a:effectLst/>
                <a:uLnTx/>
                <a:uFillTx/>
                <a:latin typeface="Nixie One"/>
                <a:sym typeface="Nixie One"/>
              </a:rPr>
              <a:t>TSNE </a:t>
            </a:r>
            <a:r>
              <a:rPr lang="en-US" sz="4267" kern="0" dirty="0"/>
              <a:t>Plot for </a:t>
            </a:r>
            <a:r>
              <a:rPr kumimoji="0" lang="en-US" sz="4267" b="0" i="0" u="none" strike="noStrike" kern="0" cap="none" spc="0" normalizeH="0" baseline="0" noProof="0" dirty="0">
                <a:ln>
                  <a:noFill/>
                </a:ln>
                <a:solidFill>
                  <a:srgbClr val="19BBD5"/>
                </a:solidFill>
                <a:effectLst/>
                <a:uLnTx/>
                <a:uFillTx/>
                <a:latin typeface="Nixie One"/>
                <a:sym typeface="Nixie One"/>
              </a:rPr>
              <a:t>Training Set</a:t>
            </a:r>
          </a:p>
        </p:txBody>
      </p:sp>
      <p:sp>
        <p:nvSpPr>
          <p:cNvPr id="2" name="Google Shape;802;p45">
            <a:extLst>
              <a:ext uri="{FF2B5EF4-FFF2-40B4-BE49-F238E27FC236}">
                <a16:creationId xmlns:a16="http://schemas.microsoft.com/office/drawing/2014/main" id="{48C4AAAF-42CC-0887-5D33-5607BA2613B4}"/>
              </a:ext>
            </a:extLst>
          </p:cNvPr>
          <p:cNvSpPr txBox="1">
            <a:spLocks/>
          </p:cNvSpPr>
          <p:nvPr/>
        </p:nvSpPr>
        <p:spPr>
          <a:xfrm>
            <a:off x="7697962" y="5582442"/>
            <a:ext cx="1291446"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Fig 4 </a:t>
            </a:r>
          </a:p>
        </p:txBody>
      </p:sp>
      <p:pic>
        <p:nvPicPr>
          <p:cNvPr id="7" name="Picture 6">
            <a:extLst>
              <a:ext uri="{FF2B5EF4-FFF2-40B4-BE49-F238E27FC236}">
                <a16:creationId xmlns:a16="http://schemas.microsoft.com/office/drawing/2014/main" id="{391A5B79-8575-E654-B9E4-A383A073CF98}"/>
              </a:ext>
            </a:extLst>
          </p:cNvPr>
          <p:cNvPicPr>
            <a:picLocks noChangeAspect="1"/>
          </p:cNvPicPr>
          <p:nvPr/>
        </p:nvPicPr>
        <p:blipFill>
          <a:blip r:embed="rId3"/>
          <a:stretch>
            <a:fillRect/>
          </a:stretch>
        </p:blipFill>
        <p:spPr>
          <a:xfrm>
            <a:off x="4801386" y="214955"/>
            <a:ext cx="6872750" cy="5345472"/>
          </a:xfrm>
          <a:prstGeom prst="rect">
            <a:avLst/>
          </a:prstGeom>
        </p:spPr>
      </p:pic>
    </p:spTree>
    <p:extLst>
      <p:ext uri="{BB962C8B-B14F-4D97-AF65-F5344CB8AC3E}">
        <p14:creationId xmlns:p14="http://schemas.microsoft.com/office/powerpoint/2010/main" val="2441177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2" name="Google Shape;802;p45">
            <a:extLst>
              <a:ext uri="{FF2B5EF4-FFF2-40B4-BE49-F238E27FC236}">
                <a16:creationId xmlns:a16="http://schemas.microsoft.com/office/drawing/2014/main" id="{55C0ACF8-A9E0-3099-3940-FF442A7645A3}"/>
              </a:ext>
            </a:extLst>
          </p:cNvPr>
          <p:cNvSpPr txBox="1">
            <a:spLocks/>
          </p:cNvSpPr>
          <p:nvPr/>
        </p:nvSpPr>
        <p:spPr>
          <a:xfrm>
            <a:off x="8046386" y="5740629"/>
            <a:ext cx="1291446"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1800" b="0" i="0" u="none" strike="noStrike" kern="0" cap="none" spc="0" normalizeH="0" baseline="0" noProof="0" dirty="0">
                <a:ln>
                  <a:noFill/>
                </a:ln>
                <a:solidFill>
                  <a:srgbClr val="FFFFFF"/>
                </a:solidFill>
                <a:effectLst/>
                <a:uLnTx/>
                <a:uFillTx/>
                <a:latin typeface="Nixie One"/>
                <a:sym typeface="Nixie One"/>
              </a:rPr>
              <a:t>Fig </a:t>
            </a:r>
            <a:r>
              <a:rPr lang="en-US" sz="1800" kern="0" dirty="0">
                <a:solidFill>
                  <a:srgbClr val="FFFFFF"/>
                </a:solidFill>
              </a:rPr>
              <a:t>5</a:t>
            </a:r>
            <a:r>
              <a:rPr kumimoji="0" lang="en-US" sz="1800" b="0" i="0" u="none" strike="noStrike" kern="0" cap="none" spc="0" normalizeH="0" baseline="0" noProof="0" dirty="0">
                <a:ln>
                  <a:noFill/>
                </a:ln>
                <a:solidFill>
                  <a:srgbClr val="FFFFFF"/>
                </a:solidFill>
                <a:effectLst/>
                <a:uLnTx/>
                <a:uFillTx/>
                <a:latin typeface="Nixie One"/>
                <a:sym typeface="Nixie One"/>
              </a:rPr>
              <a:t> </a:t>
            </a:r>
          </a:p>
        </p:txBody>
      </p:sp>
      <p:pic>
        <p:nvPicPr>
          <p:cNvPr id="5" name="Picture 4">
            <a:extLst>
              <a:ext uri="{FF2B5EF4-FFF2-40B4-BE49-F238E27FC236}">
                <a16:creationId xmlns:a16="http://schemas.microsoft.com/office/drawing/2014/main" id="{44FF5B51-6ABF-A2C4-FE6A-B31BC124AB26}"/>
              </a:ext>
            </a:extLst>
          </p:cNvPr>
          <p:cNvPicPr>
            <a:picLocks noChangeAspect="1"/>
          </p:cNvPicPr>
          <p:nvPr/>
        </p:nvPicPr>
        <p:blipFill>
          <a:blip r:embed="rId3"/>
          <a:stretch>
            <a:fillRect/>
          </a:stretch>
        </p:blipFill>
        <p:spPr>
          <a:xfrm>
            <a:off x="4856085" y="258885"/>
            <a:ext cx="6915432" cy="5481744"/>
          </a:xfrm>
          <a:prstGeom prst="rect">
            <a:avLst/>
          </a:prstGeom>
        </p:spPr>
      </p:pic>
      <p:sp>
        <p:nvSpPr>
          <p:cNvPr id="3" name="Google Shape;802;p45">
            <a:extLst>
              <a:ext uri="{FF2B5EF4-FFF2-40B4-BE49-F238E27FC236}">
                <a16:creationId xmlns:a16="http://schemas.microsoft.com/office/drawing/2014/main" id="{78FF1354-F730-3ACC-DBAD-438E48F9E03D}"/>
              </a:ext>
            </a:extLst>
          </p:cNvPr>
          <p:cNvSpPr txBox="1">
            <a:spLocks/>
          </p:cNvSpPr>
          <p:nvPr/>
        </p:nvSpPr>
        <p:spPr>
          <a:xfrm>
            <a:off x="-663389" y="5893842"/>
            <a:ext cx="8112367" cy="62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ctr" defTabSz="1219170" rtl="0" eaLnBrk="1" fontAlgn="auto" latinLnBrk="0" hangingPunct="1">
              <a:lnSpc>
                <a:spcPct val="100000"/>
              </a:lnSpc>
              <a:spcBef>
                <a:spcPts val="0"/>
              </a:spcBef>
              <a:spcAft>
                <a:spcPts val="0"/>
              </a:spcAft>
              <a:buClr>
                <a:srgbClr val="19BBD5"/>
              </a:buClr>
              <a:buSzPts val="4000"/>
              <a:buFont typeface="Nixie One"/>
              <a:buNone/>
              <a:tabLst/>
              <a:defRPr/>
            </a:pPr>
            <a:r>
              <a:rPr kumimoji="0" lang="en-US" sz="4267" b="0" i="0" u="none" strike="noStrike" kern="0" cap="none" spc="0" normalizeH="0" baseline="0" noProof="0" dirty="0">
                <a:ln>
                  <a:noFill/>
                </a:ln>
                <a:solidFill>
                  <a:srgbClr val="19BBD5"/>
                </a:solidFill>
                <a:effectLst/>
                <a:uLnTx/>
                <a:uFillTx/>
                <a:latin typeface="Nixie One"/>
                <a:sym typeface="Nixie One"/>
              </a:rPr>
              <a:t>TSNE </a:t>
            </a:r>
            <a:r>
              <a:rPr lang="en-US" sz="4267" kern="0" dirty="0"/>
              <a:t>Plot for </a:t>
            </a:r>
            <a:r>
              <a:rPr kumimoji="0" lang="en-US" sz="4267" b="0" i="0" u="none" strike="noStrike" kern="0" cap="none" spc="0" normalizeH="0" baseline="0" noProof="0" dirty="0">
                <a:ln>
                  <a:noFill/>
                </a:ln>
                <a:solidFill>
                  <a:srgbClr val="19BBD5"/>
                </a:solidFill>
                <a:effectLst/>
                <a:uLnTx/>
                <a:uFillTx/>
                <a:latin typeface="Nixie One"/>
                <a:sym typeface="Nixie One"/>
              </a:rPr>
              <a:t>Testing Set</a:t>
            </a:r>
          </a:p>
        </p:txBody>
      </p:sp>
    </p:spTree>
    <p:extLst>
      <p:ext uri="{BB962C8B-B14F-4D97-AF65-F5344CB8AC3E}">
        <p14:creationId xmlns:p14="http://schemas.microsoft.com/office/powerpoint/2010/main" val="3544700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25"/>
          <p:cNvSpPr txBox="1">
            <a:spLocks noGrp="1"/>
          </p:cNvSpPr>
          <p:nvPr>
            <p:ph type="ctrTitle" idx="4294967295"/>
          </p:nvPr>
        </p:nvSpPr>
        <p:spPr>
          <a:xfrm>
            <a:off x="914400" y="-12"/>
            <a:ext cx="10363200" cy="6858000"/>
          </a:xfrm>
          <a:prstGeom prst="rect">
            <a:avLst/>
          </a:prstGeom>
        </p:spPr>
        <p:txBody>
          <a:bodyPr spcFirstLastPara="1" wrap="square" lIns="121900" tIns="121900" rIns="121900" bIns="121900" anchor="ctr" anchorCtr="0">
            <a:noAutofit/>
          </a:bodyPr>
          <a:lstStyle/>
          <a:p>
            <a:pPr algn="ctr"/>
            <a:r>
              <a:rPr lang="en" sz="8000" b="1" dirty="0">
                <a:latin typeface="Muli"/>
                <a:ea typeface="Muli"/>
                <a:cs typeface="Muli"/>
                <a:sym typeface="Muli"/>
              </a:rPr>
              <a:t>Dataset Description</a:t>
            </a:r>
            <a:endParaRPr sz="8000" b="1" dirty="0">
              <a:latin typeface="Muli"/>
              <a:ea typeface="Muli"/>
              <a:cs typeface="Muli"/>
              <a:sym typeface="Muli"/>
            </a:endParaRPr>
          </a:p>
        </p:txBody>
      </p:sp>
    </p:spTree>
    <p:extLst>
      <p:ext uri="{BB962C8B-B14F-4D97-AF65-F5344CB8AC3E}">
        <p14:creationId xmlns:p14="http://schemas.microsoft.com/office/powerpoint/2010/main" val="3513828315"/>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TotalTime>
  <Words>1080</Words>
  <Application>Microsoft Office PowerPoint</Application>
  <PresentationFormat>Widescreen</PresentationFormat>
  <Paragraphs>258</Paragraphs>
  <Slides>40</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Helvetica Neue</vt:lpstr>
      <vt:lpstr>Muli</vt:lpstr>
      <vt:lpstr>Nixie One</vt:lpstr>
      <vt:lpstr>Wingdings</vt:lpstr>
      <vt:lpstr>Imogen template</vt:lpstr>
      <vt:lpstr>Term Project</vt:lpstr>
      <vt:lpstr>Defining Problem</vt:lpstr>
      <vt:lpstr>PowerPoint Presentation</vt:lpstr>
      <vt:lpstr>PowerPoint Presentation</vt:lpstr>
      <vt:lpstr>Roadmap</vt:lpstr>
      <vt:lpstr>PowerPoint Presentation</vt:lpstr>
      <vt:lpstr>PowerPoint Presentation</vt:lpstr>
      <vt:lpstr>PowerPoint Presentation</vt:lpstr>
      <vt:lpstr>Dataset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TSNE Plots of Updated Datasets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Work</vt:lpstr>
      <vt:lpstr>References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dc:title>
  <dc:creator>Smit Patel</dc:creator>
  <cp:lastModifiedBy>Smit Patel</cp:lastModifiedBy>
  <cp:revision>13</cp:revision>
  <dcterms:created xsi:type="dcterms:W3CDTF">2022-11-29T20:08:25Z</dcterms:created>
  <dcterms:modified xsi:type="dcterms:W3CDTF">2022-11-30T06:44:45Z</dcterms:modified>
</cp:coreProperties>
</file>