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Host Grotesk Medium"/>
      <p:regular r:id="rId12"/>
    </p:embeddedFont>
    <p:embeddedFont>
      <p:font typeface="Host Grotesk Medium"/>
      <p:regular r:id="rId13"/>
    </p:embeddedFont>
    <p:embeddedFont>
      <p:font typeface="Host Grotesk Medium"/>
      <p:regular r:id="rId14"/>
    </p:embeddedFont>
    <p:embeddedFont>
      <p:font typeface="Host Grotesk Medium"/>
      <p:regular r:id="rId15"/>
    </p:embeddedFont>
    <p:embeddedFont>
      <p:font typeface="Roboto"/>
      <p:regular r:id="rId16"/>
    </p:embeddedFont>
    <p:embeddedFont>
      <p:font typeface="Roboto"/>
      <p:regular r:id="rId17"/>
    </p:embeddedFont>
    <p:embeddedFont>
      <p:font typeface="Roboto"/>
      <p:regular r:id="rId18"/>
    </p:embeddedFont>
    <p:embeddedFont>
      <p:font typeface="Roboto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Relationship Id="rId18" Type="http://schemas.openxmlformats.org/officeDocument/2006/relationships/font" Target="fonts/font7.fntdata"/><Relationship Id="rId1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5555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CollabCanvas: Empowering Collaborative Learning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313277"/>
            <a:ext cx="7556421" cy="1360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Unveiling CollabCanvas, a revolutionary platform designed to transform group study experiences for students worldwide. This presentation will explore how CollabCanvas leverages cutting-edge technology to foster seamless collaboration and enhance learning outcomes.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73304"/>
            <a:ext cx="1127343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MERN Stack: The Backbone of Seamless Collaboration</a:t>
            </a:r>
            <a:endParaRPr lang="en-US" sz="3550" dirty="0"/>
          </a:p>
        </p:txBody>
      </p:sp>
      <p:sp>
        <p:nvSpPr>
          <p:cNvPr id="3" name="Shape 1"/>
          <p:cNvSpPr/>
          <p:nvPr/>
        </p:nvSpPr>
        <p:spPr>
          <a:xfrm>
            <a:off x="793790" y="2750582"/>
            <a:ext cx="6244709" cy="2274808"/>
          </a:xfrm>
          <a:prstGeom prst="roundRect">
            <a:avLst>
              <a:gd name="adj" fmla="val 6431"/>
            </a:avLst>
          </a:prstGeom>
          <a:solidFill>
            <a:srgbClr val="FAF9F5"/>
          </a:solidFill>
          <a:ln w="30480">
            <a:solidFill>
              <a:srgbClr val="BFD3D8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310" y="2750582"/>
            <a:ext cx="121920" cy="227480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142524" y="30078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Frontend: React.js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142524" y="3589020"/>
            <a:ext cx="563868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Intuitive and responsive user interface.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142524" y="4008477"/>
            <a:ext cx="563868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updates for collaborative activities.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142524" y="4427934"/>
            <a:ext cx="563868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Dynamic rendering of study materials.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599521" y="2750582"/>
            <a:ext cx="6244709" cy="2614970"/>
          </a:xfrm>
          <a:prstGeom prst="roundRect">
            <a:avLst>
              <a:gd name="adj" fmla="val 5595"/>
            </a:avLst>
          </a:prstGeom>
          <a:solidFill>
            <a:srgbClr val="FAF9F5"/>
          </a:solidFill>
          <a:ln w="30480">
            <a:solidFill>
              <a:srgbClr val="BFD3D8"/>
            </a:solidFill>
            <a:prstDash val="solid"/>
          </a:ln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041" y="2750582"/>
            <a:ext cx="121920" cy="261497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948255" y="3007876"/>
            <a:ext cx="38502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Backend: Node.js &amp; Express.js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7948255" y="3589020"/>
            <a:ext cx="5638681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Robust API for data handling and user authentication.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7948255" y="4348639"/>
            <a:ext cx="563868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Efficient communication between client and server.</a:t>
            </a: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7948255" y="4768096"/>
            <a:ext cx="563868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Scalable architecture for growing user base.</a:t>
            </a:r>
            <a:endParaRPr lang="en-US" sz="1750" dirty="0"/>
          </a:p>
        </p:txBody>
      </p:sp>
      <p:sp>
        <p:nvSpPr>
          <p:cNvPr id="15" name="Text 11"/>
          <p:cNvSpPr/>
          <p:nvPr/>
        </p:nvSpPr>
        <p:spPr>
          <a:xfrm>
            <a:off x="793790" y="5875853"/>
            <a:ext cx="13042821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CollabCanvas is built on the powerful MERN stack, ensuring a fluid and interactive experience. React.js powers the dynamic frontend, while Node.js and Express.js provide a robust and scalable backend for all collaborative functionalities.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43839"/>
            <a:ext cx="1196042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Intelligent Python Integration: Enhancing Study Resources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3164443"/>
            <a:ext cx="13042821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CollabCanvas integrates advanced Python-powered APIs to provide intelligent study tools that automate tedious tasks and generate valuable insights.</a:t>
            </a:r>
            <a:endParaRPr lang="en-US" sz="17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4099917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644253" y="42345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Web Scraping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44253" y="4724995"/>
            <a:ext cx="3308152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Effortlessly gather information from various online sources for research and content creation.</a:t>
            </a:r>
            <a:endParaRPr lang="en-US" sz="17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893" y="4099917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086356" y="42345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PPT Summarization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6086356" y="4724995"/>
            <a:ext cx="3308152" cy="1360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Quickly condense lengthy presentations into concise summaries, saving valuable study time.</a:t>
            </a: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995" y="4099917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0528459" y="42345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Question Generation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10528459" y="4724995"/>
            <a:ext cx="3308152" cy="1360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Automatically generate relevant questions from study materials to test comprehension and facilitate active recall.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7234" y="571381"/>
            <a:ext cx="11668839" cy="519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050"/>
              </a:lnSpc>
              <a:buNone/>
            </a:pPr>
            <a:r>
              <a:rPr lang="en-US" sz="32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Unlocking Collaborative Learning: Features &amp; User Experience</a:t>
            </a:r>
            <a:endParaRPr lang="en-US" sz="32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234" y="1558171"/>
            <a:ext cx="4966097" cy="4966097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919" y="1668542"/>
            <a:ext cx="103823" cy="10382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519505" y="1558171"/>
            <a:ext cx="2802969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Real-time Collaboration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6519505" y="2090499"/>
            <a:ext cx="7391162" cy="6231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Synchronous editing and interaction on a shared digital canvas, fostering dynamic teamwork.</a:t>
            </a:r>
            <a:endParaRPr lang="en-US" sz="16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919" y="3239572"/>
            <a:ext cx="103823" cy="10382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519505" y="3129201"/>
            <a:ext cx="4013597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Comprehensive Resource Sharing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6519505" y="3661529"/>
            <a:ext cx="7391162" cy="6231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Seamlessly upload, share, and annotate documents, videos, and links within study groups.</a:t>
            </a:r>
            <a:endParaRPr lang="en-US" sz="16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919" y="4810601"/>
            <a:ext cx="103823" cy="10382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519505" y="4700230"/>
            <a:ext cx="2676049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Integrated Study Tools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6519505" y="5232559"/>
            <a:ext cx="7391162" cy="6231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Utilise built-in features like mind mapping, note-taking, and flashcards for comprehensive learning.</a:t>
            </a:r>
            <a:endParaRPr lang="en-US" sz="16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919" y="6381631"/>
            <a:ext cx="103823" cy="10382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519505" y="6271260"/>
            <a:ext cx="2653427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Intuitive User Interface</a:t>
            </a:r>
            <a:endParaRPr lang="en-US" sz="2000" dirty="0"/>
          </a:p>
        </p:txBody>
      </p:sp>
      <p:sp>
        <p:nvSpPr>
          <p:cNvPr id="15" name="Text 8"/>
          <p:cNvSpPr/>
          <p:nvPr/>
        </p:nvSpPr>
        <p:spPr>
          <a:xfrm>
            <a:off x="6519505" y="6803588"/>
            <a:ext cx="7391162" cy="6231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Designed for ease of use, ensuring a smooth and engaging experience for students of all tech proficiencies.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9615" y="736402"/>
            <a:ext cx="10710029" cy="521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100"/>
              </a:lnSpc>
              <a:buNone/>
            </a:pPr>
            <a:r>
              <a:rPr lang="en-US" sz="32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Impact &amp; Future Roadmap: Empowering Global Learning</a:t>
            </a:r>
            <a:endParaRPr lang="en-US" sz="3250" dirty="0"/>
          </a:p>
        </p:txBody>
      </p:sp>
      <p:sp>
        <p:nvSpPr>
          <p:cNvPr id="3" name="Text 1"/>
          <p:cNvSpPr/>
          <p:nvPr/>
        </p:nvSpPr>
        <p:spPr>
          <a:xfrm>
            <a:off x="729615" y="1466017"/>
            <a:ext cx="13171170" cy="17980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7050"/>
              </a:lnSpc>
              <a:buNone/>
            </a:pPr>
            <a:r>
              <a:rPr lang="en-US" sz="5650" dirty="0">
                <a:solidFill>
                  <a:srgbClr val="95CCDA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CollabCanvas empowers students to learn together, anywhere.</a:t>
            </a:r>
            <a:endParaRPr lang="en-US" sz="5650" dirty="0"/>
          </a:p>
        </p:txBody>
      </p:sp>
      <p:sp>
        <p:nvSpPr>
          <p:cNvPr id="4" name="Text 2"/>
          <p:cNvSpPr/>
          <p:nvPr/>
        </p:nvSpPr>
        <p:spPr>
          <a:xfrm>
            <a:off x="729615" y="3576757"/>
            <a:ext cx="13171170" cy="625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CollabCanvas aims to democratise access to collaborative study environments, breaking down geographical barriers and fostering a global learning community.</a:t>
            </a:r>
            <a:endParaRPr lang="en-US" sz="16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615" y="5061942"/>
            <a:ext cx="4251365" cy="11430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938093" y="5895856"/>
            <a:ext cx="3583900" cy="325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Enhanced Learning Outcomes</a:t>
            </a:r>
            <a:endParaRPr lang="en-US" sz="2050" dirty="0"/>
          </a:p>
        </p:txBody>
      </p:sp>
      <p:sp>
        <p:nvSpPr>
          <p:cNvPr id="7" name="Text 4"/>
          <p:cNvSpPr/>
          <p:nvPr/>
        </p:nvSpPr>
        <p:spPr>
          <a:xfrm>
            <a:off x="938093" y="6346627"/>
            <a:ext cx="3834408" cy="937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Improved comprehension and retention through active, collaborative engagement.</a:t>
            </a:r>
            <a:endParaRPr lang="en-US" sz="160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458" y="4749165"/>
            <a:ext cx="4251365" cy="114300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397937" y="5583079"/>
            <a:ext cx="2701528" cy="325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Increased Accessibility</a:t>
            </a:r>
            <a:endParaRPr lang="en-US" sz="2050" dirty="0"/>
          </a:p>
        </p:txBody>
      </p:sp>
      <p:sp>
        <p:nvSpPr>
          <p:cNvPr id="10" name="Text 6"/>
          <p:cNvSpPr/>
          <p:nvPr/>
        </p:nvSpPr>
        <p:spPr>
          <a:xfrm>
            <a:off x="5397937" y="6033849"/>
            <a:ext cx="3834408" cy="625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Enabling students from diverse locations to participate in group study sessions.</a:t>
            </a:r>
            <a:endParaRPr lang="en-US" sz="160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301" y="4436507"/>
            <a:ext cx="4251484" cy="114300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857780" y="5270421"/>
            <a:ext cx="2606040" cy="325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Future Enhancements</a:t>
            </a:r>
            <a:endParaRPr lang="en-US" sz="2050" dirty="0"/>
          </a:p>
        </p:txBody>
      </p:sp>
      <p:sp>
        <p:nvSpPr>
          <p:cNvPr id="13" name="Text 8"/>
          <p:cNvSpPr/>
          <p:nvPr/>
        </p:nvSpPr>
        <p:spPr>
          <a:xfrm>
            <a:off x="9857780" y="5721191"/>
            <a:ext cx="3834527" cy="12506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Planned features include AI-driven personalized learning paths and integration with popular educational platforms.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2025-08-20T01:50:16Z</dcterms:created>
  <dcterms:modified xsi:type="dcterms:W3CDTF">2025-08-20T01:50:16Z</dcterms:modified>
</cp:coreProperties>
</file>