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r>
              <a:rPr lang="en-CA" dirty="0"/>
              <a:t> ( previously learned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ViewSet</a:t>
            </a:r>
            <a:endParaRPr lang="en-CA" dirty="0"/>
          </a:p>
          <a:p>
            <a:pPr lvl="2"/>
            <a:r>
              <a:rPr lang="en-CA" dirty="0"/>
              <a:t>Takes care of a lot of typical logic for us</a:t>
            </a:r>
          </a:p>
          <a:p>
            <a:pPr lvl="2"/>
            <a:r>
              <a:rPr lang="en-CA" dirty="0"/>
              <a:t>Perfect for standard database operations</a:t>
            </a:r>
          </a:p>
          <a:p>
            <a:pPr lvl="2"/>
            <a:r>
              <a:rPr lang="en-CA" dirty="0"/>
              <a:t>Fastest way to make a database interface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Simple CRUD on database</a:t>
            </a:r>
          </a:p>
          <a:p>
            <a:pPr lvl="3"/>
            <a:r>
              <a:rPr lang="en-CA" dirty="0"/>
              <a:t>Simple API for objects</a:t>
            </a:r>
          </a:p>
          <a:p>
            <a:pPr lvl="3"/>
            <a:r>
              <a:rPr lang="en-CA" dirty="0"/>
              <a:t>Little or no customization on the logic</a:t>
            </a:r>
          </a:p>
          <a:p>
            <a:pPr lvl="3"/>
            <a:r>
              <a:rPr lang="en-CA" dirty="0"/>
              <a:t>API with standard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0869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ViewSet</a:t>
            </a:r>
            <a:endParaRPr lang="en-CA" dirty="0"/>
          </a:p>
          <a:p>
            <a:pPr lvl="1"/>
            <a:r>
              <a:rPr lang="en-CA" dirty="0"/>
              <a:t>Create a </a:t>
            </a:r>
            <a:r>
              <a:rPr lang="en-CA" dirty="0" err="1"/>
              <a:t>ViewSet</a:t>
            </a:r>
            <a:r>
              <a:rPr lang="en-CA" dirty="0"/>
              <a:t> API: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 (or use the existing if you already have one)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 ( if new urls.py file is created)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FF72-8AF3-408F-9686-3D440B7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0BC-1EA2-447E-8003-77EF4220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Add a new model ( In case you’d have database)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Run Migration (to reflect model to the database)</a:t>
            </a:r>
          </a:p>
          <a:p>
            <a:pPr lvl="1"/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makemigrations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python manage.py migrate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Register the model (in admin file)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Setup serializer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Create View for API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Setup </a:t>
            </a:r>
            <a:r>
              <a:rPr lang="en-CA" dirty="0" err="1"/>
              <a:t>url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Setup permissions if required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53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4CD5-B80D-4D67-AEBE-F9C6A32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49CA-20BA-4CBB-BE39-C50EBEAE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Serializers to validate API data.</a:t>
            </a:r>
          </a:p>
          <a:p>
            <a:r>
              <a:rPr lang="en-CA" dirty="0"/>
              <a:t>Add Models to</a:t>
            </a:r>
          </a:p>
          <a:p>
            <a:r>
              <a:rPr lang="en-CA" dirty="0"/>
              <a:t>Register Models</a:t>
            </a:r>
          </a:p>
          <a:p>
            <a:r>
              <a:rPr lang="en-CA" dirty="0"/>
              <a:t>Add </a:t>
            </a:r>
            <a:r>
              <a:rPr lang="en-CA" dirty="0" err="1"/>
              <a:t>ModelManagers</a:t>
            </a:r>
            <a:r>
              <a:rPr lang="en-CA" dirty="0"/>
              <a:t> to access database</a:t>
            </a:r>
          </a:p>
          <a:p>
            <a:r>
              <a:rPr lang="en-CA" dirty="0"/>
              <a:t>Add API logic in views.js using </a:t>
            </a:r>
            <a:r>
              <a:rPr lang="en-CA" dirty="0" err="1"/>
              <a:t>ViewSet</a:t>
            </a:r>
            <a:r>
              <a:rPr lang="en-CA" dirty="0"/>
              <a:t> or </a:t>
            </a:r>
            <a:r>
              <a:rPr lang="en-CA" dirty="0" err="1"/>
              <a:t>APIView</a:t>
            </a:r>
            <a:endParaRPr lang="en-CA" dirty="0"/>
          </a:p>
          <a:p>
            <a:r>
              <a:rPr lang="en-CA" dirty="0"/>
              <a:t>Register URLs to access API logic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6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1451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  <vt:lpstr>Django REST Framework Views</vt:lpstr>
      <vt:lpstr>Django REST Framework Views</vt:lpstr>
      <vt:lpstr>General Steps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31</cp:revision>
  <dcterms:created xsi:type="dcterms:W3CDTF">2021-12-21T16:52:52Z</dcterms:created>
  <dcterms:modified xsi:type="dcterms:W3CDTF">2022-01-04T03:24:13Z</dcterms:modified>
</cp:coreProperties>
</file>