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335-08EE-4AE4-88D0-D4C97976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AB276-3E3D-41EB-9D89-168A77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D2D7-7F22-4072-B5C6-67F993C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E997-B04D-4413-95D3-DB6E200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0D05-F7DB-4E31-864D-C6E57940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A02B-C15C-42CC-9B3D-231E56C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4EB3-D760-47DF-9C76-F65CBECE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514D-9E97-4EE8-93AD-3DB7A57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E69A-3C3A-4415-AABF-3AEC95B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1AD9-3329-4CB5-9080-7C7862D4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8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CE12D-EA29-43EF-8FD5-6721F3B1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1901-BDA3-4729-8B24-61E2F085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397C-B24E-4D90-B23F-B482C1C4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9D1B-729F-46CB-8921-3EE13DE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03CA-84B0-4396-A853-496DE41C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6701-EC6B-4276-AE51-00A48BE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2EE-2311-439A-9C34-3E280816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302-1767-47BC-B8F5-86FD0713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ACCB-A2EF-4175-9529-BDCAF50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643-4F6C-4CBC-B3A3-B301104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4E7E-A91D-4418-BEEF-35F6184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0733-6FFC-4522-AEAB-8E5C5D59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6259-480C-4AD1-9DAC-B0E1649D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A65-CCC9-4E41-B975-55541B5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203-B9FC-457B-B796-5D78548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0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9C4-562A-4E30-842D-3635E6E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5B66-68EB-4E42-B1D5-581D21F1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34E8-C86B-4DB9-A2E5-A531FE82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68B9-1E81-4142-9244-D6AFC97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337F-7EEA-4F61-925E-0FDB3DA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AB61-9E17-4DEE-B5A6-2B642C3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3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C52A-5BC2-435B-A903-CF84C6F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1469-D2DD-4893-A9AA-9C49AEC0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A0A5-7A4A-43C5-98AC-8AB35FD0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9489A-F680-4A12-8A00-3F488953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7218-CF21-4FE8-8DA2-AD9C0627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1B6B-9CC8-4DF8-B338-903B775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01577-C3BB-4325-93BF-AE6415B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2766-5781-44A5-ABD9-C3E67E49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2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046-61A4-4456-9080-C29C65D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45476-0EB4-465B-BC0A-419DB4CE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9060-5769-419F-8F70-31A5BB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D3AC-E436-419A-A654-386927D1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8ED6-490C-4431-986A-DBB2E83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5B8E-8C1D-4B92-8916-471C348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3C9F-0C5B-454F-888C-683FC999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0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3695-0861-46A6-A6A2-1B6661BD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861D-1D60-432F-AB98-8BCDF63E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50BB-6F3D-46F9-B5C9-6298B3FE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3339C-11F1-4008-9A20-6B43056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BB67-35A1-4AC2-A650-DA5C9407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76E8-62F0-4DA5-83E6-BECEFBB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E99A-E224-411B-8FDB-15ED76CC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B19DB-57F7-4B96-9342-1B913A2C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849A-5B81-4FD6-9429-8FE40A6E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D8C0-669C-4094-8FF4-5360C0BF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2C34-A8A4-4F25-93D6-E3874EA5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E0DC-C8E1-4EDC-9919-2006CDC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5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7C21-99ED-4625-BA14-FC28BCC6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9CE5-3929-4DCE-A22B-4E78646C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2AE0-D49B-4DB0-8FCF-61DED1555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E07E-E33F-4296-ACDE-B7BF5645D92B}" type="datetimeFigureOut">
              <a:rPr lang="en-CA" smtClean="0"/>
              <a:t>2021-12-25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DA4B-AB12-418D-ADD1-5D202290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1667-32A3-4DA0-9C46-FEF0519F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odheader/idgpnmonknjnojddfkpgkljpfnnfcklj?hl=en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7782-B479-4CAB-9B0E-5A272A3BB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AC0B-738B-4542-839F-42694D6E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965-3D77-4DA8-A1D4-B23BD3FA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903F-2263-4163-A72B-D64A0933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1300" dirty="0"/>
              <a:t>Finally You’ve completely setup your Django rest app project. Don’t believe it? Try this:</a:t>
            </a:r>
          </a:p>
          <a:p>
            <a:pPr lvl="1"/>
            <a:r>
              <a:rPr lang="en-CA" sz="1300" dirty="0"/>
              <a:t>Run this script: 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runserver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0.0.0.0:8000</a:t>
            </a:r>
            <a:endParaRPr lang="en-CA" sz="1300" dirty="0">
              <a:latin typeface="Lucida Console" panose="020B0609040504020204" pitchFamily="49" charset="0"/>
            </a:endParaRPr>
          </a:p>
          <a:p>
            <a:pPr lvl="2"/>
            <a:r>
              <a:rPr lang="en-CA" sz="1300" dirty="0"/>
              <a:t>Note: change the port number according to your own specified port. Go to the vagrant file and check which port are you using for the host and guest network.</a:t>
            </a:r>
          </a:p>
          <a:p>
            <a:pPr lvl="2"/>
            <a:r>
              <a:rPr lang="en-CA" sz="1300" dirty="0"/>
              <a:t>Ignored the unapplied migrations. We’ll deal with that later.</a:t>
            </a:r>
          </a:p>
          <a:p>
            <a:pPr lvl="2"/>
            <a:r>
              <a:rPr lang="en-CA" sz="1300" dirty="0"/>
              <a:t>Open the browser and search the url: localhost:8000</a:t>
            </a:r>
          </a:p>
          <a:p>
            <a:pPr lvl="2"/>
            <a:r>
              <a:rPr lang="en-CA" sz="1300" dirty="0"/>
              <a:t>If you see something like this shown in the right side, </a:t>
            </a:r>
            <a:r>
              <a:rPr lang="en-CA" sz="1300" dirty="0" err="1"/>
              <a:t>yey</a:t>
            </a:r>
            <a:r>
              <a:rPr lang="en-CA" sz="1300" dirty="0"/>
              <a:t>! Everything worked as expected.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C490C-380E-4002-BB79-A0A79E95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19" y="807593"/>
            <a:ext cx="597101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892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9426-66F0-4836-ABEE-FDC6D189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E21E-3870-4525-B014-D0BFCE5D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To setup database, we’ll be using models &amp; managers</a:t>
            </a:r>
          </a:p>
          <a:p>
            <a:pPr lvl="1"/>
            <a:r>
              <a:rPr lang="en-CA" dirty="0"/>
              <a:t>( Models &lt;=&gt; Managers &lt;=&gt; Databases)</a:t>
            </a:r>
          </a:p>
          <a:p>
            <a:r>
              <a:rPr lang="en-CA" dirty="0"/>
              <a:t>Customize models.py file available in Django app folder.</a:t>
            </a:r>
          </a:p>
          <a:p>
            <a:r>
              <a:rPr lang="en-CA" dirty="0"/>
              <a:t>Apply appropriate settings. (link models in the settings file of the Django project)</a:t>
            </a:r>
          </a:p>
          <a:p>
            <a:r>
              <a:rPr lang="en-CA" dirty="0"/>
              <a:t>Create Migration File. ( every time you change the model or add a new model, You’ll have to create a migration file. Migration file allow us to sync database tables to our custom Django models.</a:t>
            </a:r>
          </a:p>
          <a:p>
            <a:pPr lvl="1"/>
            <a:r>
              <a:rPr lang="en-CA" dirty="0"/>
              <a:t>Use command line tool (git bash):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makemigrations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2"/>
            <a:r>
              <a:rPr lang="en-CA" dirty="0">
                <a:solidFill>
                  <a:prstClr val="black"/>
                </a:solidFill>
              </a:rPr>
              <a:t>Note: make sure you’re in the vagrant </a:t>
            </a:r>
            <a:r>
              <a:rPr lang="en-CA" dirty="0" err="1">
                <a:solidFill>
                  <a:prstClr val="black"/>
                </a:solidFill>
              </a:rPr>
              <a:t>ssh</a:t>
            </a:r>
            <a:r>
              <a:rPr lang="en-CA" dirty="0">
                <a:solidFill>
                  <a:prstClr val="black"/>
                </a:solidFill>
              </a:rPr>
              <a:t> -&gt; in vagrant directory -&gt; activated python </a:t>
            </a:r>
            <a:r>
              <a:rPr lang="en-CA" dirty="0" err="1">
                <a:solidFill>
                  <a:prstClr val="black"/>
                </a:solidFill>
              </a:rPr>
              <a:t>venv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50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38A-7BF0-4AAA-80A8-5BDEC5A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C1B-BE88-48AB-9004-38775655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 &amp; Git Bash</a:t>
            </a:r>
          </a:p>
          <a:p>
            <a:r>
              <a:rPr lang="en-CA" dirty="0"/>
              <a:t>Oracle Virtual Box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setup ubuntu dev env.</a:t>
            </a:r>
          </a:p>
          <a:p>
            <a:r>
              <a:rPr lang="en-CA" dirty="0"/>
              <a:t>Vagrant (</a:t>
            </a:r>
            <a:r>
              <a:rPr lang="en-CA" dirty="0">
                <a:hlinkClick r:id="rId3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configure virtual box.</a:t>
            </a:r>
          </a:p>
          <a:p>
            <a:pPr lvl="1"/>
            <a:r>
              <a:rPr lang="en-CA" dirty="0"/>
              <a:t>Note: the alternate of vagrant and virtual box is docker.</a:t>
            </a:r>
          </a:p>
          <a:p>
            <a:pPr lvl="1"/>
            <a:r>
              <a:rPr lang="en-CA" dirty="0"/>
              <a:t>Note: It’s command line tool. Access it using command prompt and/or git bash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2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F575-D231-4536-8295-46ACA917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A065-E369-42DD-982A-E536EA57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Atom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Text Editor for coding</a:t>
            </a:r>
          </a:p>
          <a:p>
            <a:endParaRPr lang="en-CA" dirty="0"/>
          </a:p>
          <a:p>
            <a:r>
              <a:rPr lang="en-CA" dirty="0" err="1"/>
              <a:t>ModHeader</a:t>
            </a:r>
            <a:r>
              <a:rPr lang="en-CA" dirty="0"/>
              <a:t> Extension (</a:t>
            </a:r>
            <a:r>
              <a:rPr lang="en-CA" dirty="0">
                <a:hlinkClick r:id="rId3"/>
              </a:rPr>
              <a:t>install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Chrome extension to add headers to APIs (authentication headers)</a:t>
            </a:r>
          </a:p>
        </p:txBody>
      </p:sp>
    </p:spTree>
    <p:extLst>
      <p:ext uri="{BB962C8B-B14F-4D97-AF65-F5344CB8AC3E}">
        <p14:creationId xmlns:p14="http://schemas.microsoft.com/office/powerpoint/2010/main" val="26503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9B4C-8507-4AE0-9677-C81EEE6C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B58C-0698-4E72-B2C1-16657DAA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Setup.</a:t>
            </a:r>
          </a:p>
          <a:p>
            <a:pPr lvl="1"/>
            <a:r>
              <a:rPr lang="en-US" dirty="0"/>
              <a:t>Setup Git to atom editor for easy access of git and </a:t>
            </a:r>
            <a:r>
              <a:rPr lang="en-US" dirty="0" err="1"/>
              <a:t>github</a:t>
            </a:r>
            <a:r>
              <a:rPr lang="en-US" dirty="0"/>
              <a:t> for the project.</a:t>
            </a:r>
          </a:p>
          <a:p>
            <a:r>
              <a:rPr lang="en-US" dirty="0"/>
              <a:t>Vagrant Setup:</a:t>
            </a:r>
          </a:p>
          <a:p>
            <a:pPr lvl="1"/>
            <a:r>
              <a:rPr lang="en-US" dirty="0"/>
              <a:t>Open git bash in your project folder.</a:t>
            </a:r>
          </a:p>
          <a:p>
            <a:pPr lvl="1"/>
            <a:r>
              <a:rPr lang="en-US" dirty="0"/>
              <a:t>Type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ubuntu/bionic64 </a:t>
            </a:r>
            <a:r>
              <a:rPr lang="en-US" dirty="0"/>
              <a:t>to initialize ubuntu image</a:t>
            </a:r>
          </a:p>
          <a:p>
            <a:pPr lvl="1"/>
            <a:r>
              <a:rPr lang="en-US" dirty="0"/>
              <a:t>A vagrant file will be created. Customize it according to your requirements.</a:t>
            </a:r>
          </a:p>
          <a:p>
            <a:pPr lvl="1"/>
            <a:r>
              <a:rPr lang="en-US" dirty="0"/>
              <a:t>Type the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up</a:t>
            </a:r>
            <a:r>
              <a:rPr lang="en-US" dirty="0"/>
              <a:t>. It downloads the based image that we specified in our vagrant file, and it’ll create virtual box to create new virtual machine and run scripts when we starts the machine.</a:t>
            </a:r>
          </a:p>
          <a:p>
            <a:pPr lvl="2"/>
            <a:r>
              <a:rPr lang="en-US" dirty="0"/>
              <a:t>Note: You might get an error with the latest image files. If that’s a case and you can’t find any solution from the internet, email the error to this id: sshah1885@conestogac.on.ca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88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9CA2-C104-46A1-806B-DF5F686E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AAB0-000C-4AE3-B759-5BEFB2E0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Setup(cont.):</a:t>
            </a:r>
          </a:p>
          <a:p>
            <a:pPr lvl="1"/>
            <a:r>
              <a:rPr lang="en-CA" dirty="0"/>
              <a:t>Once the virtual machine is being setup, to connect the </a:t>
            </a:r>
            <a:r>
              <a:rPr lang="en-CA" dirty="0" err="1"/>
              <a:t>vm</a:t>
            </a:r>
            <a:r>
              <a:rPr lang="en-CA" dirty="0"/>
              <a:t>, type the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CA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To disconnect, use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r>
              <a:rPr lang="en-CA" dirty="0"/>
              <a:t>Note: now the vagrant ( ubuntu server) is linked to your local project.</a:t>
            </a:r>
          </a:p>
          <a:p>
            <a:pPr lvl="1"/>
            <a:r>
              <a:rPr lang="en-CA" dirty="0"/>
              <a:t>Any changes made from ubuntu server will affect local files and vis a versa.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4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C3A-DB75-428E-9A64-FD25FEEB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44DC-23DE-4B14-8D8F-9CAB1DA7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setup Django, We’ll have to setup python virtual environment, add python packages, setup Django project and app, and enable app in Django settings.</a:t>
            </a:r>
          </a:p>
          <a:p>
            <a:pPr lvl="1"/>
            <a:r>
              <a:rPr lang="en-US" dirty="0"/>
              <a:t>Python Virtual environment setup:</a:t>
            </a:r>
          </a:p>
          <a:p>
            <a:pPr lvl="2"/>
            <a:r>
              <a:rPr lang="en-US" dirty="0"/>
              <a:t>Open git bash in project folder and run the vagrant.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Go to the vagrant directory.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/vagrant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To confirm that you’re synced with the local code, type ls command to see all the files on vagrant directory (server).</a:t>
            </a:r>
          </a:p>
          <a:p>
            <a:pPr lvl="2"/>
            <a:r>
              <a:rPr lang="en-US" dirty="0"/>
              <a:t>Create python virtual environment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–m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venv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~/env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It’ll create new file folder in vagrant’s home/env directory. ( we do not need this environment to be synced with our project.)</a:t>
            </a:r>
          </a:p>
          <a:p>
            <a:pPr lvl="3"/>
            <a:r>
              <a:rPr lang="en-US" b="1" dirty="0"/>
              <a:t>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~/env/bin/activate</a:t>
            </a:r>
            <a:r>
              <a:rPr lang="en-US" dirty="0"/>
              <a:t> </a:t>
            </a:r>
            <a:r>
              <a:rPr lang="en-US" b="1" dirty="0"/>
              <a:t>Deactivate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deactivate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3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7DF-A162-4835-B384-0087CEF6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E944-AE39-4636-8DC0-BAF1EB31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you’ll have the virtual environment setup, we’ll go ahead and install all the packages we’ll need to setup this project.</a:t>
            </a:r>
          </a:p>
          <a:p>
            <a:pPr lvl="1"/>
            <a:r>
              <a:rPr lang="en-CA" dirty="0"/>
              <a:t>Python packages:</a:t>
            </a:r>
          </a:p>
          <a:p>
            <a:pPr lvl="2"/>
            <a:r>
              <a:rPr lang="en-CA" dirty="0" err="1"/>
              <a:t>django</a:t>
            </a:r>
            <a:r>
              <a:rPr lang="en-CA" dirty="0"/>
              <a:t>==2.2</a:t>
            </a:r>
          </a:p>
          <a:p>
            <a:pPr lvl="2"/>
            <a:r>
              <a:rPr lang="en-CA" dirty="0" err="1"/>
              <a:t>djangorestframework</a:t>
            </a:r>
            <a:r>
              <a:rPr lang="en-CA" dirty="0"/>
              <a:t>==3.9.2</a:t>
            </a:r>
          </a:p>
          <a:p>
            <a:pPr lvl="2"/>
            <a:r>
              <a:rPr lang="en-CA" dirty="0"/>
              <a:t>Note: this are not latest packages, to know more, visit </a:t>
            </a:r>
            <a:r>
              <a:rPr lang="en-CA" dirty="0">
                <a:hlinkClick r:id="rId2"/>
              </a:rPr>
              <a:t>this</a:t>
            </a:r>
            <a:r>
              <a:rPr lang="en-CA" dirty="0"/>
              <a:t> website.</a:t>
            </a:r>
          </a:p>
          <a:p>
            <a:pPr lvl="2"/>
            <a:r>
              <a:rPr lang="en-CA" dirty="0"/>
              <a:t>Installation: (make sure python virtual environment is activated)</a:t>
            </a:r>
          </a:p>
          <a:p>
            <a:pPr lvl="3"/>
            <a:r>
              <a:rPr lang="en-CA" dirty="0"/>
              <a:t>There are 2 ways to install these packages.</a:t>
            </a:r>
          </a:p>
          <a:p>
            <a:pPr marL="1714500" lvl="3" indent="-342900">
              <a:buAutoNum type="arabicParenR"/>
            </a:pPr>
            <a:r>
              <a:rPr lang="en-CA" dirty="0"/>
              <a:t>individually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pip install &lt;module name&gt; == &lt;version&gt;</a:t>
            </a:r>
          </a:p>
          <a:p>
            <a:pPr marL="1714500" lvl="3" indent="-342900">
              <a:buAutoNum type="arabicParenR"/>
            </a:pPr>
            <a:r>
              <a:rPr lang="en-CA" dirty="0"/>
              <a:t>All together, create requirements.txt and add all modules shown above. Then use the command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 install –r requirements.txt</a:t>
            </a:r>
            <a:r>
              <a:rPr lang="en-CA" dirty="0"/>
              <a:t>. It’ll install all the modules specified in the requirements.txt file.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6F7-0A67-4E34-9701-B897EFD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5AB-F889-4B65-AFB0-925F2D8F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that we have full python pipeline installed. Let’s create Django project and app.</a:t>
            </a:r>
          </a:p>
          <a:p>
            <a:pPr lvl="1"/>
            <a:r>
              <a:rPr lang="en-CA" dirty="0"/>
              <a:t>Setup the Django project:</a:t>
            </a:r>
          </a:p>
          <a:p>
            <a:pPr lvl="2"/>
            <a:r>
              <a:rPr lang="en-CA" dirty="0"/>
              <a:t>Run this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django-admin.py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profiles_project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.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project with the name: </a:t>
            </a:r>
            <a:r>
              <a:rPr lang="en-CA" dirty="0" err="1">
                <a:solidFill>
                  <a:prstClr val="black"/>
                </a:solidFill>
              </a:rPr>
              <a:t>profile_project</a:t>
            </a:r>
            <a:r>
              <a:rPr lang="en-CA" dirty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CA" dirty="0">
                <a:solidFill>
                  <a:prstClr val="black"/>
                </a:solidFill>
              </a:rPr>
              <a:t>Setup the Django App: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The Django project consist of one or more apps to allow separation of the functionalities.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Run the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startapp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folder </a:t>
            </a:r>
            <a:r>
              <a:rPr lang="en-CA" dirty="0" err="1">
                <a:solidFill>
                  <a:prstClr val="black"/>
                </a:solidFill>
              </a:rPr>
              <a:t>profile_api</a:t>
            </a:r>
            <a:r>
              <a:rPr lang="en-CA" dirty="0">
                <a:solidFill>
                  <a:prstClr val="black"/>
                </a:solidFill>
              </a:rPr>
              <a:t> as an application folder.</a:t>
            </a:r>
          </a:p>
          <a:p>
            <a:pPr lvl="3"/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1DEB-677E-4FC7-A11B-A7412E9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20D4-6C86-4188-9DB4-52A55D01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Remember, previously we installed rest framework using requirements.txt file? And in previous step we also created the Django project and app. Now it’s time to link those installs.</a:t>
            </a:r>
          </a:p>
          <a:p>
            <a:pPr lvl="1"/>
            <a:r>
              <a:rPr lang="en-CA" dirty="0"/>
              <a:t>Django Project settings:</a:t>
            </a:r>
          </a:p>
          <a:p>
            <a:pPr lvl="2"/>
            <a:r>
              <a:rPr lang="en-CA" dirty="0"/>
              <a:t>Go to settings.py from the project folder.</a:t>
            </a:r>
          </a:p>
          <a:p>
            <a:pPr lvl="2"/>
            <a:r>
              <a:rPr lang="en-CA" dirty="0"/>
              <a:t>Navigate to the INSTALLED_APPS = [ … ]</a:t>
            </a:r>
          </a:p>
          <a:p>
            <a:pPr lvl="2"/>
            <a:r>
              <a:rPr lang="en-CA" dirty="0"/>
              <a:t>Add these modules there:  [ …, '</a:t>
            </a:r>
            <a:r>
              <a:rPr lang="en-CA" dirty="0" err="1"/>
              <a:t>rest_framework</a:t>
            </a:r>
            <a:r>
              <a:rPr lang="en-CA" dirty="0"/>
              <a:t>',    '</a:t>
            </a:r>
            <a:r>
              <a:rPr lang="en-CA" dirty="0" err="1"/>
              <a:t>rest_framework.authtoken</a:t>
            </a:r>
            <a:r>
              <a:rPr lang="en-CA" dirty="0"/>
              <a:t>',    '</a:t>
            </a:r>
            <a:r>
              <a:rPr lang="en-CA" dirty="0" err="1"/>
              <a:t>profile_api</a:t>
            </a:r>
            <a:r>
              <a:rPr lang="en-CA" dirty="0"/>
              <a:t>’, ]</a:t>
            </a:r>
          </a:p>
          <a:p>
            <a:pPr lvl="2"/>
            <a:r>
              <a:rPr lang="en-CA" dirty="0"/>
              <a:t>First 2 modules from the above mentioned step is related to rest framework. And last module is the Django app.</a:t>
            </a:r>
          </a:p>
        </p:txBody>
      </p:sp>
    </p:spTree>
    <p:extLst>
      <p:ext uri="{BB962C8B-B14F-4D97-AF65-F5344CB8AC3E}">
        <p14:creationId xmlns:p14="http://schemas.microsoft.com/office/powerpoint/2010/main" val="22233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969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Setup</vt:lpstr>
      <vt:lpstr>Requirements (windows setup)</vt:lpstr>
      <vt:lpstr>Requirements (Windows setup)</vt:lpstr>
      <vt:lpstr>Initial Setup</vt:lpstr>
      <vt:lpstr>Cont.</vt:lpstr>
      <vt:lpstr>Django Setup</vt:lpstr>
      <vt:lpstr>Cont.</vt:lpstr>
      <vt:lpstr>Cont.</vt:lpstr>
      <vt:lpstr>Cont.</vt:lpstr>
      <vt:lpstr>Cont.</vt:lpstr>
      <vt:lpstr>Database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12</cp:revision>
  <dcterms:created xsi:type="dcterms:W3CDTF">2021-12-21T16:52:52Z</dcterms:created>
  <dcterms:modified xsi:type="dcterms:W3CDTF">2021-12-26T03:11:37Z</dcterms:modified>
</cp:coreProperties>
</file>