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07" d="100"/>
          <a:sy n="107" d="100"/>
        </p:scale>
        <p:origin x="84" y="2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4D221-7D21-4530-8DB3-4A35B7D8B1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3F6D0B7D-5842-46F5-B2C9-CDCB111F46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CADAB626-DE48-4642-ABF8-5BC9602B27AB}"/>
              </a:ext>
            </a:extLst>
          </p:cNvPr>
          <p:cNvSpPr>
            <a:spLocks noGrp="1"/>
          </p:cNvSpPr>
          <p:nvPr>
            <p:ph type="dt" sz="half" idx="10"/>
          </p:nvPr>
        </p:nvSpPr>
        <p:spPr/>
        <p:txBody>
          <a:bodyPr/>
          <a:lstStyle/>
          <a:p>
            <a:fld id="{2917F6B5-2107-4D80-BD2C-D086FFE2E6AE}" type="datetimeFigureOut">
              <a:rPr lang="en-CA" smtClean="0"/>
              <a:t>2022-01-06</a:t>
            </a:fld>
            <a:endParaRPr lang="en-CA"/>
          </a:p>
        </p:txBody>
      </p:sp>
      <p:sp>
        <p:nvSpPr>
          <p:cNvPr id="5" name="Footer Placeholder 4">
            <a:extLst>
              <a:ext uri="{FF2B5EF4-FFF2-40B4-BE49-F238E27FC236}">
                <a16:creationId xmlns:a16="http://schemas.microsoft.com/office/drawing/2014/main" id="{5D45C4EA-5A5E-47BB-A4C8-8C0F3778414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A852CA2-6E0C-4450-84D3-F6EC91FEF204}"/>
              </a:ext>
            </a:extLst>
          </p:cNvPr>
          <p:cNvSpPr>
            <a:spLocks noGrp="1"/>
          </p:cNvSpPr>
          <p:nvPr>
            <p:ph type="sldNum" sz="quarter" idx="12"/>
          </p:nvPr>
        </p:nvSpPr>
        <p:spPr/>
        <p:txBody>
          <a:bodyPr/>
          <a:lstStyle/>
          <a:p>
            <a:fld id="{39232646-9C7A-49D2-9146-197827EF411D}" type="slidenum">
              <a:rPr lang="en-CA" smtClean="0"/>
              <a:t>‹#›</a:t>
            </a:fld>
            <a:endParaRPr lang="en-CA"/>
          </a:p>
        </p:txBody>
      </p:sp>
    </p:spTree>
    <p:extLst>
      <p:ext uri="{BB962C8B-B14F-4D97-AF65-F5344CB8AC3E}">
        <p14:creationId xmlns:p14="http://schemas.microsoft.com/office/powerpoint/2010/main" val="2277232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DE810-CFF4-4AA3-B066-387FE6F7AD7B}"/>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55F11B3-956A-4571-A894-0534444327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9A84C8C-99F9-4A98-8B3D-B5F06560F6F4}"/>
              </a:ext>
            </a:extLst>
          </p:cNvPr>
          <p:cNvSpPr>
            <a:spLocks noGrp="1"/>
          </p:cNvSpPr>
          <p:nvPr>
            <p:ph type="dt" sz="half" idx="10"/>
          </p:nvPr>
        </p:nvSpPr>
        <p:spPr/>
        <p:txBody>
          <a:bodyPr/>
          <a:lstStyle/>
          <a:p>
            <a:fld id="{2917F6B5-2107-4D80-BD2C-D086FFE2E6AE}" type="datetimeFigureOut">
              <a:rPr lang="en-CA" smtClean="0"/>
              <a:t>2022-01-06</a:t>
            </a:fld>
            <a:endParaRPr lang="en-CA"/>
          </a:p>
        </p:txBody>
      </p:sp>
      <p:sp>
        <p:nvSpPr>
          <p:cNvPr id="5" name="Footer Placeholder 4">
            <a:extLst>
              <a:ext uri="{FF2B5EF4-FFF2-40B4-BE49-F238E27FC236}">
                <a16:creationId xmlns:a16="http://schemas.microsoft.com/office/drawing/2014/main" id="{987DD7BD-4FDF-47F0-9E50-8400F9014BF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064267D-A9E4-4235-8B73-D070512B5818}"/>
              </a:ext>
            </a:extLst>
          </p:cNvPr>
          <p:cNvSpPr>
            <a:spLocks noGrp="1"/>
          </p:cNvSpPr>
          <p:nvPr>
            <p:ph type="sldNum" sz="quarter" idx="12"/>
          </p:nvPr>
        </p:nvSpPr>
        <p:spPr/>
        <p:txBody>
          <a:bodyPr/>
          <a:lstStyle/>
          <a:p>
            <a:fld id="{39232646-9C7A-49D2-9146-197827EF411D}" type="slidenum">
              <a:rPr lang="en-CA" smtClean="0"/>
              <a:t>‹#›</a:t>
            </a:fld>
            <a:endParaRPr lang="en-CA"/>
          </a:p>
        </p:txBody>
      </p:sp>
    </p:spTree>
    <p:extLst>
      <p:ext uri="{BB962C8B-B14F-4D97-AF65-F5344CB8AC3E}">
        <p14:creationId xmlns:p14="http://schemas.microsoft.com/office/powerpoint/2010/main" val="1911584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E4C122-16A9-4526-993E-2E07CDDEF2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363318C-00C1-4AF0-8CB9-12C8D17DCB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B610811-2780-405A-AA95-216EB9C93B54}"/>
              </a:ext>
            </a:extLst>
          </p:cNvPr>
          <p:cNvSpPr>
            <a:spLocks noGrp="1"/>
          </p:cNvSpPr>
          <p:nvPr>
            <p:ph type="dt" sz="half" idx="10"/>
          </p:nvPr>
        </p:nvSpPr>
        <p:spPr/>
        <p:txBody>
          <a:bodyPr/>
          <a:lstStyle/>
          <a:p>
            <a:fld id="{2917F6B5-2107-4D80-BD2C-D086FFE2E6AE}" type="datetimeFigureOut">
              <a:rPr lang="en-CA" smtClean="0"/>
              <a:t>2022-01-06</a:t>
            </a:fld>
            <a:endParaRPr lang="en-CA"/>
          </a:p>
        </p:txBody>
      </p:sp>
      <p:sp>
        <p:nvSpPr>
          <p:cNvPr id="5" name="Footer Placeholder 4">
            <a:extLst>
              <a:ext uri="{FF2B5EF4-FFF2-40B4-BE49-F238E27FC236}">
                <a16:creationId xmlns:a16="http://schemas.microsoft.com/office/drawing/2014/main" id="{262FDA4E-B1E4-4F78-A68A-2A37310E4F6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F9EDD32-C3FF-42F7-92B4-4231F266BA5B}"/>
              </a:ext>
            </a:extLst>
          </p:cNvPr>
          <p:cNvSpPr>
            <a:spLocks noGrp="1"/>
          </p:cNvSpPr>
          <p:nvPr>
            <p:ph type="sldNum" sz="quarter" idx="12"/>
          </p:nvPr>
        </p:nvSpPr>
        <p:spPr/>
        <p:txBody>
          <a:bodyPr/>
          <a:lstStyle/>
          <a:p>
            <a:fld id="{39232646-9C7A-49D2-9146-197827EF411D}" type="slidenum">
              <a:rPr lang="en-CA" smtClean="0"/>
              <a:t>‹#›</a:t>
            </a:fld>
            <a:endParaRPr lang="en-CA"/>
          </a:p>
        </p:txBody>
      </p:sp>
    </p:spTree>
    <p:extLst>
      <p:ext uri="{BB962C8B-B14F-4D97-AF65-F5344CB8AC3E}">
        <p14:creationId xmlns:p14="http://schemas.microsoft.com/office/powerpoint/2010/main" val="1522231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51B3C-8C04-4868-944E-CCDC1416A64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650685D-C6B6-40D8-85D9-65D28565FE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8AF331F-C000-4426-B5ED-9DDF6E59FD77}"/>
              </a:ext>
            </a:extLst>
          </p:cNvPr>
          <p:cNvSpPr>
            <a:spLocks noGrp="1"/>
          </p:cNvSpPr>
          <p:nvPr>
            <p:ph type="dt" sz="half" idx="10"/>
          </p:nvPr>
        </p:nvSpPr>
        <p:spPr/>
        <p:txBody>
          <a:bodyPr/>
          <a:lstStyle/>
          <a:p>
            <a:fld id="{2917F6B5-2107-4D80-BD2C-D086FFE2E6AE}" type="datetimeFigureOut">
              <a:rPr lang="en-CA" smtClean="0"/>
              <a:t>2022-01-06</a:t>
            </a:fld>
            <a:endParaRPr lang="en-CA"/>
          </a:p>
        </p:txBody>
      </p:sp>
      <p:sp>
        <p:nvSpPr>
          <p:cNvPr id="5" name="Footer Placeholder 4">
            <a:extLst>
              <a:ext uri="{FF2B5EF4-FFF2-40B4-BE49-F238E27FC236}">
                <a16:creationId xmlns:a16="http://schemas.microsoft.com/office/drawing/2014/main" id="{8FAFAAD0-8067-4974-A672-1008897D9E3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D0C15F6-059C-40A6-A56B-011CE163023B}"/>
              </a:ext>
            </a:extLst>
          </p:cNvPr>
          <p:cNvSpPr>
            <a:spLocks noGrp="1"/>
          </p:cNvSpPr>
          <p:nvPr>
            <p:ph type="sldNum" sz="quarter" idx="12"/>
          </p:nvPr>
        </p:nvSpPr>
        <p:spPr/>
        <p:txBody>
          <a:bodyPr/>
          <a:lstStyle/>
          <a:p>
            <a:fld id="{39232646-9C7A-49D2-9146-197827EF411D}" type="slidenum">
              <a:rPr lang="en-CA" smtClean="0"/>
              <a:t>‹#›</a:t>
            </a:fld>
            <a:endParaRPr lang="en-CA"/>
          </a:p>
        </p:txBody>
      </p:sp>
    </p:spTree>
    <p:extLst>
      <p:ext uri="{BB962C8B-B14F-4D97-AF65-F5344CB8AC3E}">
        <p14:creationId xmlns:p14="http://schemas.microsoft.com/office/powerpoint/2010/main" val="2887593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FAD23-A06B-4815-9005-8EC2578348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DC039DB-29F0-4EDB-92BB-5548511962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97D25F-A4B2-46A3-8328-7B29353258D5}"/>
              </a:ext>
            </a:extLst>
          </p:cNvPr>
          <p:cNvSpPr>
            <a:spLocks noGrp="1"/>
          </p:cNvSpPr>
          <p:nvPr>
            <p:ph type="dt" sz="half" idx="10"/>
          </p:nvPr>
        </p:nvSpPr>
        <p:spPr/>
        <p:txBody>
          <a:bodyPr/>
          <a:lstStyle/>
          <a:p>
            <a:fld id="{2917F6B5-2107-4D80-BD2C-D086FFE2E6AE}" type="datetimeFigureOut">
              <a:rPr lang="en-CA" smtClean="0"/>
              <a:t>2022-01-06</a:t>
            </a:fld>
            <a:endParaRPr lang="en-CA"/>
          </a:p>
        </p:txBody>
      </p:sp>
      <p:sp>
        <p:nvSpPr>
          <p:cNvPr id="5" name="Footer Placeholder 4">
            <a:extLst>
              <a:ext uri="{FF2B5EF4-FFF2-40B4-BE49-F238E27FC236}">
                <a16:creationId xmlns:a16="http://schemas.microsoft.com/office/drawing/2014/main" id="{4F4E596C-CD99-4ED6-983D-FB9A20131B9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24EAC63-3130-4887-A493-0D5BB5C855D8}"/>
              </a:ext>
            </a:extLst>
          </p:cNvPr>
          <p:cNvSpPr>
            <a:spLocks noGrp="1"/>
          </p:cNvSpPr>
          <p:nvPr>
            <p:ph type="sldNum" sz="quarter" idx="12"/>
          </p:nvPr>
        </p:nvSpPr>
        <p:spPr/>
        <p:txBody>
          <a:bodyPr/>
          <a:lstStyle/>
          <a:p>
            <a:fld id="{39232646-9C7A-49D2-9146-197827EF411D}" type="slidenum">
              <a:rPr lang="en-CA" smtClean="0"/>
              <a:t>‹#›</a:t>
            </a:fld>
            <a:endParaRPr lang="en-CA"/>
          </a:p>
        </p:txBody>
      </p:sp>
    </p:spTree>
    <p:extLst>
      <p:ext uri="{BB962C8B-B14F-4D97-AF65-F5344CB8AC3E}">
        <p14:creationId xmlns:p14="http://schemas.microsoft.com/office/powerpoint/2010/main" val="3063757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28223-1C20-478F-8252-469FF4BDFD7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FB42F2D-2FC6-411D-B64B-750649C286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C22B9048-F766-44FE-B87E-9242B27727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8B27A29-3309-4F33-8DB9-17CE9475C38E}"/>
              </a:ext>
            </a:extLst>
          </p:cNvPr>
          <p:cNvSpPr>
            <a:spLocks noGrp="1"/>
          </p:cNvSpPr>
          <p:nvPr>
            <p:ph type="dt" sz="half" idx="10"/>
          </p:nvPr>
        </p:nvSpPr>
        <p:spPr/>
        <p:txBody>
          <a:bodyPr/>
          <a:lstStyle/>
          <a:p>
            <a:fld id="{2917F6B5-2107-4D80-BD2C-D086FFE2E6AE}" type="datetimeFigureOut">
              <a:rPr lang="en-CA" smtClean="0"/>
              <a:t>2022-01-06</a:t>
            </a:fld>
            <a:endParaRPr lang="en-CA"/>
          </a:p>
        </p:txBody>
      </p:sp>
      <p:sp>
        <p:nvSpPr>
          <p:cNvPr id="6" name="Footer Placeholder 5">
            <a:extLst>
              <a:ext uri="{FF2B5EF4-FFF2-40B4-BE49-F238E27FC236}">
                <a16:creationId xmlns:a16="http://schemas.microsoft.com/office/drawing/2014/main" id="{A21F7B54-0931-4522-88BE-30ED2E677DB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F9BE3E7-8168-4390-B1DB-EE064154D486}"/>
              </a:ext>
            </a:extLst>
          </p:cNvPr>
          <p:cNvSpPr>
            <a:spLocks noGrp="1"/>
          </p:cNvSpPr>
          <p:nvPr>
            <p:ph type="sldNum" sz="quarter" idx="12"/>
          </p:nvPr>
        </p:nvSpPr>
        <p:spPr/>
        <p:txBody>
          <a:bodyPr/>
          <a:lstStyle/>
          <a:p>
            <a:fld id="{39232646-9C7A-49D2-9146-197827EF411D}" type="slidenum">
              <a:rPr lang="en-CA" smtClean="0"/>
              <a:t>‹#›</a:t>
            </a:fld>
            <a:endParaRPr lang="en-CA"/>
          </a:p>
        </p:txBody>
      </p:sp>
    </p:spTree>
    <p:extLst>
      <p:ext uri="{BB962C8B-B14F-4D97-AF65-F5344CB8AC3E}">
        <p14:creationId xmlns:p14="http://schemas.microsoft.com/office/powerpoint/2010/main" val="1366856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4146A-2BE3-4F25-8008-FA458BF19728}"/>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E2EAF76-5C1F-444C-A6A6-2098A16AAD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9B860E-C511-4FBE-AE82-C64CD7EEAC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326490DD-BC0A-447A-ABF5-984D266F21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9F7D9F-E555-41D0-9B5C-88DE9C0A20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CC6C1382-A7A3-46CA-BC6A-CBD39572A4B8}"/>
              </a:ext>
            </a:extLst>
          </p:cNvPr>
          <p:cNvSpPr>
            <a:spLocks noGrp="1"/>
          </p:cNvSpPr>
          <p:nvPr>
            <p:ph type="dt" sz="half" idx="10"/>
          </p:nvPr>
        </p:nvSpPr>
        <p:spPr/>
        <p:txBody>
          <a:bodyPr/>
          <a:lstStyle/>
          <a:p>
            <a:fld id="{2917F6B5-2107-4D80-BD2C-D086FFE2E6AE}" type="datetimeFigureOut">
              <a:rPr lang="en-CA" smtClean="0"/>
              <a:t>2022-01-06</a:t>
            </a:fld>
            <a:endParaRPr lang="en-CA"/>
          </a:p>
        </p:txBody>
      </p:sp>
      <p:sp>
        <p:nvSpPr>
          <p:cNvPr id="8" name="Footer Placeholder 7">
            <a:extLst>
              <a:ext uri="{FF2B5EF4-FFF2-40B4-BE49-F238E27FC236}">
                <a16:creationId xmlns:a16="http://schemas.microsoft.com/office/drawing/2014/main" id="{9E83F541-4BAC-4978-BF30-9F7D04C666AC}"/>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091148CB-584A-4C6E-A7E5-8E819ED3A8E7}"/>
              </a:ext>
            </a:extLst>
          </p:cNvPr>
          <p:cNvSpPr>
            <a:spLocks noGrp="1"/>
          </p:cNvSpPr>
          <p:nvPr>
            <p:ph type="sldNum" sz="quarter" idx="12"/>
          </p:nvPr>
        </p:nvSpPr>
        <p:spPr/>
        <p:txBody>
          <a:bodyPr/>
          <a:lstStyle/>
          <a:p>
            <a:fld id="{39232646-9C7A-49D2-9146-197827EF411D}" type="slidenum">
              <a:rPr lang="en-CA" smtClean="0"/>
              <a:t>‹#›</a:t>
            </a:fld>
            <a:endParaRPr lang="en-CA"/>
          </a:p>
        </p:txBody>
      </p:sp>
    </p:spTree>
    <p:extLst>
      <p:ext uri="{BB962C8B-B14F-4D97-AF65-F5344CB8AC3E}">
        <p14:creationId xmlns:p14="http://schemas.microsoft.com/office/powerpoint/2010/main" val="2532913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EC37D-92A0-46FD-ABE8-B947465C49E6}"/>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0574A685-00F6-4E7D-859F-2E4A8BC02A25}"/>
              </a:ext>
            </a:extLst>
          </p:cNvPr>
          <p:cNvSpPr>
            <a:spLocks noGrp="1"/>
          </p:cNvSpPr>
          <p:nvPr>
            <p:ph type="dt" sz="half" idx="10"/>
          </p:nvPr>
        </p:nvSpPr>
        <p:spPr/>
        <p:txBody>
          <a:bodyPr/>
          <a:lstStyle/>
          <a:p>
            <a:fld id="{2917F6B5-2107-4D80-BD2C-D086FFE2E6AE}" type="datetimeFigureOut">
              <a:rPr lang="en-CA" smtClean="0"/>
              <a:t>2022-01-06</a:t>
            </a:fld>
            <a:endParaRPr lang="en-CA"/>
          </a:p>
        </p:txBody>
      </p:sp>
      <p:sp>
        <p:nvSpPr>
          <p:cNvPr id="4" name="Footer Placeholder 3">
            <a:extLst>
              <a:ext uri="{FF2B5EF4-FFF2-40B4-BE49-F238E27FC236}">
                <a16:creationId xmlns:a16="http://schemas.microsoft.com/office/drawing/2014/main" id="{C08AE30A-B3F3-4FFF-A935-9549D69886BC}"/>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9C2FF4F4-E6A2-4FBA-821B-E4E6D64BCFF0}"/>
              </a:ext>
            </a:extLst>
          </p:cNvPr>
          <p:cNvSpPr>
            <a:spLocks noGrp="1"/>
          </p:cNvSpPr>
          <p:nvPr>
            <p:ph type="sldNum" sz="quarter" idx="12"/>
          </p:nvPr>
        </p:nvSpPr>
        <p:spPr/>
        <p:txBody>
          <a:bodyPr/>
          <a:lstStyle/>
          <a:p>
            <a:fld id="{39232646-9C7A-49D2-9146-197827EF411D}" type="slidenum">
              <a:rPr lang="en-CA" smtClean="0"/>
              <a:t>‹#›</a:t>
            </a:fld>
            <a:endParaRPr lang="en-CA"/>
          </a:p>
        </p:txBody>
      </p:sp>
    </p:spTree>
    <p:extLst>
      <p:ext uri="{BB962C8B-B14F-4D97-AF65-F5344CB8AC3E}">
        <p14:creationId xmlns:p14="http://schemas.microsoft.com/office/powerpoint/2010/main" val="613100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55719A-65EF-477B-8E35-5D5021E0CF1A}"/>
              </a:ext>
            </a:extLst>
          </p:cNvPr>
          <p:cNvSpPr>
            <a:spLocks noGrp="1"/>
          </p:cNvSpPr>
          <p:nvPr>
            <p:ph type="dt" sz="half" idx="10"/>
          </p:nvPr>
        </p:nvSpPr>
        <p:spPr/>
        <p:txBody>
          <a:bodyPr/>
          <a:lstStyle/>
          <a:p>
            <a:fld id="{2917F6B5-2107-4D80-BD2C-D086FFE2E6AE}" type="datetimeFigureOut">
              <a:rPr lang="en-CA" smtClean="0"/>
              <a:t>2022-01-06</a:t>
            </a:fld>
            <a:endParaRPr lang="en-CA"/>
          </a:p>
        </p:txBody>
      </p:sp>
      <p:sp>
        <p:nvSpPr>
          <p:cNvPr id="3" name="Footer Placeholder 2">
            <a:extLst>
              <a:ext uri="{FF2B5EF4-FFF2-40B4-BE49-F238E27FC236}">
                <a16:creationId xmlns:a16="http://schemas.microsoft.com/office/drawing/2014/main" id="{F9AF5741-97CC-43D3-98D6-49F537A7A563}"/>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E6F0611A-184F-4870-9BFE-CD06C84BD0D3}"/>
              </a:ext>
            </a:extLst>
          </p:cNvPr>
          <p:cNvSpPr>
            <a:spLocks noGrp="1"/>
          </p:cNvSpPr>
          <p:nvPr>
            <p:ph type="sldNum" sz="quarter" idx="12"/>
          </p:nvPr>
        </p:nvSpPr>
        <p:spPr/>
        <p:txBody>
          <a:bodyPr/>
          <a:lstStyle/>
          <a:p>
            <a:fld id="{39232646-9C7A-49D2-9146-197827EF411D}" type="slidenum">
              <a:rPr lang="en-CA" smtClean="0"/>
              <a:t>‹#›</a:t>
            </a:fld>
            <a:endParaRPr lang="en-CA"/>
          </a:p>
        </p:txBody>
      </p:sp>
    </p:spTree>
    <p:extLst>
      <p:ext uri="{BB962C8B-B14F-4D97-AF65-F5344CB8AC3E}">
        <p14:creationId xmlns:p14="http://schemas.microsoft.com/office/powerpoint/2010/main" val="1309649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F4253-3211-4BCA-B3B0-D8C759F6BA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CB58E6E3-884B-48EF-973F-2B45F98713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92B3174-ECC9-4949-8CBE-949C82251A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5966A4-0F4A-4862-A847-38F73920CBF2}"/>
              </a:ext>
            </a:extLst>
          </p:cNvPr>
          <p:cNvSpPr>
            <a:spLocks noGrp="1"/>
          </p:cNvSpPr>
          <p:nvPr>
            <p:ph type="dt" sz="half" idx="10"/>
          </p:nvPr>
        </p:nvSpPr>
        <p:spPr/>
        <p:txBody>
          <a:bodyPr/>
          <a:lstStyle/>
          <a:p>
            <a:fld id="{2917F6B5-2107-4D80-BD2C-D086FFE2E6AE}" type="datetimeFigureOut">
              <a:rPr lang="en-CA" smtClean="0"/>
              <a:t>2022-01-06</a:t>
            </a:fld>
            <a:endParaRPr lang="en-CA"/>
          </a:p>
        </p:txBody>
      </p:sp>
      <p:sp>
        <p:nvSpPr>
          <p:cNvPr id="6" name="Footer Placeholder 5">
            <a:extLst>
              <a:ext uri="{FF2B5EF4-FFF2-40B4-BE49-F238E27FC236}">
                <a16:creationId xmlns:a16="http://schemas.microsoft.com/office/drawing/2014/main" id="{2C92D13C-331F-4D69-929A-675FA019309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D263CE0-A3C9-4AB1-9D21-1EF15EF82ECD}"/>
              </a:ext>
            </a:extLst>
          </p:cNvPr>
          <p:cNvSpPr>
            <a:spLocks noGrp="1"/>
          </p:cNvSpPr>
          <p:nvPr>
            <p:ph type="sldNum" sz="quarter" idx="12"/>
          </p:nvPr>
        </p:nvSpPr>
        <p:spPr/>
        <p:txBody>
          <a:bodyPr/>
          <a:lstStyle/>
          <a:p>
            <a:fld id="{39232646-9C7A-49D2-9146-197827EF411D}" type="slidenum">
              <a:rPr lang="en-CA" smtClean="0"/>
              <a:t>‹#›</a:t>
            </a:fld>
            <a:endParaRPr lang="en-CA"/>
          </a:p>
        </p:txBody>
      </p:sp>
    </p:spTree>
    <p:extLst>
      <p:ext uri="{BB962C8B-B14F-4D97-AF65-F5344CB8AC3E}">
        <p14:creationId xmlns:p14="http://schemas.microsoft.com/office/powerpoint/2010/main" val="1897187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80D07-9C02-4AA9-8C89-75B9564394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4B25E874-C97E-4D71-80C6-A5C81B45DD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5D0414E7-6195-4CA7-90EE-E4F644918E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FCFBD7-31FD-4A26-93F0-DF24946A464E}"/>
              </a:ext>
            </a:extLst>
          </p:cNvPr>
          <p:cNvSpPr>
            <a:spLocks noGrp="1"/>
          </p:cNvSpPr>
          <p:nvPr>
            <p:ph type="dt" sz="half" idx="10"/>
          </p:nvPr>
        </p:nvSpPr>
        <p:spPr/>
        <p:txBody>
          <a:bodyPr/>
          <a:lstStyle/>
          <a:p>
            <a:fld id="{2917F6B5-2107-4D80-BD2C-D086FFE2E6AE}" type="datetimeFigureOut">
              <a:rPr lang="en-CA" smtClean="0"/>
              <a:t>2022-01-06</a:t>
            </a:fld>
            <a:endParaRPr lang="en-CA"/>
          </a:p>
        </p:txBody>
      </p:sp>
      <p:sp>
        <p:nvSpPr>
          <p:cNvPr id="6" name="Footer Placeholder 5">
            <a:extLst>
              <a:ext uri="{FF2B5EF4-FFF2-40B4-BE49-F238E27FC236}">
                <a16:creationId xmlns:a16="http://schemas.microsoft.com/office/drawing/2014/main" id="{D7B2D0CD-A3CB-4737-A4D5-56B06FC004A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717ACA6-F2EA-4965-9FBD-29E00320C3EF}"/>
              </a:ext>
            </a:extLst>
          </p:cNvPr>
          <p:cNvSpPr>
            <a:spLocks noGrp="1"/>
          </p:cNvSpPr>
          <p:nvPr>
            <p:ph type="sldNum" sz="quarter" idx="12"/>
          </p:nvPr>
        </p:nvSpPr>
        <p:spPr/>
        <p:txBody>
          <a:bodyPr/>
          <a:lstStyle/>
          <a:p>
            <a:fld id="{39232646-9C7A-49D2-9146-197827EF411D}" type="slidenum">
              <a:rPr lang="en-CA" smtClean="0"/>
              <a:t>‹#›</a:t>
            </a:fld>
            <a:endParaRPr lang="en-CA"/>
          </a:p>
        </p:txBody>
      </p:sp>
    </p:spTree>
    <p:extLst>
      <p:ext uri="{BB962C8B-B14F-4D97-AF65-F5344CB8AC3E}">
        <p14:creationId xmlns:p14="http://schemas.microsoft.com/office/powerpoint/2010/main" val="154744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1EA61F-2CF3-49FD-9BC0-0AB7215FFA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7217066-89CF-45F5-AED2-CD129F387E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409B017-ED71-445B-9C2F-AD86372A73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17F6B5-2107-4D80-BD2C-D086FFE2E6AE}" type="datetimeFigureOut">
              <a:rPr lang="en-CA" smtClean="0"/>
              <a:t>2022-01-06</a:t>
            </a:fld>
            <a:endParaRPr lang="en-CA"/>
          </a:p>
        </p:txBody>
      </p:sp>
      <p:sp>
        <p:nvSpPr>
          <p:cNvPr id="5" name="Footer Placeholder 4">
            <a:extLst>
              <a:ext uri="{FF2B5EF4-FFF2-40B4-BE49-F238E27FC236}">
                <a16:creationId xmlns:a16="http://schemas.microsoft.com/office/drawing/2014/main" id="{CD118F52-EA10-4FEF-8F2C-7E3E50199A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9D90EFA6-779D-4644-B974-1431D4BB13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232646-9C7A-49D2-9146-197827EF411D}" type="slidenum">
              <a:rPr lang="en-CA" smtClean="0"/>
              <a:t>‹#›</a:t>
            </a:fld>
            <a:endParaRPr lang="en-CA"/>
          </a:p>
        </p:txBody>
      </p:sp>
    </p:spTree>
    <p:extLst>
      <p:ext uri="{BB962C8B-B14F-4D97-AF65-F5344CB8AC3E}">
        <p14:creationId xmlns:p14="http://schemas.microsoft.com/office/powerpoint/2010/main" val="3062404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0D764-5D4D-4FC2-BB25-62CFD0A96AD2}"/>
              </a:ext>
            </a:extLst>
          </p:cNvPr>
          <p:cNvSpPr>
            <a:spLocks noGrp="1"/>
          </p:cNvSpPr>
          <p:nvPr>
            <p:ph type="ctrTitle"/>
          </p:nvPr>
        </p:nvSpPr>
        <p:spPr/>
        <p:txBody>
          <a:bodyPr/>
          <a:lstStyle/>
          <a:p>
            <a:r>
              <a:rPr lang="en-CA" dirty="0"/>
              <a:t>Advance Django</a:t>
            </a:r>
          </a:p>
        </p:txBody>
      </p:sp>
      <p:sp>
        <p:nvSpPr>
          <p:cNvPr id="3" name="Subtitle 2">
            <a:extLst>
              <a:ext uri="{FF2B5EF4-FFF2-40B4-BE49-F238E27FC236}">
                <a16:creationId xmlns:a16="http://schemas.microsoft.com/office/drawing/2014/main" id="{90815F04-5A88-4D4C-B360-3C3E129987E5}"/>
              </a:ext>
            </a:extLst>
          </p:cNvPr>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val="350964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AE257-CD07-48E8-8EC8-AD05B4B04EE1}"/>
              </a:ext>
            </a:extLst>
          </p:cNvPr>
          <p:cNvSpPr>
            <a:spLocks noGrp="1"/>
          </p:cNvSpPr>
          <p:nvPr>
            <p:ph type="title"/>
          </p:nvPr>
        </p:nvSpPr>
        <p:spPr/>
        <p:txBody>
          <a:bodyPr/>
          <a:lstStyle/>
          <a:p>
            <a:r>
              <a:rPr lang="en-CA" dirty="0"/>
              <a:t>Why Advance Django</a:t>
            </a:r>
          </a:p>
        </p:txBody>
      </p:sp>
      <p:sp>
        <p:nvSpPr>
          <p:cNvPr id="3" name="Content Placeholder 2">
            <a:extLst>
              <a:ext uri="{FF2B5EF4-FFF2-40B4-BE49-F238E27FC236}">
                <a16:creationId xmlns:a16="http://schemas.microsoft.com/office/drawing/2014/main" id="{27CD702B-8D08-486C-AD62-A69581C4F30B}"/>
              </a:ext>
            </a:extLst>
          </p:cNvPr>
          <p:cNvSpPr>
            <a:spLocks noGrp="1"/>
          </p:cNvSpPr>
          <p:nvPr>
            <p:ph idx="1"/>
          </p:nvPr>
        </p:nvSpPr>
        <p:spPr/>
        <p:txBody>
          <a:bodyPr/>
          <a:lstStyle/>
          <a:p>
            <a:r>
              <a:rPr lang="en-CA" dirty="0"/>
              <a:t>In basics, we’ve learnt a lot of Django concept. Those concepts are good enough to work for a production ready project.</a:t>
            </a:r>
          </a:p>
          <a:p>
            <a:r>
              <a:rPr lang="en-CA" dirty="0"/>
              <a:t>But what you’ll learn in this project is additional technologies that can be used for Django like Docker and Postgres. Along with that, you’ll be learning TDD based development approach which is quite tough but is necessary in long term development process.</a:t>
            </a:r>
          </a:p>
          <a:p>
            <a:r>
              <a:rPr lang="en-CA" dirty="0"/>
              <a:t> </a:t>
            </a:r>
          </a:p>
        </p:txBody>
      </p:sp>
    </p:spTree>
    <p:extLst>
      <p:ext uri="{BB962C8B-B14F-4D97-AF65-F5344CB8AC3E}">
        <p14:creationId xmlns:p14="http://schemas.microsoft.com/office/powerpoint/2010/main" val="2616444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80832-08C7-4D79-87D0-1DE6AD12153C}"/>
              </a:ext>
            </a:extLst>
          </p:cNvPr>
          <p:cNvSpPr>
            <a:spLocks noGrp="1"/>
          </p:cNvSpPr>
          <p:nvPr>
            <p:ph type="title"/>
          </p:nvPr>
        </p:nvSpPr>
        <p:spPr/>
        <p:txBody>
          <a:bodyPr/>
          <a:lstStyle/>
          <a:p>
            <a:r>
              <a:rPr lang="en-CA" dirty="0"/>
              <a:t>Technologies</a:t>
            </a:r>
          </a:p>
        </p:txBody>
      </p:sp>
      <p:sp>
        <p:nvSpPr>
          <p:cNvPr id="3" name="Content Placeholder 2">
            <a:extLst>
              <a:ext uri="{FF2B5EF4-FFF2-40B4-BE49-F238E27FC236}">
                <a16:creationId xmlns:a16="http://schemas.microsoft.com/office/drawing/2014/main" id="{BE106897-E32A-4EDD-A062-B2720E688BE1}"/>
              </a:ext>
            </a:extLst>
          </p:cNvPr>
          <p:cNvSpPr>
            <a:spLocks noGrp="1"/>
          </p:cNvSpPr>
          <p:nvPr>
            <p:ph idx="1"/>
          </p:nvPr>
        </p:nvSpPr>
        <p:spPr/>
        <p:txBody>
          <a:bodyPr/>
          <a:lstStyle/>
          <a:p>
            <a:r>
              <a:rPr lang="en-CA" dirty="0"/>
              <a:t>Python</a:t>
            </a:r>
          </a:p>
          <a:p>
            <a:r>
              <a:rPr lang="en-CA" dirty="0"/>
              <a:t>Django</a:t>
            </a:r>
          </a:p>
          <a:p>
            <a:r>
              <a:rPr lang="en-CA" dirty="0"/>
              <a:t>Django REST Framework</a:t>
            </a:r>
          </a:p>
          <a:p>
            <a:r>
              <a:rPr lang="en-CA" dirty="0"/>
              <a:t>Docker</a:t>
            </a:r>
          </a:p>
          <a:p>
            <a:r>
              <a:rPr lang="en-CA" dirty="0"/>
              <a:t>Travis-CI ( to test code and notify if anything’s broken)</a:t>
            </a:r>
          </a:p>
          <a:p>
            <a:r>
              <a:rPr lang="en-CA" dirty="0"/>
              <a:t>Postgres</a:t>
            </a:r>
          </a:p>
          <a:p>
            <a:r>
              <a:rPr lang="en-CA" dirty="0"/>
              <a:t>TDD</a:t>
            </a:r>
          </a:p>
        </p:txBody>
      </p:sp>
    </p:spTree>
    <p:extLst>
      <p:ext uri="{BB962C8B-B14F-4D97-AF65-F5344CB8AC3E}">
        <p14:creationId xmlns:p14="http://schemas.microsoft.com/office/powerpoint/2010/main" val="3203406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B8CB2-2DA0-4183-89E4-9ACA768DD376}"/>
              </a:ext>
            </a:extLst>
          </p:cNvPr>
          <p:cNvSpPr>
            <a:spLocks noGrp="1"/>
          </p:cNvSpPr>
          <p:nvPr>
            <p:ph type="title"/>
          </p:nvPr>
        </p:nvSpPr>
        <p:spPr/>
        <p:txBody>
          <a:bodyPr/>
          <a:lstStyle/>
          <a:p>
            <a:r>
              <a:rPr lang="en-CA" dirty="0"/>
              <a:t>Steps</a:t>
            </a:r>
          </a:p>
        </p:txBody>
      </p:sp>
      <p:sp>
        <p:nvSpPr>
          <p:cNvPr id="3" name="Content Placeholder 2">
            <a:extLst>
              <a:ext uri="{FF2B5EF4-FFF2-40B4-BE49-F238E27FC236}">
                <a16:creationId xmlns:a16="http://schemas.microsoft.com/office/drawing/2014/main" id="{781A7306-2D36-4394-AEC4-D3AE17870378}"/>
              </a:ext>
            </a:extLst>
          </p:cNvPr>
          <p:cNvSpPr>
            <a:spLocks noGrp="1"/>
          </p:cNvSpPr>
          <p:nvPr>
            <p:ph idx="1"/>
          </p:nvPr>
        </p:nvSpPr>
        <p:spPr/>
        <p:txBody>
          <a:bodyPr/>
          <a:lstStyle/>
          <a:p>
            <a:pPr marL="514350" indent="-514350">
              <a:buFont typeface="+mj-lt"/>
              <a:buAutoNum type="arabicPeriod"/>
            </a:pPr>
            <a:r>
              <a:rPr lang="en-CA" dirty="0"/>
              <a:t>Create Git Project</a:t>
            </a:r>
          </a:p>
          <a:p>
            <a:pPr marL="514350" indent="-514350">
              <a:buFont typeface="+mj-lt"/>
              <a:buAutoNum type="arabicPeriod"/>
            </a:pPr>
            <a:r>
              <a:rPr lang="en-CA" dirty="0"/>
              <a:t>Setup Docker &amp; Django project</a:t>
            </a:r>
          </a:p>
        </p:txBody>
      </p:sp>
    </p:spTree>
    <p:extLst>
      <p:ext uri="{BB962C8B-B14F-4D97-AF65-F5344CB8AC3E}">
        <p14:creationId xmlns:p14="http://schemas.microsoft.com/office/powerpoint/2010/main" val="526088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1314F-E7EF-4E05-82EA-5F65B2EC8832}"/>
              </a:ext>
            </a:extLst>
          </p:cNvPr>
          <p:cNvSpPr>
            <a:spLocks noGrp="1"/>
          </p:cNvSpPr>
          <p:nvPr>
            <p:ph type="title"/>
          </p:nvPr>
        </p:nvSpPr>
        <p:spPr/>
        <p:txBody>
          <a:bodyPr/>
          <a:lstStyle/>
          <a:p>
            <a:r>
              <a:rPr lang="en-CA" dirty="0"/>
              <a:t>Setup Docker &amp; Django</a:t>
            </a:r>
          </a:p>
        </p:txBody>
      </p:sp>
      <p:sp>
        <p:nvSpPr>
          <p:cNvPr id="3" name="Content Placeholder 2">
            <a:extLst>
              <a:ext uri="{FF2B5EF4-FFF2-40B4-BE49-F238E27FC236}">
                <a16:creationId xmlns:a16="http://schemas.microsoft.com/office/drawing/2014/main" id="{D9E5F7C4-CD08-4FFF-A4F3-AF7C6DDC1FFF}"/>
              </a:ext>
            </a:extLst>
          </p:cNvPr>
          <p:cNvSpPr>
            <a:spLocks noGrp="1"/>
          </p:cNvSpPr>
          <p:nvPr>
            <p:ph idx="1"/>
          </p:nvPr>
        </p:nvSpPr>
        <p:spPr/>
        <p:txBody>
          <a:bodyPr/>
          <a:lstStyle/>
          <a:p>
            <a:r>
              <a:rPr lang="en-CA" dirty="0"/>
              <a:t>Create </a:t>
            </a:r>
            <a:r>
              <a:rPr lang="en-CA" dirty="0" err="1"/>
              <a:t>Dockerfile</a:t>
            </a:r>
            <a:endParaRPr lang="en-CA" dirty="0"/>
          </a:p>
          <a:p>
            <a:pPr lvl="1"/>
            <a:r>
              <a:rPr lang="en-CA" dirty="0"/>
              <a:t>Select </a:t>
            </a:r>
            <a:r>
              <a:rPr lang="en-CA" dirty="0" err="1"/>
              <a:t>linux</a:t>
            </a:r>
            <a:r>
              <a:rPr lang="en-CA" dirty="0"/>
              <a:t> version (alpine)</a:t>
            </a:r>
          </a:p>
          <a:p>
            <a:pPr lvl="1"/>
            <a:r>
              <a:rPr lang="en-CA" dirty="0"/>
              <a:t>Install python packages (requirements.txt)</a:t>
            </a:r>
          </a:p>
          <a:p>
            <a:pPr lvl="1"/>
            <a:r>
              <a:rPr lang="en-CA" dirty="0"/>
              <a:t>Setup working </a:t>
            </a:r>
            <a:r>
              <a:rPr lang="en-CA" dirty="0" err="1"/>
              <a:t>dir</a:t>
            </a:r>
            <a:r>
              <a:rPr lang="en-CA" dirty="0"/>
              <a:t> (/app)</a:t>
            </a:r>
          </a:p>
          <a:p>
            <a:pPr lvl="1"/>
            <a:r>
              <a:rPr lang="en-CA" dirty="0"/>
              <a:t>Add user (user)</a:t>
            </a:r>
          </a:p>
          <a:p>
            <a:r>
              <a:rPr lang="en-CA" dirty="0"/>
              <a:t>Create Docker-Compose </a:t>
            </a:r>
            <a:r>
              <a:rPr lang="en-CA" dirty="0" err="1"/>
              <a:t>yml</a:t>
            </a:r>
            <a:r>
              <a:rPr lang="en-CA" dirty="0"/>
              <a:t> file</a:t>
            </a:r>
          </a:p>
          <a:p>
            <a:pPr lvl="1"/>
            <a:r>
              <a:rPr lang="en-CA" dirty="0"/>
              <a:t>Create new app service</a:t>
            </a:r>
          </a:p>
          <a:p>
            <a:pPr lvl="1"/>
            <a:r>
              <a:rPr lang="en-CA" dirty="0"/>
              <a:t>Set build context, ports, </a:t>
            </a:r>
            <a:r>
              <a:rPr lang="en-CA" dirty="0" err="1"/>
              <a:t>volumns</a:t>
            </a:r>
            <a:r>
              <a:rPr lang="en-CA" dirty="0"/>
              <a:t>, and commands.</a:t>
            </a:r>
          </a:p>
          <a:p>
            <a:pPr lvl="1"/>
            <a:endParaRPr lang="en-CA" dirty="0"/>
          </a:p>
        </p:txBody>
      </p:sp>
    </p:spTree>
    <p:extLst>
      <p:ext uri="{BB962C8B-B14F-4D97-AF65-F5344CB8AC3E}">
        <p14:creationId xmlns:p14="http://schemas.microsoft.com/office/powerpoint/2010/main" val="1026066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9C0D1-C891-490C-9F4B-AA1EC30D6E16}"/>
              </a:ext>
            </a:extLst>
          </p:cNvPr>
          <p:cNvSpPr>
            <a:spLocks noGrp="1"/>
          </p:cNvSpPr>
          <p:nvPr>
            <p:ph type="title"/>
          </p:nvPr>
        </p:nvSpPr>
        <p:spPr/>
        <p:txBody>
          <a:bodyPr/>
          <a:lstStyle/>
          <a:p>
            <a:r>
              <a:rPr lang="en-CA" dirty="0"/>
              <a:t>Setup Docker &amp; Django</a:t>
            </a:r>
          </a:p>
        </p:txBody>
      </p:sp>
      <p:sp>
        <p:nvSpPr>
          <p:cNvPr id="3" name="Content Placeholder 2">
            <a:extLst>
              <a:ext uri="{FF2B5EF4-FFF2-40B4-BE49-F238E27FC236}">
                <a16:creationId xmlns:a16="http://schemas.microsoft.com/office/drawing/2014/main" id="{92F79582-32AF-495D-A11C-72DBF49C0BAF}"/>
              </a:ext>
            </a:extLst>
          </p:cNvPr>
          <p:cNvSpPr>
            <a:spLocks noGrp="1"/>
          </p:cNvSpPr>
          <p:nvPr>
            <p:ph idx="1"/>
          </p:nvPr>
        </p:nvSpPr>
        <p:spPr/>
        <p:txBody>
          <a:bodyPr/>
          <a:lstStyle/>
          <a:p>
            <a:r>
              <a:rPr lang="en-CA" dirty="0"/>
              <a:t>Run the following commands</a:t>
            </a:r>
          </a:p>
          <a:p>
            <a:pPr lvl="1"/>
            <a:r>
              <a:rPr lang="en-CA" i="1" dirty="0">
                <a:effectLst>
                  <a:outerShdw blurRad="38100" dist="38100" dir="2700000" algn="tl">
                    <a:srgbClr val="000000">
                      <a:alpha val="43137"/>
                    </a:srgbClr>
                  </a:outerShdw>
                </a:effectLst>
              </a:rPr>
              <a:t>docker build .  </a:t>
            </a:r>
            <a:r>
              <a:rPr lang="en-CA" dirty="0"/>
              <a:t>(build image)</a:t>
            </a:r>
          </a:p>
          <a:p>
            <a:pPr lvl="1"/>
            <a:r>
              <a:rPr lang="en-CA" i="1" dirty="0">
                <a:effectLst>
                  <a:outerShdw blurRad="38100" dist="38100" dir="2700000" algn="tl">
                    <a:srgbClr val="000000">
                      <a:alpha val="43137"/>
                    </a:srgbClr>
                  </a:outerShdw>
                </a:effectLst>
              </a:rPr>
              <a:t>docker-compose build </a:t>
            </a:r>
            <a:r>
              <a:rPr lang="en-CA" dirty="0"/>
              <a:t>(setup services)</a:t>
            </a:r>
          </a:p>
          <a:p>
            <a:pPr lvl="1"/>
            <a:r>
              <a:rPr lang="en-CA" i="1" dirty="0">
                <a:effectLst>
                  <a:outerShdw blurRad="38100" dist="38100" dir="2700000" algn="tl">
                    <a:srgbClr val="000000">
                      <a:alpha val="43137"/>
                    </a:srgbClr>
                  </a:outerShdw>
                </a:effectLst>
              </a:rPr>
              <a:t>docker-compose run app </a:t>
            </a:r>
            <a:r>
              <a:rPr lang="en-CA" i="1" dirty="0" err="1">
                <a:effectLst>
                  <a:outerShdw blurRad="38100" dist="38100" dir="2700000" algn="tl">
                    <a:srgbClr val="000000">
                      <a:alpha val="43137"/>
                    </a:srgbClr>
                  </a:outerShdw>
                </a:effectLst>
              </a:rPr>
              <a:t>sh</a:t>
            </a:r>
            <a:r>
              <a:rPr lang="en-CA" i="1" dirty="0">
                <a:effectLst>
                  <a:outerShdw blurRad="38100" dist="38100" dir="2700000" algn="tl">
                    <a:srgbClr val="000000">
                      <a:alpha val="43137"/>
                    </a:srgbClr>
                  </a:outerShdw>
                </a:effectLst>
              </a:rPr>
              <a:t> –c “django-admin.py </a:t>
            </a:r>
            <a:r>
              <a:rPr lang="en-CA" i="1" dirty="0" err="1">
                <a:effectLst>
                  <a:outerShdw blurRad="38100" dist="38100" dir="2700000" algn="tl">
                    <a:srgbClr val="000000">
                      <a:alpha val="43137"/>
                    </a:srgbClr>
                  </a:outerShdw>
                </a:effectLst>
              </a:rPr>
              <a:t>startproject</a:t>
            </a:r>
            <a:r>
              <a:rPr lang="en-CA" i="1" dirty="0">
                <a:effectLst>
                  <a:outerShdw blurRad="38100" dist="38100" dir="2700000" algn="tl">
                    <a:srgbClr val="000000">
                      <a:alpha val="43137"/>
                    </a:srgbClr>
                  </a:outerShdw>
                </a:effectLst>
              </a:rPr>
              <a:t> app .”</a:t>
            </a:r>
            <a:r>
              <a:rPr lang="en-CA" dirty="0"/>
              <a:t> (creates Django project in /app folder)</a:t>
            </a:r>
          </a:p>
          <a:p>
            <a:pPr lvl="1"/>
            <a:endParaRPr lang="en-CA" dirty="0"/>
          </a:p>
          <a:p>
            <a:pPr lvl="1"/>
            <a:endParaRPr lang="en-CA" dirty="0"/>
          </a:p>
          <a:p>
            <a:pPr lvl="1"/>
            <a:endParaRPr lang="en-CA" dirty="0"/>
          </a:p>
        </p:txBody>
      </p:sp>
    </p:spTree>
    <p:extLst>
      <p:ext uri="{BB962C8B-B14F-4D97-AF65-F5344CB8AC3E}">
        <p14:creationId xmlns:p14="http://schemas.microsoft.com/office/powerpoint/2010/main" val="13110613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197</Words>
  <Application>Microsoft Office PowerPoint</Application>
  <PresentationFormat>Widescreen</PresentationFormat>
  <Paragraphs>31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Advance Django</vt:lpstr>
      <vt:lpstr>Why Advance Django</vt:lpstr>
      <vt:lpstr>Technologies</vt:lpstr>
      <vt:lpstr>Steps</vt:lpstr>
      <vt:lpstr>Setup Docker &amp; Django</vt:lpstr>
      <vt:lpstr>Setup Docker &amp; Django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 Django</dc:title>
  <dc:creator>smit shah</dc:creator>
  <cp:lastModifiedBy>smit shah</cp:lastModifiedBy>
  <cp:revision>2</cp:revision>
  <dcterms:created xsi:type="dcterms:W3CDTF">2022-01-07T00:34:07Z</dcterms:created>
  <dcterms:modified xsi:type="dcterms:W3CDTF">2022-01-07T02:10:42Z</dcterms:modified>
</cp:coreProperties>
</file>