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on changes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4B6-E74C-4B18-82F0-B7DA91A266C4}"/>
              </a:ext>
            </a:extLst>
          </p:cNvPr>
          <p:cNvSpPr>
            <a:spLocks noGrp="1"/>
          </p:cNvSpPr>
          <p:nvPr>
            <p:ph type="title"/>
          </p:nvPr>
        </p:nvSpPr>
        <p:spPr/>
        <p:txBody>
          <a:bodyPr/>
          <a:lstStyle/>
          <a:p>
            <a:r>
              <a:rPr lang="en-US" dirty="0"/>
              <a:t>Setting up Travis CI</a:t>
            </a:r>
            <a:endParaRPr lang="en-CA" dirty="0"/>
          </a:p>
        </p:txBody>
      </p:sp>
      <p:sp>
        <p:nvSpPr>
          <p:cNvPr id="3" name="Content Placeholder 2">
            <a:extLst>
              <a:ext uri="{FF2B5EF4-FFF2-40B4-BE49-F238E27FC236}">
                <a16:creationId xmlns:a16="http://schemas.microsoft.com/office/drawing/2014/main" id="{083EB1CC-2063-4217-9D39-2934374E4691}"/>
              </a:ext>
            </a:extLst>
          </p:cNvPr>
          <p:cNvSpPr>
            <a:spLocks noGrp="1"/>
          </p:cNvSpPr>
          <p:nvPr>
            <p:ph idx="1"/>
          </p:nvPr>
        </p:nvSpPr>
        <p:spPr/>
        <p:txBody>
          <a:bodyPr/>
          <a:lstStyle/>
          <a:p>
            <a:r>
              <a:rPr lang="en-US" dirty="0"/>
              <a:t>This will give us notifications when our build fails after pushing the project to the </a:t>
            </a:r>
            <a:r>
              <a:rPr lang="en-US" dirty="0" err="1"/>
              <a:t>github</a:t>
            </a:r>
            <a:r>
              <a:rPr lang="en-US" dirty="0"/>
              <a:t>.</a:t>
            </a:r>
          </a:p>
          <a:p>
            <a:pPr lvl="1"/>
            <a:r>
              <a:rPr lang="en-US" dirty="0"/>
              <a:t>Setup the </a:t>
            </a:r>
            <a:r>
              <a:rPr lang="en-US" dirty="0" err="1"/>
              <a:t>travis</a:t>
            </a:r>
            <a:r>
              <a:rPr lang="en-US" dirty="0"/>
              <a:t> ci using their website.</a:t>
            </a:r>
          </a:p>
          <a:p>
            <a:pPr lvl="1"/>
            <a:r>
              <a:rPr lang="en-US" dirty="0"/>
              <a:t>Enable the project repo</a:t>
            </a:r>
          </a:p>
          <a:p>
            <a:pPr lvl="1"/>
            <a:r>
              <a:rPr lang="en-US" dirty="0"/>
              <a:t>Create .</a:t>
            </a:r>
            <a:r>
              <a:rPr lang="en-US" dirty="0" err="1"/>
              <a:t>travis.yml</a:t>
            </a:r>
            <a:r>
              <a:rPr lang="en-US" dirty="0"/>
              <a:t> file to configure </a:t>
            </a:r>
            <a:r>
              <a:rPr lang="en-US" dirty="0" err="1"/>
              <a:t>travis</a:t>
            </a:r>
            <a:r>
              <a:rPr lang="en-US" dirty="0"/>
              <a:t> services and scripts</a:t>
            </a:r>
          </a:p>
          <a:p>
            <a:pPr lvl="2"/>
            <a:r>
              <a:rPr lang="en-US" dirty="0"/>
              <a:t>If you’re adding new modules in </a:t>
            </a:r>
            <a:r>
              <a:rPr lang="en-US" dirty="0" err="1"/>
              <a:t>travis</a:t>
            </a:r>
            <a:r>
              <a:rPr lang="en-US" dirty="0"/>
              <a:t>, add those in requirements.txt as well </a:t>
            </a:r>
          </a:p>
          <a:p>
            <a:pPr lvl="3"/>
            <a:r>
              <a:rPr lang="en-US" dirty="0" err="1"/>
              <a:t>eg</a:t>
            </a:r>
            <a:r>
              <a:rPr lang="en-US" dirty="0"/>
              <a:t>: flake8 ( tool for python coding standard management)</a:t>
            </a:r>
          </a:p>
          <a:p>
            <a:pPr lvl="1"/>
            <a:r>
              <a:rPr lang="en-US" dirty="0"/>
              <a:t>Add .flake8 file in the app (the project) to exclude some of the files which are not required to check programming errors using flake8. ( </a:t>
            </a:r>
            <a:r>
              <a:rPr lang="en-US" dirty="0" err="1"/>
              <a:t>eg</a:t>
            </a:r>
            <a:r>
              <a:rPr lang="en-US" dirty="0"/>
              <a:t>: </a:t>
            </a:r>
            <a:r>
              <a:rPr lang="en-US"/>
              <a:t>auto generated ones)</a:t>
            </a:r>
            <a:endParaRPr lang="en-CA" dirty="0"/>
          </a:p>
        </p:txBody>
      </p:sp>
    </p:spTree>
    <p:extLst>
      <p:ext uri="{BB962C8B-B14F-4D97-AF65-F5344CB8AC3E}">
        <p14:creationId xmlns:p14="http://schemas.microsoft.com/office/powerpoint/2010/main" val="4163138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306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Advance Django</vt:lpstr>
      <vt:lpstr>Why Advance Django</vt:lpstr>
      <vt:lpstr>Technologies</vt:lpstr>
      <vt:lpstr>Steps</vt:lpstr>
      <vt:lpstr>Setup Docker &amp; Django</vt:lpstr>
      <vt:lpstr>Setup Docker &amp; Django</vt:lpstr>
      <vt:lpstr>Setting up Travis 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4</cp:revision>
  <dcterms:created xsi:type="dcterms:W3CDTF">2022-01-07T00:34:07Z</dcterms:created>
  <dcterms:modified xsi:type="dcterms:W3CDTF">2022-01-08T18:06:13Z</dcterms:modified>
</cp:coreProperties>
</file>