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424"/>
    <a:srgbClr val="8D8997"/>
    <a:srgbClr val="545454"/>
    <a:srgbClr val="F2B100"/>
    <a:srgbClr val="FFC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png"/><Relationship Id="rId3" Type="http://schemas.openxmlformats.org/officeDocument/2006/relationships/tags" Target="../tags/tag1.xml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Oval 4"/>
          <p:cNvSpPr/>
          <p:nvPr/>
        </p:nvSpPr>
        <p:spPr>
          <a:xfrm>
            <a:off x="4523740" y="2228850"/>
            <a:ext cx="2272030" cy="2272030"/>
          </a:xfrm>
          <a:prstGeom prst="ellipse">
            <a:avLst/>
          </a:prstGeom>
          <a:solidFill>
            <a:srgbClr val="1A5FEA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788660" y="2018665"/>
            <a:ext cx="1487170" cy="1487170"/>
          </a:xfrm>
          <a:prstGeom prst="ellipse">
            <a:avLst/>
          </a:prstGeom>
          <a:solidFill>
            <a:srgbClr val="FF4747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451225" y="2152015"/>
            <a:ext cx="429260" cy="429260"/>
          </a:xfrm>
          <a:prstGeom prst="ellipse">
            <a:avLst/>
          </a:prstGeom>
          <a:solidFill>
            <a:srgbClr val="FF4747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438265" y="1263650"/>
            <a:ext cx="248285" cy="248285"/>
          </a:xfrm>
          <a:prstGeom prst="ellipse">
            <a:avLst/>
          </a:prstGeom>
          <a:solidFill>
            <a:srgbClr val="FF4747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788660" y="734695"/>
            <a:ext cx="431165" cy="431165"/>
          </a:xfrm>
          <a:prstGeom prst="ellipse">
            <a:avLst/>
          </a:prstGeom>
          <a:solidFill>
            <a:srgbClr val="1A5FEA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95470" y="1670050"/>
            <a:ext cx="1393190" cy="1393190"/>
          </a:xfrm>
          <a:prstGeom prst="ellipse">
            <a:avLst/>
          </a:prstGeom>
          <a:solidFill>
            <a:srgbClr val="F2B10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214495" y="2794000"/>
            <a:ext cx="1779270" cy="1779270"/>
          </a:xfrm>
          <a:prstGeom prst="ellipse">
            <a:avLst/>
          </a:prstGeom>
          <a:solidFill>
            <a:srgbClr val="7030A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138420" y="4940935"/>
            <a:ext cx="189865" cy="189865"/>
          </a:xfrm>
          <a:prstGeom prst="ellipse">
            <a:avLst/>
          </a:prstGeom>
          <a:solidFill>
            <a:srgbClr val="7030A0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650990" y="4500880"/>
            <a:ext cx="283845" cy="283845"/>
          </a:xfrm>
          <a:prstGeom prst="ellipse">
            <a:avLst/>
          </a:prstGeom>
          <a:solidFill>
            <a:srgbClr val="F2B10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523740" y="2254250"/>
            <a:ext cx="2056130" cy="2056130"/>
          </a:xfrm>
          <a:prstGeom prst="ellipse">
            <a:avLst/>
          </a:prstGeom>
          <a:solidFill>
            <a:schemeClr val="bg1">
              <a:lumMod val="8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523740" y="2297430"/>
            <a:ext cx="1951355" cy="1951355"/>
          </a:xfrm>
          <a:prstGeom prst="ellipse">
            <a:avLst/>
          </a:prstGeom>
          <a:solidFill>
            <a:schemeClr val="tx1">
              <a:lumMod val="65000"/>
              <a:lumOff val="3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603115" y="2297430"/>
            <a:ext cx="1836420" cy="1858010"/>
          </a:xfrm>
          <a:prstGeom prst="ellipse">
            <a:avLst/>
          </a:prstGeom>
          <a:solidFill>
            <a:schemeClr val="tx1">
              <a:lumMod val="85000"/>
              <a:lumOff val="1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 rot="1740000">
            <a:off x="4996180" y="2583815"/>
            <a:ext cx="1407160" cy="14617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8800" b="1">
                <a:solidFill>
                  <a:schemeClr val="bg1"/>
                </a:solidFill>
                <a:latin typeface="Junegull" panose="04010000000000000000" charset="0"/>
                <a:cs typeface="Junegull" panose="04010000000000000000" charset="0"/>
                <a:sym typeface="+mn-ea"/>
              </a:rPr>
              <a:t>M</a:t>
            </a:r>
            <a:endParaRPr lang="en-IN" altLang="en-US" sz="8800" b="1">
              <a:solidFill>
                <a:schemeClr val="bg1"/>
              </a:solidFill>
              <a:latin typeface="Junegull" panose="04010000000000000000" charset="0"/>
              <a:cs typeface="Junegull" panose="04010000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Oval 4"/>
          <p:cNvSpPr/>
          <p:nvPr/>
        </p:nvSpPr>
        <p:spPr>
          <a:xfrm>
            <a:off x="5417185" y="2058035"/>
            <a:ext cx="1873885" cy="1873885"/>
          </a:xfrm>
          <a:prstGeom prst="ellipse">
            <a:avLst/>
          </a:prstGeom>
          <a:solidFill>
            <a:srgbClr val="1A5FEA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417945" y="2095500"/>
            <a:ext cx="1094105" cy="1094105"/>
          </a:xfrm>
          <a:prstGeom prst="ellipse">
            <a:avLst/>
          </a:prstGeom>
          <a:solidFill>
            <a:srgbClr val="FF4747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72610" y="2508250"/>
            <a:ext cx="338455" cy="338455"/>
          </a:xfrm>
          <a:prstGeom prst="ellipse">
            <a:avLst/>
          </a:prstGeom>
          <a:solidFill>
            <a:srgbClr val="FF4747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095490" y="1554480"/>
            <a:ext cx="195580" cy="195580"/>
          </a:xfrm>
          <a:prstGeom prst="ellipse">
            <a:avLst/>
          </a:prstGeom>
          <a:solidFill>
            <a:srgbClr val="FF4747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502400" y="1158240"/>
            <a:ext cx="339725" cy="339725"/>
          </a:xfrm>
          <a:prstGeom prst="ellipse">
            <a:avLst/>
          </a:prstGeom>
          <a:solidFill>
            <a:srgbClr val="1A5FEA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258435" y="1687195"/>
            <a:ext cx="1159510" cy="1159510"/>
          </a:xfrm>
          <a:prstGeom prst="ellipse">
            <a:avLst/>
          </a:prstGeom>
          <a:solidFill>
            <a:srgbClr val="F2B10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017135" y="2610485"/>
            <a:ext cx="1400810" cy="1400810"/>
          </a:xfrm>
          <a:prstGeom prst="ellipse">
            <a:avLst/>
          </a:prstGeom>
          <a:solidFill>
            <a:srgbClr val="7030A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17185" y="4304030"/>
            <a:ext cx="200025" cy="200025"/>
          </a:xfrm>
          <a:prstGeom prst="ellipse">
            <a:avLst/>
          </a:prstGeom>
          <a:solidFill>
            <a:srgbClr val="7030A0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697980" y="4032885"/>
            <a:ext cx="223520" cy="223520"/>
          </a:xfrm>
          <a:prstGeom prst="ellipse">
            <a:avLst/>
          </a:prstGeom>
          <a:solidFill>
            <a:srgbClr val="F2B10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385435" y="2129790"/>
            <a:ext cx="1618615" cy="1618615"/>
          </a:xfrm>
          <a:prstGeom prst="ellipse">
            <a:avLst/>
          </a:prstGeom>
          <a:solidFill>
            <a:schemeClr val="bg1">
              <a:lumMod val="8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85435" y="2132965"/>
            <a:ext cx="1536065" cy="1536065"/>
          </a:xfrm>
          <a:prstGeom prst="ellipse">
            <a:avLst/>
          </a:prstGeom>
          <a:solidFill>
            <a:schemeClr val="tx1">
              <a:lumMod val="65000"/>
              <a:lumOff val="3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476240" y="2129790"/>
            <a:ext cx="1445260" cy="1462405"/>
          </a:xfrm>
          <a:prstGeom prst="ellipse">
            <a:avLst/>
          </a:prstGeom>
          <a:solidFill>
            <a:schemeClr val="tx1">
              <a:lumMod val="85000"/>
              <a:lumOff val="1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35" y="4673600"/>
            <a:ext cx="12191365" cy="1017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IN" altLang="en-US" sz="4800" b="1">
                <a:latin typeface="Junegull" panose="04010000000000000000" charset="0"/>
                <a:cs typeface="Junegull" panose="04010000000000000000" charset="0"/>
              </a:rPr>
              <a:t>THE MILLENNIALS</a:t>
            </a:r>
            <a:endParaRPr lang="en-IN" altLang="en-US" sz="4800" b="1">
              <a:latin typeface="Junegull" panose="04010000000000000000" charset="0"/>
              <a:cs typeface="Junegull" panose="04010000000000000000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3754755" y="5528310"/>
            <a:ext cx="4657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>
                <a:solidFill>
                  <a:schemeClr val="tx1">
                    <a:lumMod val="65000"/>
                    <a:lumOff val="35000"/>
                  </a:schemeClr>
                </a:solidFill>
                <a:latin typeface="Junegull" panose="04010000000000000000" charset="0"/>
                <a:cs typeface="Junegull" panose="04010000000000000000" charset="0"/>
              </a:rPr>
              <a:t>FREEDOM FROM BOREDOM</a:t>
            </a:r>
            <a:endParaRPr lang="en-IN" altLang="en-US">
              <a:solidFill>
                <a:schemeClr val="tx1">
                  <a:lumMod val="65000"/>
                  <a:lumOff val="35000"/>
                </a:schemeClr>
              </a:solidFill>
              <a:latin typeface="Junegull" panose="04010000000000000000" charset="0"/>
              <a:cs typeface="Junegull" panose="04010000000000000000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 rot="1620000">
            <a:off x="5802630" y="2421255"/>
            <a:ext cx="1041400" cy="1103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6000" b="1">
                <a:solidFill>
                  <a:schemeClr val="bg1"/>
                </a:solidFill>
                <a:latin typeface="Junegull" panose="04010000000000000000" charset="0"/>
                <a:cs typeface="Junegull" panose="04010000000000000000" charset="0"/>
                <a:sym typeface="+mn-ea"/>
              </a:rPr>
              <a:t>M</a:t>
            </a:r>
            <a:endParaRPr lang="en-IN" altLang="en-US" sz="6000" b="1">
              <a:solidFill>
                <a:schemeClr val="bg1"/>
              </a:solidFill>
              <a:latin typeface="Junegull" panose="04010000000000000000" charset="0"/>
              <a:cs typeface="Junegull" panose="04010000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l="6569" r="6569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l="7035" r="7035"/>
          <a:stretch>
            <a:fillRect/>
          </a:stretch>
        </p:blipFill>
        <p:spPr>
          <a:xfrm>
            <a:off x="0" y="635"/>
            <a:ext cx="12192000" cy="68567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Untitled video - Made with Clipchamp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  <p:custDataLst>
              <p:tags r:id="rId3"/>
            </p:custDataLst>
          </p:nvPr>
        </p:nvPicPr>
        <p:blipFill>
          <a:blip r:embed="rId4"/>
          <a:srcRect l="529" t="2888" r="868" b="203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3712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0">
              <p:cMediaNode showWhenStopped="1">
                <p:cTn id="7" repeatCount="indefinite" fill="hold" display="1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MEDIACOVER_FLAG" val="1"/>
  <p:tag name="KSO_WM_UNIT_MEDIACOVER_BTN_STATE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WPS Presentation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Junegull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Dhruvil Joshi</dc:creator>
  <cp:lastModifiedBy>dhruv</cp:lastModifiedBy>
  <cp:revision>8</cp:revision>
  <dcterms:created xsi:type="dcterms:W3CDTF">2023-08-15T14:12:00Z</dcterms:created>
  <dcterms:modified xsi:type="dcterms:W3CDTF">2023-08-29T03:06:13Z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B68896B0B1AF457B969C434F90222EF2_12</vt:lpwstr>
  </property>
  <property fmtid="{D5CDD505-2E9C-101B-9397-08002B2CF9AE}" pid="3" name="KSOProductBuildVer">
    <vt:lpwstr>1033-12.2.0.13193</vt:lpwstr>
  </property>
</Properties>
</file>