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3" r:id="rId1"/>
    <p:sldMasterId id="2147483881" r:id="rId2"/>
  </p:sldMasterIdLst>
  <p:sldIdLst>
    <p:sldId id="256" r:id="rId3"/>
    <p:sldId id="257" r:id="rId4"/>
    <p:sldId id="259" r:id="rId5"/>
    <p:sldId id="262" r:id="rId6"/>
    <p:sldId id="260" r:id="rId7"/>
    <p:sldId id="261" r:id="rId8"/>
    <p:sldId id="263" r:id="rId9"/>
    <p:sldId id="264" r:id="rId10"/>
    <p:sldId id="265" r:id="rId11"/>
    <p:sldId id="267" r:id="rId12"/>
    <p:sldId id="268" r:id="rId13"/>
    <p:sldId id="269" r:id="rId14"/>
    <p:sldId id="270" r:id="rId15"/>
    <p:sldId id="271" r:id="rId16"/>
    <p:sldId id="266"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 Panchal" userId="7932297be859e8fc" providerId="LiveId" clId="{4DBA3B7B-8CF9-4786-A4C0-3E663DE9E733}"/>
    <pc:docChg chg="undo custSel modSld sldOrd">
      <pc:chgData name="Smit Panchal" userId="7932297be859e8fc" providerId="LiveId" clId="{4DBA3B7B-8CF9-4786-A4C0-3E663DE9E733}" dt="2021-10-09T10:48:25.648" v="612"/>
      <pc:docMkLst>
        <pc:docMk/>
      </pc:docMkLst>
      <pc:sldChg chg="modSp mod">
        <pc:chgData name="Smit Panchal" userId="7932297be859e8fc" providerId="LiveId" clId="{4DBA3B7B-8CF9-4786-A4C0-3E663DE9E733}" dt="2021-10-09T07:01:31.376" v="610" actId="20577"/>
        <pc:sldMkLst>
          <pc:docMk/>
          <pc:sldMk cId="0" sldId="257"/>
        </pc:sldMkLst>
        <pc:spChg chg="mod">
          <ac:chgData name="Smit Panchal" userId="7932297be859e8fc" providerId="LiveId" clId="{4DBA3B7B-8CF9-4786-A4C0-3E663DE9E733}" dt="2021-10-09T07:01:31.376" v="610" actId="20577"/>
          <ac:spMkLst>
            <pc:docMk/>
            <pc:sldMk cId="0" sldId="257"/>
            <ac:spMk id="83" creationId="{00000000-0000-0000-0000-000000000000}"/>
          </ac:spMkLst>
        </pc:spChg>
      </pc:sldChg>
      <pc:sldChg chg="modSp mod">
        <pc:chgData name="Smit Panchal" userId="7932297be859e8fc" providerId="LiveId" clId="{4DBA3B7B-8CF9-4786-A4C0-3E663DE9E733}" dt="2021-10-09T06:39:00.705" v="76" actId="14100"/>
        <pc:sldMkLst>
          <pc:docMk/>
          <pc:sldMk cId="0" sldId="259"/>
        </pc:sldMkLst>
        <pc:spChg chg="mod">
          <ac:chgData name="Smit Panchal" userId="7932297be859e8fc" providerId="LiveId" clId="{4DBA3B7B-8CF9-4786-A4C0-3E663DE9E733}" dt="2021-10-09T06:38:55.281" v="75" actId="14100"/>
          <ac:spMkLst>
            <pc:docMk/>
            <pc:sldMk cId="0" sldId="259"/>
            <ac:spMk id="86" creationId="{00000000-0000-0000-0000-000000000000}"/>
          </ac:spMkLst>
        </pc:spChg>
        <pc:spChg chg="mod">
          <ac:chgData name="Smit Panchal" userId="7932297be859e8fc" providerId="LiveId" clId="{4DBA3B7B-8CF9-4786-A4C0-3E663DE9E733}" dt="2021-10-09T06:39:00.705" v="76" actId="14100"/>
          <ac:spMkLst>
            <pc:docMk/>
            <pc:sldMk cId="0" sldId="259"/>
            <ac:spMk id="87" creationId="{00000000-0000-0000-0000-000000000000}"/>
          </ac:spMkLst>
        </pc:spChg>
      </pc:sldChg>
      <pc:sldChg chg="modSp mod">
        <pc:chgData name="Smit Panchal" userId="7932297be859e8fc" providerId="LiveId" clId="{4DBA3B7B-8CF9-4786-A4C0-3E663DE9E733}" dt="2021-10-09T06:58:23.354" v="568" actId="5793"/>
        <pc:sldMkLst>
          <pc:docMk/>
          <pc:sldMk cId="0" sldId="261"/>
        </pc:sldMkLst>
        <pc:spChg chg="mod">
          <ac:chgData name="Smit Panchal" userId="7932297be859e8fc" providerId="LiveId" clId="{4DBA3B7B-8CF9-4786-A4C0-3E663DE9E733}" dt="2021-10-09T06:58:23.354" v="568" actId="5793"/>
          <ac:spMkLst>
            <pc:docMk/>
            <pc:sldMk cId="0" sldId="261"/>
            <ac:spMk id="91" creationId="{00000000-0000-0000-0000-000000000000}"/>
          </ac:spMkLst>
        </pc:spChg>
      </pc:sldChg>
      <pc:sldChg chg="modSp mod ord">
        <pc:chgData name="Smit Panchal" userId="7932297be859e8fc" providerId="LiveId" clId="{4DBA3B7B-8CF9-4786-A4C0-3E663DE9E733}" dt="2021-10-09T10:48:25.648" v="612"/>
        <pc:sldMkLst>
          <pc:docMk/>
          <pc:sldMk cId="0" sldId="262"/>
        </pc:sldMkLst>
        <pc:spChg chg="mod">
          <ac:chgData name="Smit Panchal" userId="7932297be859e8fc" providerId="LiveId" clId="{4DBA3B7B-8CF9-4786-A4C0-3E663DE9E733}" dt="2021-10-09T06:58:39.030" v="570" actId="20577"/>
          <ac:spMkLst>
            <pc:docMk/>
            <pc:sldMk cId="0" sldId="262"/>
            <ac:spMk id="93" creationId="{00000000-0000-0000-0000-000000000000}"/>
          </ac:spMkLst>
        </pc:spChg>
      </pc:sldChg>
      <pc:sldChg chg="modSp mod">
        <pc:chgData name="Smit Panchal" userId="7932297be859e8fc" providerId="LiveId" clId="{4DBA3B7B-8CF9-4786-A4C0-3E663DE9E733}" dt="2021-10-09T06:57:47.550" v="565" actId="20577"/>
        <pc:sldMkLst>
          <pc:docMk/>
          <pc:sldMk cId="0" sldId="263"/>
        </pc:sldMkLst>
        <pc:spChg chg="mod">
          <ac:chgData name="Smit Panchal" userId="7932297be859e8fc" providerId="LiveId" clId="{4DBA3B7B-8CF9-4786-A4C0-3E663DE9E733}" dt="2021-10-09T06:57:47.550" v="565" actId="20577"/>
          <ac:spMkLst>
            <pc:docMk/>
            <pc:sldMk cId="0" sldId="263"/>
            <ac:spMk id="95" creationId="{00000000-0000-0000-0000-000000000000}"/>
          </ac:spMkLst>
        </pc:spChg>
      </pc:sldChg>
      <pc:sldChg chg="modSp mod">
        <pc:chgData name="Smit Panchal" userId="7932297be859e8fc" providerId="LiveId" clId="{4DBA3B7B-8CF9-4786-A4C0-3E663DE9E733}" dt="2021-10-09T06:41:29.557" v="182" actId="113"/>
        <pc:sldMkLst>
          <pc:docMk/>
          <pc:sldMk cId="0" sldId="264"/>
        </pc:sldMkLst>
        <pc:spChg chg="mod">
          <ac:chgData name="Smit Panchal" userId="7932297be859e8fc" providerId="LiveId" clId="{4DBA3B7B-8CF9-4786-A4C0-3E663DE9E733}" dt="2021-10-09T06:41:29.557" v="182" actId="113"/>
          <ac:spMkLst>
            <pc:docMk/>
            <pc:sldMk cId="0" sldId="264"/>
            <ac:spMk id="97" creationId="{00000000-0000-0000-0000-000000000000}"/>
          </ac:spMkLst>
        </pc:spChg>
      </pc:sldChg>
      <pc:sldChg chg="modSp mod">
        <pc:chgData name="Smit Panchal" userId="7932297be859e8fc" providerId="LiveId" clId="{4DBA3B7B-8CF9-4786-A4C0-3E663DE9E733}" dt="2021-10-09T06:58:53.767" v="573" actId="20577"/>
        <pc:sldMkLst>
          <pc:docMk/>
          <pc:sldMk cId="0" sldId="265"/>
        </pc:sldMkLst>
        <pc:spChg chg="mod">
          <ac:chgData name="Smit Panchal" userId="7932297be859e8fc" providerId="LiveId" clId="{4DBA3B7B-8CF9-4786-A4C0-3E663DE9E733}" dt="2021-10-09T06:58:53.767" v="573" actId="20577"/>
          <ac:spMkLst>
            <pc:docMk/>
            <pc:sldMk cId="0" sldId="265"/>
            <ac:spMk id="99" creationId="{00000000-0000-0000-0000-000000000000}"/>
          </ac:spMkLst>
        </pc:spChg>
      </pc:sldChg>
      <pc:sldChg chg="modSp mod">
        <pc:chgData name="Smit Panchal" userId="7932297be859e8fc" providerId="LiveId" clId="{4DBA3B7B-8CF9-4786-A4C0-3E663DE9E733}" dt="2021-10-09T06:59:13.071" v="576" actId="20577"/>
        <pc:sldMkLst>
          <pc:docMk/>
          <pc:sldMk cId="2819646261" sldId="267"/>
        </pc:sldMkLst>
        <pc:spChg chg="mod">
          <ac:chgData name="Smit Panchal" userId="7932297be859e8fc" providerId="LiveId" clId="{4DBA3B7B-8CF9-4786-A4C0-3E663DE9E733}" dt="2021-10-09T06:59:13.071" v="576" actId="20577"/>
          <ac:spMkLst>
            <pc:docMk/>
            <pc:sldMk cId="2819646261" sldId="267"/>
            <ac:spMk id="99" creationId="{00000000-0000-0000-0000-000000000000}"/>
          </ac:spMkLst>
        </pc:spChg>
      </pc:sldChg>
      <pc:sldChg chg="modSp mod">
        <pc:chgData name="Smit Panchal" userId="7932297be859e8fc" providerId="LiveId" clId="{4DBA3B7B-8CF9-4786-A4C0-3E663DE9E733}" dt="2021-10-09T06:59:29.641" v="580" actId="20577"/>
        <pc:sldMkLst>
          <pc:docMk/>
          <pc:sldMk cId="2195857904" sldId="268"/>
        </pc:sldMkLst>
        <pc:spChg chg="mod">
          <ac:chgData name="Smit Panchal" userId="7932297be859e8fc" providerId="LiveId" clId="{4DBA3B7B-8CF9-4786-A4C0-3E663DE9E733}" dt="2021-10-09T06:59:29.641" v="580" actId="20577"/>
          <ac:spMkLst>
            <pc:docMk/>
            <pc:sldMk cId="2195857904" sldId="268"/>
            <ac:spMk id="99" creationId="{00000000-0000-0000-0000-000000000000}"/>
          </ac:spMkLst>
        </pc:spChg>
      </pc:sldChg>
    </pc:docChg>
  </pc:docChgLst>
  <pc:docChgLst>
    <pc:chgData name="Smit Panchal" userId="7932297be859e8fc" providerId="LiveId" clId="{B7993385-9403-4393-957A-D10A0FC4D781}"/>
    <pc:docChg chg="custSel addSld modSld">
      <pc:chgData name="Smit Panchal" userId="7932297be859e8fc" providerId="LiveId" clId="{B7993385-9403-4393-957A-D10A0FC4D781}" dt="2022-04-03T17:22:02.239" v="1030" actId="20577"/>
      <pc:docMkLst>
        <pc:docMk/>
      </pc:docMkLst>
      <pc:sldChg chg="modSp mod">
        <pc:chgData name="Smit Panchal" userId="7932297be859e8fc" providerId="LiveId" clId="{B7993385-9403-4393-957A-D10A0FC4D781}" dt="2022-04-03T16:18:26.320" v="21" actId="255"/>
        <pc:sldMkLst>
          <pc:docMk/>
          <pc:sldMk cId="0" sldId="257"/>
        </pc:sldMkLst>
        <pc:spChg chg="mod">
          <ac:chgData name="Smit Panchal" userId="7932297be859e8fc" providerId="LiveId" clId="{B7993385-9403-4393-957A-D10A0FC4D781}" dt="2022-04-03T16:18:26.320" v="21" actId="255"/>
          <ac:spMkLst>
            <pc:docMk/>
            <pc:sldMk cId="0" sldId="257"/>
            <ac:spMk id="83" creationId="{00000000-0000-0000-0000-000000000000}"/>
          </ac:spMkLst>
        </pc:spChg>
      </pc:sldChg>
      <pc:sldChg chg="modSp mod">
        <pc:chgData name="Smit Panchal" userId="7932297be859e8fc" providerId="LiveId" clId="{B7993385-9403-4393-957A-D10A0FC4D781}" dt="2022-04-03T17:22:02.239" v="1030" actId="20577"/>
        <pc:sldMkLst>
          <pc:docMk/>
          <pc:sldMk cId="0" sldId="259"/>
        </pc:sldMkLst>
        <pc:spChg chg="mod">
          <ac:chgData name="Smit Panchal" userId="7932297be859e8fc" providerId="LiveId" clId="{B7993385-9403-4393-957A-D10A0FC4D781}" dt="2022-04-03T17:22:02.239" v="1030" actId="20577"/>
          <ac:spMkLst>
            <pc:docMk/>
            <pc:sldMk cId="0" sldId="259"/>
            <ac:spMk id="87" creationId="{00000000-0000-0000-0000-000000000000}"/>
          </ac:spMkLst>
        </pc:spChg>
      </pc:sldChg>
      <pc:sldChg chg="modSp mod">
        <pc:chgData name="Smit Panchal" userId="7932297be859e8fc" providerId="LiveId" clId="{B7993385-9403-4393-957A-D10A0FC4D781}" dt="2022-04-03T16:56:59.528" v="42" actId="113"/>
        <pc:sldMkLst>
          <pc:docMk/>
          <pc:sldMk cId="0" sldId="260"/>
        </pc:sldMkLst>
        <pc:spChg chg="mod">
          <ac:chgData name="Smit Panchal" userId="7932297be859e8fc" providerId="LiveId" clId="{B7993385-9403-4393-957A-D10A0FC4D781}" dt="2022-04-03T16:56:59.528" v="42" actId="113"/>
          <ac:spMkLst>
            <pc:docMk/>
            <pc:sldMk cId="0" sldId="260"/>
            <ac:spMk id="89" creationId="{00000000-0000-0000-0000-000000000000}"/>
          </ac:spMkLst>
        </pc:spChg>
      </pc:sldChg>
      <pc:sldChg chg="modSp mod">
        <pc:chgData name="Smit Panchal" userId="7932297be859e8fc" providerId="LiveId" clId="{B7993385-9403-4393-957A-D10A0FC4D781}" dt="2022-04-03T17:00:31.477" v="76" actId="20577"/>
        <pc:sldMkLst>
          <pc:docMk/>
          <pc:sldMk cId="0" sldId="263"/>
        </pc:sldMkLst>
        <pc:spChg chg="mod">
          <ac:chgData name="Smit Panchal" userId="7932297be859e8fc" providerId="LiveId" clId="{B7993385-9403-4393-957A-D10A0FC4D781}" dt="2022-04-03T17:00:31.477" v="76" actId="20577"/>
          <ac:spMkLst>
            <pc:docMk/>
            <pc:sldMk cId="0" sldId="263"/>
            <ac:spMk id="95" creationId="{00000000-0000-0000-0000-000000000000}"/>
          </ac:spMkLst>
        </pc:spChg>
      </pc:sldChg>
      <pc:sldChg chg="modSp mod">
        <pc:chgData name="Smit Panchal" userId="7932297be859e8fc" providerId="LiveId" clId="{B7993385-9403-4393-957A-D10A0FC4D781}" dt="2022-04-03T16:17:53.712" v="9" actId="20577"/>
        <pc:sldMkLst>
          <pc:docMk/>
          <pc:sldMk cId="0" sldId="264"/>
        </pc:sldMkLst>
        <pc:spChg chg="mod">
          <ac:chgData name="Smit Panchal" userId="7932297be859e8fc" providerId="LiveId" clId="{B7993385-9403-4393-957A-D10A0FC4D781}" dt="2022-04-03T16:17:53.712" v="9" actId="20577"/>
          <ac:spMkLst>
            <pc:docMk/>
            <pc:sldMk cId="0" sldId="264"/>
            <ac:spMk id="97" creationId="{00000000-0000-0000-0000-000000000000}"/>
          </ac:spMkLst>
        </pc:spChg>
      </pc:sldChg>
      <pc:sldChg chg="new">
        <pc:chgData name="Smit Panchal" userId="7932297be859e8fc" providerId="LiveId" clId="{B7993385-9403-4393-957A-D10A0FC4D781}" dt="2022-04-03T16:24:20.952" v="22" actId="680"/>
        <pc:sldMkLst>
          <pc:docMk/>
          <pc:sldMk cId="250459516" sldId="27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4D188-04AA-42AD-8B09-B1BC9CFAC0F3}" type="doc">
      <dgm:prSet loTypeId="urn:microsoft.com/office/officeart/2005/8/layout/bProcess3" loCatId="process" qsTypeId="urn:microsoft.com/office/officeart/2005/8/quickstyle/3d7" qsCatId="3D" csTypeId="urn:microsoft.com/office/officeart/2005/8/colors/colorful2" csCatId="colorful" phldr="1"/>
      <dgm:spPr/>
      <dgm:t>
        <a:bodyPr/>
        <a:lstStyle/>
        <a:p>
          <a:endParaRPr lang="en-IN"/>
        </a:p>
      </dgm:t>
    </dgm:pt>
    <dgm:pt modelId="{D8A09188-A600-4CE0-881B-934CFBA91B70}">
      <dgm:prSet phldrT="[Text]"/>
      <dgm:spPr/>
      <dgm:t>
        <a:bodyPr/>
        <a:lstStyle/>
        <a:p>
          <a:r>
            <a:rPr lang="en-IN" dirty="0"/>
            <a:t>User Interface</a:t>
          </a:r>
        </a:p>
      </dgm:t>
    </dgm:pt>
    <dgm:pt modelId="{EEC4F161-BF82-43FC-8F8D-710907411F29}" type="parTrans" cxnId="{24A4BE44-C874-4E8E-8E5F-BE1B63236BEE}">
      <dgm:prSet/>
      <dgm:spPr/>
      <dgm:t>
        <a:bodyPr/>
        <a:lstStyle/>
        <a:p>
          <a:endParaRPr lang="en-IN"/>
        </a:p>
      </dgm:t>
    </dgm:pt>
    <dgm:pt modelId="{4B18C210-4671-4172-BC4C-BEB593360B86}" type="sibTrans" cxnId="{24A4BE44-C874-4E8E-8E5F-BE1B63236BEE}">
      <dgm:prSet/>
      <dgm:spPr/>
      <dgm:t>
        <a:bodyPr/>
        <a:lstStyle/>
        <a:p>
          <a:endParaRPr lang="en-IN"/>
        </a:p>
      </dgm:t>
    </dgm:pt>
    <dgm:pt modelId="{A1FEF3A5-2F14-4918-BC36-88D5A06C2B35}">
      <dgm:prSet phldrT="[Text]"/>
      <dgm:spPr/>
      <dgm:t>
        <a:bodyPr/>
        <a:lstStyle/>
        <a:p>
          <a:r>
            <a:rPr lang="en-IN" dirty="0"/>
            <a:t>Login/Signup</a:t>
          </a:r>
        </a:p>
      </dgm:t>
    </dgm:pt>
    <dgm:pt modelId="{5023475F-DC27-41E2-A358-977FA5850233}" type="parTrans" cxnId="{CAE85130-7E41-4D5B-B081-535AA88B8D9D}">
      <dgm:prSet/>
      <dgm:spPr/>
      <dgm:t>
        <a:bodyPr/>
        <a:lstStyle/>
        <a:p>
          <a:endParaRPr lang="en-IN"/>
        </a:p>
      </dgm:t>
    </dgm:pt>
    <dgm:pt modelId="{3EAAC177-DCEF-4C77-8C5B-27409CAA719A}" type="sibTrans" cxnId="{CAE85130-7E41-4D5B-B081-535AA88B8D9D}">
      <dgm:prSet/>
      <dgm:spPr/>
      <dgm:t>
        <a:bodyPr/>
        <a:lstStyle/>
        <a:p>
          <a:endParaRPr lang="en-IN"/>
        </a:p>
      </dgm:t>
    </dgm:pt>
    <dgm:pt modelId="{8B09F217-EB57-4C53-BCB4-256DD120CBE9}">
      <dgm:prSet phldrT="[Text]"/>
      <dgm:spPr/>
      <dgm:t>
        <a:bodyPr/>
        <a:lstStyle/>
        <a:p>
          <a:r>
            <a:rPr lang="en-IN" dirty="0"/>
            <a:t>Create your New ID Card</a:t>
          </a:r>
        </a:p>
      </dgm:t>
    </dgm:pt>
    <dgm:pt modelId="{4C6DAFF6-89C4-44F9-BF96-0BC378F58E16}" type="parTrans" cxnId="{0671CA82-965A-458D-92E3-20A70810DDEE}">
      <dgm:prSet/>
      <dgm:spPr/>
      <dgm:t>
        <a:bodyPr/>
        <a:lstStyle/>
        <a:p>
          <a:endParaRPr lang="en-IN"/>
        </a:p>
      </dgm:t>
    </dgm:pt>
    <dgm:pt modelId="{6030D854-3809-4202-8620-4CEEFF5412F2}" type="sibTrans" cxnId="{0671CA82-965A-458D-92E3-20A70810DDEE}">
      <dgm:prSet/>
      <dgm:spPr/>
      <dgm:t>
        <a:bodyPr/>
        <a:lstStyle/>
        <a:p>
          <a:endParaRPr lang="en-IN"/>
        </a:p>
      </dgm:t>
    </dgm:pt>
    <dgm:pt modelId="{542AFF0C-587D-45ED-8DEC-28E0790B76DF}">
      <dgm:prSet phldrT="[Text]"/>
      <dgm:spPr/>
      <dgm:t>
        <a:bodyPr/>
        <a:lstStyle/>
        <a:p>
          <a:r>
            <a:rPr lang="en-IN" dirty="0"/>
            <a:t>Print your ID Card</a:t>
          </a:r>
        </a:p>
      </dgm:t>
    </dgm:pt>
    <dgm:pt modelId="{2B917A0A-86D1-4A65-BFC7-4EAAE2C06170}" type="parTrans" cxnId="{44184A67-55AE-428E-8D0F-B3EA87B0F431}">
      <dgm:prSet/>
      <dgm:spPr/>
      <dgm:t>
        <a:bodyPr/>
        <a:lstStyle/>
        <a:p>
          <a:endParaRPr lang="en-IN"/>
        </a:p>
      </dgm:t>
    </dgm:pt>
    <dgm:pt modelId="{C33E6754-ECB6-4B8C-A665-A1D53C33C76D}" type="sibTrans" cxnId="{44184A67-55AE-428E-8D0F-B3EA87B0F431}">
      <dgm:prSet/>
      <dgm:spPr/>
      <dgm:t>
        <a:bodyPr/>
        <a:lstStyle/>
        <a:p>
          <a:endParaRPr lang="en-IN"/>
        </a:p>
      </dgm:t>
    </dgm:pt>
    <dgm:pt modelId="{4C4E42AA-42B7-4DDD-8A56-B369AA349334}">
      <dgm:prSet phldrT="[Text]"/>
      <dgm:spPr/>
      <dgm:t>
        <a:bodyPr/>
        <a:lstStyle/>
        <a:p>
          <a:r>
            <a:rPr lang="en-IN" dirty="0"/>
            <a:t>Logout</a:t>
          </a:r>
        </a:p>
      </dgm:t>
    </dgm:pt>
    <dgm:pt modelId="{50B09E9D-191C-4FD4-B558-232E8A4CD412}" type="parTrans" cxnId="{68533AE2-D8C1-4EDC-8817-80EB1E363D2B}">
      <dgm:prSet/>
      <dgm:spPr/>
      <dgm:t>
        <a:bodyPr/>
        <a:lstStyle/>
        <a:p>
          <a:endParaRPr lang="en-IN"/>
        </a:p>
      </dgm:t>
    </dgm:pt>
    <dgm:pt modelId="{A8FA74D5-B582-4E46-A992-DE7B1C6D3ADA}" type="sibTrans" cxnId="{68533AE2-D8C1-4EDC-8817-80EB1E363D2B}">
      <dgm:prSet/>
      <dgm:spPr/>
      <dgm:t>
        <a:bodyPr/>
        <a:lstStyle/>
        <a:p>
          <a:endParaRPr lang="en-IN"/>
        </a:p>
      </dgm:t>
    </dgm:pt>
    <dgm:pt modelId="{B5E9DE36-2808-4C22-86E3-574E73198F7B}" type="pres">
      <dgm:prSet presAssocID="{2FD4D188-04AA-42AD-8B09-B1BC9CFAC0F3}" presName="Name0" presStyleCnt="0">
        <dgm:presLayoutVars>
          <dgm:dir/>
          <dgm:resizeHandles val="exact"/>
        </dgm:presLayoutVars>
      </dgm:prSet>
      <dgm:spPr/>
    </dgm:pt>
    <dgm:pt modelId="{0F20C581-10BC-42C4-91AA-6D00465CD045}" type="pres">
      <dgm:prSet presAssocID="{D8A09188-A600-4CE0-881B-934CFBA91B70}" presName="node" presStyleLbl="node1" presStyleIdx="0" presStyleCnt="5">
        <dgm:presLayoutVars>
          <dgm:bulletEnabled val="1"/>
        </dgm:presLayoutVars>
      </dgm:prSet>
      <dgm:spPr/>
    </dgm:pt>
    <dgm:pt modelId="{6EEB1FC7-E794-4FF5-9801-1EE6FD1DC4E3}" type="pres">
      <dgm:prSet presAssocID="{4B18C210-4671-4172-BC4C-BEB593360B86}" presName="sibTrans" presStyleLbl="sibTrans1D1" presStyleIdx="0" presStyleCnt="4"/>
      <dgm:spPr/>
    </dgm:pt>
    <dgm:pt modelId="{1159F3BB-42BC-4803-AD13-B0FEE74DF55D}" type="pres">
      <dgm:prSet presAssocID="{4B18C210-4671-4172-BC4C-BEB593360B86}" presName="connectorText" presStyleLbl="sibTrans1D1" presStyleIdx="0" presStyleCnt="4"/>
      <dgm:spPr/>
    </dgm:pt>
    <dgm:pt modelId="{1D6A4787-64E5-4F0C-A627-7068766DE71C}" type="pres">
      <dgm:prSet presAssocID="{A1FEF3A5-2F14-4918-BC36-88D5A06C2B35}" presName="node" presStyleLbl="node1" presStyleIdx="1" presStyleCnt="5">
        <dgm:presLayoutVars>
          <dgm:bulletEnabled val="1"/>
        </dgm:presLayoutVars>
      </dgm:prSet>
      <dgm:spPr/>
    </dgm:pt>
    <dgm:pt modelId="{242F5A96-7B80-4915-AA1E-832B42146F83}" type="pres">
      <dgm:prSet presAssocID="{3EAAC177-DCEF-4C77-8C5B-27409CAA719A}" presName="sibTrans" presStyleLbl="sibTrans1D1" presStyleIdx="1" presStyleCnt="4"/>
      <dgm:spPr/>
    </dgm:pt>
    <dgm:pt modelId="{94EF008C-7FD2-4EF3-9298-4B191803DEE6}" type="pres">
      <dgm:prSet presAssocID="{3EAAC177-DCEF-4C77-8C5B-27409CAA719A}" presName="connectorText" presStyleLbl="sibTrans1D1" presStyleIdx="1" presStyleCnt="4"/>
      <dgm:spPr/>
    </dgm:pt>
    <dgm:pt modelId="{490E3A8C-B0A7-4BA6-BF55-C3476CEF0729}" type="pres">
      <dgm:prSet presAssocID="{8B09F217-EB57-4C53-BCB4-256DD120CBE9}" presName="node" presStyleLbl="node1" presStyleIdx="2" presStyleCnt="5">
        <dgm:presLayoutVars>
          <dgm:bulletEnabled val="1"/>
        </dgm:presLayoutVars>
      </dgm:prSet>
      <dgm:spPr/>
    </dgm:pt>
    <dgm:pt modelId="{7DCA5C35-2001-421A-84E2-23298C2AC932}" type="pres">
      <dgm:prSet presAssocID="{6030D854-3809-4202-8620-4CEEFF5412F2}" presName="sibTrans" presStyleLbl="sibTrans1D1" presStyleIdx="2" presStyleCnt="4"/>
      <dgm:spPr/>
    </dgm:pt>
    <dgm:pt modelId="{BB22679B-A762-4094-AD7D-B76CADE2292A}" type="pres">
      <dgm:prSet presAssocID="{6030D854-3809-4202-8620-4CEEFF5412F2}" presName="connectorText" presStyleLbl="sibTrans1D1" presStyleIdx="2" presStyleCnt="4"/>
      <dgm:spPr/>
    </dgm:pt>
    <dgm:pt modelId="{2F0B800C-6369-42FA-8BB4-CF26C6F757BE}" type="pres">
      <dgm:prSet presAssocID="{542AFF0C-587D-45ED-8DEC-28E0790B76DF}" presName="node" presStyleLbl="node1" presStyleIdx="3" presStyleCnt="5">
        <dgm:presLayoutVars>
          <dgm:bulletEnabled val="1"/>
        </dgm:presLayoutVars>
      </dgm:prSet>
      <dgm:spPr/>
    </dgm:pt>
    <dgm:pt modelId="{40D83E02-2A34-48F9-B3C2-907C147C8510}" type="pres">
      <dgm:prSet presAssocID="{C33E6754-ECB6-4B8C-A665-A1D53C33C76D}" presName="sibTrans" presStyleLbl="sibTrans1D1" presStyleIdx="3" presStyleCnt="4"/>
      <dgm:spPr/>
    </dgm:pt>
    <dgm:pt modelId="{E58CDC6C-DC6D-4CC8-9C40-72C3BC4D062C}" type="pres">
      <dgm:prSet presAssocID="{C33E6754-ECB6-4B8C-A665-A1D53C33C76D}" presName="connectorText" presStyleLbl="sibTrans1D1" presStyleIdx="3" presStyleCnt="4"/>
      <dgm:spPr/>
    </dgm:pt>
    <dgm:pt modelId="{71BB5AC8-65AC-4EF1-A140-62055755E8A9}" type="pres">
      <dgm:prSet presAssocID="{4C4E42AA-42B7-4DDD-8A56-B369AA349334}" presName="node" presStyleLbl="node1" presStyleIdx="4" presStyleCnt="5">
        <dgm:presLayoutVars>
          <dgm:bulletEnabled val="1"/>
        </dgm:presLayoutVars>
      </dgm:prSet>
      <dgm:spPr/>
    </dgm:pt>
  </dgm:ptLst>
  <dgm:cxnLst>
    <dgm:cxn modelId="{93A81404-B7DA-44BC-970C-1184D7D8A4CE}" type="presOf" srcId="{C33E6754-ECB6-4B8C-A665-A1D53C33C76D}" destId="{E58CDC6C-DC6D-4CC8-9C40-72C3BC4D062C}" srcOrd="1" destOrd="0" presId="urn:microsoft.com/office/officeart/2005/8/layout/bProcess3"/>
    <dgm:cxn modelId="{0B6CA31C-93A1-48F2-948D-13199381DFC8}" type="presOf" srcId="{2FD4D188-04AA-42AD-8B09-B1BC9CFAC0F3}" destId="{B5E9DE36-2808-4C22-86E3-574E73198F7B}" srcOrd="0" destOrd="0" presId="urn:microsoft.com/office/officeart/2005/8/layout/bProcess3"/>
    <dgm:cxn modelId="{8FBCD020-2CC4-49E1-B447-5E06DDF3EFB1}" type="presOf" srcId="{542AFF0C-587D-45ED-8DEC-28E0790B76DF}" destId="{2F0B800C-6369-42FA-8BB4-CF26C6F757BE}" srcOrd="0" destOrd="0" presId="urn:microsoft.com/office/officeart/2005/8/layout/bProcess3"/>
    <dgm:cxn modelId="{CAE85130-7E41-4D5B-B081-535AA88B8D9D}" srcId="{2FD4D188-04AA-42AD-8B09-B1BC9CFAC0F3}" destId="{A1FEF3A5-2F14-4918-BC36-88D5A06C2B35}" srcOrd="1" destOrd="0" parTransId="{5023475F-DC27-41E2-A358-977FA5850233}" sibTransId="{3EAAC177-DCEF-4C77-8C5B-27409CAA719A}"/>
    <dgm:cxn modelId="{4FCAC542-4F41-49E9-927C-03153CA0616C}" type="presOf" srcId="{3EAAC177-DCEF-4C77-8C5B-27409CAA719A}" destId="{242F5A96-7B80-4915-AA1E-832B42146F83}" srcOrd="0" destOrd="0" presId="urn:microsoft.com/office/officeart/2005/8/layout/bProcess3"/>
    <dgm:cxn modelId="{612DEC43-7843-4836-A226-643CC761A787}" type="presOf" srcId="{4C4E42AA-42B7-4DDD-8A56-B369AA349334}" destId="{71BB5AC8-65AC-4EF1-A140-62055755E8A9}" srcOrd="0" destOrd="0" presId="urn:microsoft.com/office/officeart/2005/8/layout/bProcess3"/>
    <dgm:cxn modelId="{24A4BE44-C874-4E8E-8E5F-BE1B63236BEE}" srcId="{2FD4D188-04AA-42AD-8B09-B1BC9CFAC0F3}" destId="{D8A09188-A600-4CE0-881B-934CFBA91B70}" srcOrd="0" destOrd="0" parTransId="{EEC4F161-BF82-43FC-8F8D-710907411F29}" sibTransId="{4B18C210-4671-4172-BC4C-BEB593360B86}"/>
    <dgm:cxn modelId="{44184A67-55AE-428E-8D0F-B3EA87B0F431}" srcId="{2FD4D188-04AA-42AD-8B09-B1BC9CFAC0F3}" destId="{542AFF0C-587D-45ED-8DEC-28E0790B76DF}" srcOrd="3" destOrd="0" parTransId="{2B917A0A-86D1-4A65-BFC7-4EAAE2C06170}" sibTransId="{C33E6754-ECB6-4B8C-A665-A1D53C33C76D}"/>
    <dgm:cxn modelId="{03F88C70-66B1-470E-9AB3-B6C7E087D9EB}" type="presOf" srcId="{4B18C210-4671-4172-BC4C-BEB593360B86}" destId="{6EEB1FC7-E794-4FF5-9801-1EE6FD1DC4E3}" srcOrd="0" destOrd="0" presId="urn:microsoft.com/office/officeart/2005/8/layout/bProcess3"/>
    <dgm:cxn modelId="{56CFF273-B724-4CCD-8199-80CC6CDBAA8D}" type="presOf" srcId="{A1FEF3A5-2F14-4918-BC36-88D5A06C2B35}" destId="{1D6A4787-64E5-4F0C-A627-7068766DE71C}" srcOrd="0" destOrd="0" presId="urn:microsoft.com/office/officeart/2005/8/layout/bProcess3"/>
    <dgm:cxn modelId="{6F76D174-9A5D-4D43-A0F9-D9B53D1C0E82}" type="presOf" srcId="{6030D854-3809-4202-8620-4CEEFF5412F2}" destId="{BB22679B-A762-4094-AD7D-B76CADE2292A}" srcOrd="1" destOrd="0" presId="urn:microsoft.com/office/officeart/2005/8/layout/bProcess3"/>
    <dgm:cxn modelId="{A975B679-5040-4417-9AF7-90309F4A9968}" type="presOf" srcId="{4B18C210-4671-4172-BC4C-BEB593360B86}" destId="{1159F3BB-42BC-4803-AD13-B0FEE74DF55D}" srcOrd="1" destOrd="0" presId="urn:microsoft.com/office/officeart/2005/8/layout/bProcess3"/>
    <dgm:cxn modelId="{E86CF17A-233A-4B75-9575-6BF2CA90ACE0}" type="presOf" srcId="{D8A09188-A600-4CE0-881B-934CFBA91B70}" destId="{0F20C581-10BC-42C4-91AA-6D00465CD045}" srcOrd="0" destOrd="0" presId="urn:microsoft.com/office/officeart/2005/8/layout/bProcess3"/>
    <dgm:cxn modelId="{0671CA82-965A-458D-92E3-20A70810DDEE}" srcId="{2FD4D188-04AA-42AD-8B09-B1BC9CFAC0F3}" destId="{8B09F217-EB57-4C53-BCB4-256DD120CBE9}" srcOrd="2" destOrd="0" parTransId="{4C6DAFF6-89C4-44F9-BF96-0BC378F58E16}" sibTransId="{6030D854-3809-4202-8620-4CEEFF5412F2}"/>
    <dgm:cxn modelId="{D3C2EBBE-4852-4CA1-9EB1-4E92AACBEC00}" type="presOf" srcId="{8B09F217-EB57-4C53-BCB4-256DD120CBE9}" destId="{490E3A8C-B0A7-4BA6-BF55-C3476CEF0729}" srcOrd="0" destOrd="0" presId="urn:microsoft.com/office/officeart/2005/8/layout/bProcess3"/>
    <dgm:cxn modelId="{306607C1-AF1A-49A6-B300-1FAE9ABD54E2}" type="presOf" srcId="{6030D854-3809-4202-8620-4CEEFF5412F2}" destId="{7DCA5C35-2001-421A-84E2-23298C2AC932}" srcOrd="0" destOrd="0" presId="urn:microsoft.com/office/officeart/2005/8/layout/bProcess3"/>
    <dgm:cxn modelId="{5F5CF8DE-BAF4-4132-8603-000CCAD7C01B}" type="presOf" srcId="{3EAAC177-DCEF-4C77-8C5B-27409CAA719A}" destId="{94EF008C-7FD2-4EF3-9298-4B191803DEE6}" srcOrd="1" destOrd="0" presId="urn:microsoft.com/office/officeart/2005/8/layout/bProcess3"/>
    <dgm:cxn modelId="{68533AE2-D8C1-4EDC-8817-80EB1E363D2B}" srcId="{2FD4D188-04AA-42AD-8B09-B1BC9CFAC0F3}" destId="{4C4E42AA-42B7-4DDD-8A56-B369AA349334}" srcOrd="4" destOrd="0" parTransId="{50B09E9D-191C-4FD4-B558-232E8A4CD412}" sibTransId="{A8FA74D5-B582-4E46-A992-DE7B1C6D3ADA}"/>
    <dgm:cxn modelId="{791DD9E4-0F02-4137-9C32-43F8719D67F7}" type="presOf" srcId="{C33E6754-ECB6-4B8C-A665-A1D53C33C76D}" destId="{40D83E02-2A34-48F9-B3C2-907C147C8510}" srcOrd="0" destOrd="0" presId="urn:microsoft.com/office/officeart/2005/8/layout/bProcess3"/>
    <dgm:cxn modelId="{C7A4C3E2-6D2B-45BE-8301-8507C4A440D5}" type="presParOf" srcId="{B5E9DE36-2808-4C22-86E3-574E73198F7B}" destId="{0F20C581-10BC-42C4-91AA-6D00465CD045}" srcOrd="0" destOrd="0" presId="urn:microsoft.com/office/officeart/2005/8/layout/bProcess3"/>
    <dgm:cxn modelId="{D6304F8E-105D-400A-896C-8D5791F6EBE4}" type="presParOf" srcId="{B5E9DE36-2808-4C22-86E3-574E73198F7B}" destId="{6EEB1FC7-E794-4FF5-9801-1EE6FD1DC4E3}" srcOrd="1" destOrd="0" presId="urn:microsoft.com/office/officeart/2005/8/layout/bProcess3"/>
    <dgm:cxn modelId="{8DD1E1FE-E2C5-4B91-B2E5-4E68CB03BF18}" type="presParOf" srcId="{6EEB1FC7-E794-4FF5-9801-1EE6FD1DC4E3}" destId="{1159F3BB-42BC-4803-AD13-B0FEE74DF55D}" srcOrd="0" destOrd="0" presId="urn:microsoft.com/office/officeart/2005/8/layout/bProcess3"/>
    <dgm:cxn modelId="{796AC1FE-5BFE-46DB-91E3-7745469205B2}" type="presParOf" srcId="{B5E9DE36-2808-4C22-86E3-574E73198F7B}" destId="{1D6A4787-64E5-4F0C-A627-7068766DE71C}" srcOrd="2" destOrd="0" presId="urn:microsoft.com/office/officeart/2005/8/layout/bProcess3"/>
    <dgm:cxn modelId="{B4ED44B8-2C6F-4DF7-834D-BCB5CC9530BF}" type="presParOf" srcId="{B5E9DE36-2808-4C22-86E3-574E73198F7B}" destId="{242F5A96-7B80-4915-AA1E-832B42146F83}" srcOrd="3" destOrd="0" presId="urn:microsoft.com/office/officeart/2005/8/layout/bProcess3"/>
    <dgm:cxn modelId="{61E814A9-A675-4E15-9B2A-4ABCA75ECCCB}" type="presParOf" srcId="{242F5A96-7B80-4915-AA1E-832B42146F83}" destId="{94EF008C-7FD2-4EF3-9298-4B191803DEE6}" srcOrd="0" destOrd="0" presId="urn:microsoft.com/office/officeart/2005/8/layout/bProcess3"/>
    <dgm:cxn modelId="{D208ABB5-5005-4558-B9E2-18D85DC948BD}" type="presParOf" srcId="{B5E9DE36-2808-4C22-86E3-574E73198F7B}" destId="{490E3A8C-B0A7-4BA6-BF55-C3476CEF0729}" srcOrd="4" destOrd="0" presId="urn:microsoft.com/office/officeart/2005/8/layout/bProcess3"/>
    <dgm:cxn modelId="{5195D84A-D482-498E-8203-13AAA1F353FA}" type="presParOf" srcId="{B5E9DE36-2808-4C22-86E3-574E73198F7B}" destId="{7DCA5C35-2001-421A-84E2-23298C2AC932}" srcOrd="5" destOrd="0" presId="urn:microsoft.com/office/officeart/2005/8/layout/bProcess3"/>
    <dgm:cxn modelId="{48D1CD80-62F5-4085-B392-171F19B1B58B}" type="presParOf" srcId="{7DCA5C35-2001-421A-84E2-23298C2AC932}" destId="{BB22679B-A762-4094-AD7D-B76CADE2292A}" srcOrd="0" destOrd="0" presId="urn:microsoft.com/office/officeart/2005/8/layout/bProcess3"/>
    <dgm:cxn modelId="{20B6A821-84FB-49FE-95E0-8B62C67E319A}" type="presParOf" srcId="{B5E9DE36-2808-4C22-86E3-574E73198F7B}" destId="{2F0B800C-6369-42FA-8BB4-CF26C6F757BE}" srcOrd="6" destOrd="0" presId="urn:microsoft.com/office/officeart/2005/8/layout/bProcess3"/>
    <dgm:cxn modelId="{2E0FEAB4-C91F-49CD-9A9C-31E990710ADA}" type="presParOf" srcId="{B5E9DE36-2808-4C22-86E3-574E73198F7B}" destId="{40D83E02-2A34-48F9-B3C2-907C147C8510}" srcOrd="7" destOrd="0" presId="urn:microsoft.com/office/officeart/2005/8/layout/bProcess3"/>
    <dgm:cxn modelId="{0E39E515-0EDC-4840-855F-1F99A824236F}" type="presParOf" srcId="{40D83E02-2A34-48F9-B3C2-907C147C8510}" destId="{E58CDC6C-DC6D-4CC8-9C40-72C3BC4D062C}" srcOrd="0" destOrd="0" presId="urn:microsoft.com/office/officeart/2005/8/layout/bProcess3"/>
    <dgm:cxn modelId="{55637D7B-4B22-4F6E-83B2-D7E3098F039D}" type="presParOf" srcId="{B5E9DE36-2808-4C22-86E3-574E73198F7B}" destId="{71BB5AC8-65AC-4EF1-A140-62055755E8A9}"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B1FC7-E794-4FF5-9801-1EE6FD1DC4E3}">
      <dsp:nvSpPr>
        <dsp:cNvPr id="0" name=""/>
        <dsp:cNvSpPr/>
      </dsp:nvSpPr>
      <dsp:spPr>
        <a:xfrm>
          <a:off x="1664174" y="1002616"/>
          <a:ext cx="351558" cy="91440"/>
        </a:xfrm>
        <a:custGeom>
          <a:avLst/>
          <a:gdLst/>
          <a:ahLst/>
          <a:cxnLst/>
          <a:rect l="0" t="0" r="0" b="0"/>
          <a:pathLst>
            <a:path>
              <a:moveTo>
                <a:pt x="0" y="45720"/>
              </a:moveTo>
              <a:lnTo>
                <a:pt x="351558" y="45720"/>
              </a:lnTo>
            </a:path>
          </a:pathLst>
        </a:custGeom>
        <a:noFill/>
        <a:ln w="12700" cap="rnd" cmpd="sng" algn="ctr">
          <a:solidFill>
            <a:schemeClr val="accent2">
              <a:hueOff val="0"/>
              <a:satOff val="0"/>
              <a:lumOff val="0"/>
              <a:alphaOff val="0"/>
            </a:schemeClr>
          </a:solidFill>
          <a:prstDash val="solid"/>
          <a:tailEnd type="arrow"/>
        </a:ln>
        <a:effectLst/>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830400" y="1046425"/>
        <a:ext cx="19107" cy="3821"/>
      </dsp:txXfrm>
    </dsp:sp>
    <dsp:sp modelId="{0F20C581-10BC-42C4-91AA-6D00465CD045}">
      <dsp:nvSpPr>
        <dsp:cNvPr id="0" name=""/>
        <dsp:cNvSpPr/>
      </dsp:nvSpPr>
      <dsp:spPr>
        <a:xfrm>
          <a:off x="4413" y="549868"/>
          <a:ext cx="1661560" cy="996936"/>
        </a:xfrm>
        <a:prstGeom prst="rect">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User Interface</a:t>
          </a:r>
        </a:p>
      </dsp:txBody>
      <dsp:txXfrm>
        <a:off x="4413" y="549868"/>
        <a:ext cx="1661560" cy="996936"/>
      </dsp:txXfrm>
    </dsp:sp>
    <dsp:sp modelId="{242F5A96-7B80-4915-AA1E-832B42146F83}">
      <dsp:nvSpPr>
        <dsp:cNvPr id="0" name=""/>
        <dsp:cNvSpPr/>
      </dsp:nvSpPr>
      <dsp:spPr>
        <a:xfrm>
          <a:off x="3707894" y="1002616"/>
          <a:ext cx="351558" cy="91440"/>
        </a:xfrm>
        <a:custGeom>
          <a:avLst/>
          <a:gdLst/>
          <a:ahLst/>
          <a:cxnLst/>
          <a:rect l="0" t="0" r="0" b="0"/>
          <a:pathLst>
            <a:path>
              <a:moveTo>
                <a:pt x="0" y="45720"/>
              </a:moveTo>
              <a:lnTo>
                <a:pt x="351558" y="45720"/>
              </a:lnTo>
            </a:path>
          </a:pathLst>
        </a:custGeom>
        <a:noFill/>
        <a:ln w="12700" cap="rnd" cmpd="sng" algn="ctr">
          <a:solidFill>
            <a:schemeClr val="accent2">
              <a:hueOff val="-477861"/>
              <a:satOff val="-11515"/>
              <a:lumOff val="-6928"/>
              <a:alphaOff val="0"/>
            </a:schemeClr>
          </a:solidFill>
          <a:prstDash val="solid"/>
          <a:tailEnd type="arrow"/>
        </a:ln>
        <a:effectLst/>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874119" y="1046425"/>
        <a:ext cx="19107" cy="3821"/>
      </dsp:txXfrm>
    </dsp:sp>
    <dsp:sp modelId="{1D6A4787-64E5-4F0C-A627-7068766DE71C}">
      <dsp:nvSpPr>
        <dsp:cNvPr id="0" name=""/>
        <dsp:cNvSpPr/>
      </dsp:nvSpPr>
      <dsp:spPr>
        <a:xfrm>
          <a:off x="2048133" y="549868"/>
          <a:ext cx="1661560" cy="996936"/>
        </a:xfrm>
        <a:prstGeom prst="rect">
          <a:avLst/>
        </a:prstGeom>
        <a:solidFill>
          <a:schemeClr val="accent2">
            <a:hueOff val="-358396"/>
            <a:satOff val="-8636"/>
            <a:lumOff val="-5196"/>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Login/Signup</a:t>
          </a:r>
        </a:p>
      </dsp:txBody>
      <dsp:txXfrm>
        <a:off x="2048133" y="549868"/>
        <a:ext cx="1661560" cy="996936"/>
      </dsp:txXfrm>
    </dsp:sp>
    <dsp:sp modelId="{7DCA5C35-2001-421A-84E2-23298C2AC932}">
      <dsp:nvSpPr>
        <dsp:cNvPr id="0" name=""/>
        <dsp:cNvSpPr/>
      </dsp:nvSpPr>
      <dsp:spPr>
        <a:xfrm>
          <a:off x="835194" y="1545004"/>
          <a:ext cx="4087439" cy="351558"/>
        </a:xfrm>
        <a:custGeom>
          <a:avLst/>
          <a:gdLst/>
          <a:ahLst/>
          <a:cxnLst/>
          <a:rect l="0" t="0" r="0" b="0"/>
          <a:pathLst>
            <a:path>
              <a:moveTo>
                <a:pt x="4087439" y="0"/>
              </a:moveTo>
              <a:lnTo>
                <a:pt x="4087439" y="192879"/>
              </a:lnTo>
              <a:lnTo>
                <a:pt x="0" y="192879"/>
              </a:lnTo>
              <a:lnTo>
                <a:pt x="0" y="351558"/>
              </a:lnTo>
            </a:path>
          </a:pathLst>
        </a:custGeom>
        <a:noFill/>
        <a:ln w="12700" cap="rnd" cmpd="sng" algn="ctr">
          <a:solidFill>
            <a:schemeClr val="accent2">
              <a:hueOff val="-955721"/>
              <a:satOff val="-23029"/>
              <a:lumOff val="-13857"/>
              <a:alphaOff val="0"/>
            </a:schemeClr>
          </a:solidFill>
          <a:prstDash val="solid"/>
          <a:tailEnd type="arrow"/>
        </a:ln>
        <a:effectLst/>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76282" y="1718873"/>
        <a:ext cx="205263" cy="3821"/>
      </dsp:txXfrm>
    </dsp:sp>
    <dsp:sp modelId="{490E3A8C-B0A7-4BA6-BF55-C3476CEF0729}">
      <dsp:nvSpPr>
        <dsp:cNvPr id="0" name=""/>
        <dsp:cNvSpPr/>
      </dsp:nvSpPr>
      <dsp:spPr>
        <a:xfrm>
          <a:off x="4091853" y="549868"/>
          <a:ext cx="1661560" cy="996936"/>
        </a:xfrm>
        <a:prstGeom prst="rect">
          <a:avLst/>
        </a:prstGeom>
        <a:solidFill>
          <a:schemeClr val="accent2">
            <a:hueOff val="-716791"/>
            <a:satOff val="-17272"/>
            <a:lumOff val="-10393"/>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Create your New ID Card</a:t>
          </a:r>
        </a:p>
      </dsp:txBody>
      <dsp:txXfrm>
        <a:off x="4091853" y="549868"/>
        <a:ext cx="1661560" cy="996936"/>
      </dsp:txXfrm>
    </dsp:sp>
    <dsp:sp modelId="{40D83E02-2A34-48F9-B3C2-907C147C8510}">
      <dsp:nvSpPr>
        <dsp:cNvPr id="0" name=""/>
        <dsp:cNvSpPr/>
      </dsp:nvSpPr>
      <dsp:spPr>
        <a:xfrm>
          <a:off x="1664174" y="2381711"/>
          <a:ext cx="351558" cy="91440"/>
        </a:xfrm>
        <a:custGeom>
          <a:avLst/>
          <a:gdLst/>
          <a:ahLst/>
          <a:cxnLst/>
          <a:rect l="0" t="0" r="0" b="0"/>
          <a:pathLst>
            <a:path>
              <a:moveTo>
                <a:pt x="0" y="45720"/>
              </a:moveTo>
              <a:lnTo>
                <a:pt x="351558" y="45720"/>
              </a:lnTo>
            </a:path>
          </a:pathLst>
        </a:custGeom>
        <a:noFill/>
        <a:ln w="12700" cap="rnd" cmpd="sng" algn="ctr">
          <a:solidFill>
            <a:schemeClr val="accent2">
              <a:hueOff val="-1433582"/>
              <a:satOff val="-34544"/>
              <a:lumOff val="-20785"/>
              <a:alphaOff val="0"/>
            </a:schemeClr>
          </a:solidFill>
          <a:prstDash val="solid"/>
          <a:tailEnd type="arrow"/>
        </a:ln>
        <a:effectLst/>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830400" y="2425520"/>
        <a:ext cx="19107" cy="3821"/>
      </dsp:txXfrm>
    </dsp:sp>
    <dsp:sp modelId="{2F0B800C-6369-42FA-8BB4-CF26C6F757BE}">
      <dsp:nvSpPr>
        <dsp:cNvPr id="0" name=""/>
        <dsp:cNvSpPr/>
      </dsp:nvSpPr>
      <dsp:spPr>
        <a:xfrm>
          <a:off x="4413" y="1928963"/>
          <a:ext cx="1661560" cy="996936"/>
        </a:xfrm>
        <a:prstGeom prst="rect">
          <a:avLst/>
        </a:prstGeom>
        <a:solidFill>
          <a:schemeClr val="accent2">
            <a:hueOff val="-1075187"/>
            <a:satOff val="-25908"/>
            <a:lumOff val="-1558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Print your ID Card</a:t>
          </a:r>
        </a:p>
      </dsp:txBody>
      <dsp:txXfrm>
        <a:off x="4413" y="1928963"/>
        <a:ext cx="1661560" cy="996936"/>
      </dsp:txXfrm>
    </dsp:sp>
    <dsp:sp modelId="{71BB5AC8-65AC-4EF1-A140-62055755E8A9}">
      <dsp:nvSpPr>
        <dsp:cNvPr id="0" name=""/>
        <dsp:cNvSpPr/>
      </dsp:nvSpPr>
      <dsp:spPr>
        <a:xfrm>
          <a:off x="2048133" y="1928963"/>
          <a:ext cx="1661560" cy="996936"/>
        </a:xfrm>
        <a:prstGeom prst="rect">
          <a:avLst/>
        </a:prstGeom>
        <a:solidFill>
          <a:schemeClr val="accent2">
            <a:hueOff val="-1433582"/>
            <a:satOff val="-34544"/>
            <a:lumOff val="-20785"/>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Logout</a:t>
          </a:r>
        </a:p>
      </dsp:txBody>
      <dsp:txXfrm>
        <a:off x="2048133" y="1928963"/>
        <a:ext cx="1661560" cy="99693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84283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84500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44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16281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234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02925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500728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135292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extLst>
      <p:ext uri="{BB962C8B-B14F-4D97-AF65-F5344CB8AC3E}">
        <p14:creationId xmlns:p14="http://schemas.microsoft.com/office/powerpoint/2010/main" val="3132776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0818" y="601724"/>
            <a:ext cx="6477805" cy="2190535"/>
          </a:xfrm>
        </p:spPr>
        <p:txBody>
          <a:bodyPr bIns="0" anchor="b">
            <a:normAutofit/>
          </a:bodyPr>
          <a:lstStyle>
            <a:lvl1pPr algn="ctr">
              <a:defRPr sz="4950"/>
            </a:lvl1pPr>
          </a:lstStyle>
          <a:p>
            <a:r>
              <a:rPr lang="en-US"/>
              <a:t>Click to edit Master title style</a:t>
            </a:r>
            <a:endParaRPr lang="en-US" dirty="0"/>
          </a:p>
        </p:txBody>
      </p:sp>
      <p:sp>
        <p:nvSpPr>
          <p:cNvPr id="3" name="Subtitle 2"/>
          <p:cNvSpPr>
            <a:spLocks noGrp="1"/>
          </p:cNvSpPr>
          <p:nvPr>
            <p:ph type="subTitle" idx="1"/>
          </p:nvPr>
        </p:nvSpPr>
        <p:spPr>
          <a:xfrm>
            <a:off x="1330818" y="2793056"/>
            <a:ext cx="6477804" cy="733216"/>
          </a:xfrm>
        </p:spPr>
        <p:txBody>
          <a:bodyPr tIns="91440" bIns="91440">
            <a:normAutofit/>
          </a:bodyPr>
          <a:lstStyle>
            <a:lvl1pPr marL="0" indent="0" algn="ctr">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a:xfrm>
            <a:off x="1088684" y="246981"/>
            <a:ext cx="4220081" cy="231901"/>
          </a:xfrm>
        </p:spPr>
        <p:txBody>
          <a:bodyPr/>
          <a:lstStyle/>
          <a:p>
            <a:endParaRPr lang="en-US" dirty="0"/>
          </a:p>
        </p:txBody>
      </p:sp>
      <p:sp>
        <p:nvSpPr>
          <p:cNvPr id="6" name="Slide Number Placeholder 5"/>
          <p:cNvSpPr>
            <a:spLocks noGrp="1"/>
          </p:cNvSpPr>
          <p:nvPr>
            <p:ph type="sldNum" sz="quarter" idx="12"/>
          </p:nvPr>
        </p:nvSpPr>
        <p:spPr>
          <a:xfrm>
            <a:off x="357626" y="599230"/>
            <a:ext cx="608264" cy="377684"/>
          </a:xfrm>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837576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43379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639026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0817" y="1317098"/>
            <a:ext cx="6482366" cy="1476755"/>
          </a:xfrm>
        </p:spPr>
        <p:txBody>
          <a:bodyPr anchor="b">
            <a:normAutofit/>
          </a:bodyPr>
          <a:lstStyle>
            <a:lvl1pPr algn="ctr">
              <a:defRPr sz="2700"/>
            </a:lvl1pPr>
          </a:lstStyle>
          <a:p>
            <a:r>
              <a:rPr lang="en-US"/>
              <a:t>Click to edit Master title style</a:t>
            </a:r>
            <a:endParaRPr lang="en-US" dirty="0"/>
          </a:p>
        </p:txBody>
      </p:sp>
      <p:sp>
        <p:nvSpPr>
          <p:cNvPr id="3" name="Text Placeholder 2"/>
          <p:cNvSpPr>
            <a:spLocks noGrp="1"/>
          </p:cNvSpPr>
          <p:nvPr>
            <p:ph type="body" idx="1"/>
          </p:nvPr>
        </p:nvSpPr>
        <p:spPr>
          <a:xfrm>
            <a:off x="1330817" y="2793853"/>
            <a:ext cx="6482366" cy="820490"/>
          </a:xfrm>
        </p:spPr>
        <p:txBody>
          <a:bodyPr tIns="91440">
            <a:normAutofit/>
          </a:bodyPr>
          <a:lstStyle>
            <a:lvl1pPr marL="0" indent="0" algn="ctr">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965185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6970183"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366491"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0605" y="1513007"/>
            <a:ext cx="3366491"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592566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6971702"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366596"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366596"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2019" y="1517253"/>
            <a:ext cx="3366596"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2019" y="2116119"/>
            <a:ext cx="3366596"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3953380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962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904815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221475" cy="1804889"/>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547743"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221475"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176875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5608041" y="361628"/>
            <a:ext cx="3055900" cy="3861826"/>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441724"/>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24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087747" y="2294700"/>
            <a:ext cx="4143303" cy="1567601"/>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03-Apr-22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658440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1347744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289"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638991"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9275434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71707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28361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03-Apr-22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52662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12847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11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85762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03-Apr-22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4578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18854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lumMod val="75000"/>
                  </a:schemeClr>
                </a:solidFill>
              </a:defRPr>
            </a:lvl1p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965523191"/>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l" defTabSz="342900" rtl="0" eaLnBrk="1" latinLnBrk="0" hangingPunct="1">
        <a:spcBef>
          <a:spcPct val="0"/>
        </a:spcBef>
        <a:buNone/>
        <a:defRPr sz="27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lumMod val="75000"/>
          </a:schemeClr>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lumMod val="75000"/>
          </a:schemeClr>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8685" y="603390"/>
            <a:ext cx="6968411" cy="7869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6968411"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31560"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03-Apr-22</a:t>
            </a:fld>
            <a:endParaRPr lang="en-US" dirty="0"/>
          </a:p>
        </p:txBody>
      </p:sp>
      <p:sp>
        <p:nvSpPr>
          <p:cNvPr id="5" name="Footer Placeholder 4"/>
          <p:cNvSpPr>
            <a:spLocks noGrp="1"/>
          </p:cNvSpPr>
          <p:nvPr>
            <p:ph type="ftr" sz="quarter" idx="3"/>
          </p:nvPr>
        </p:nvSpPr>
        <p:spPr>
          <a:xfrm>
            <a:off x="1088684" y="246981"/>
            <a:ext cx="4220081"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
        <p:nvSpPr>
          <p:cNvPr id="9" name="Rectangle 8"/>
          <p:cNvSpPr/>
          <p:nvPr/>
        </p:nvSpPr>
        <p:spPr>
          <a:xfrm>
            <a:off x="0" y="2716718"/>
            <a:ext cx="9144000" cy="1879488"/>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4597003"/>
            <a:ext cx="9144000" cy="557213"/>
          </a:xfrm>
          <a:prstGeom prst="rect">
            <a:avLst/>
          </a:prstGeom>
        </p:spPr>
      </p:pic>
      <p:cxnSp>
        <p:nvCxnSpPr>
          <p:cNvPr id="12" name="Straight Connector 11"/>
          <p:cNvCxnSpPr/>
          <p:nvPr/>
        </p:nvCxnSpPr>
        <p:spPr>
          <a:xfrm>
            <a:off x="0" y="460360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77153"/>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ctr" defTabSz="685800" rtl="0" eaLnBrk="1" latinLnBrk="0" hangingPunct="1">
        <a:lnSpc>
          <a:spcPct val="90000"/>
        </a:lnSpc>
        <a:spcBef>
          <a:spcPct val="0"/>
        </a:spcBef>
        <a:buNone/>
        <a:defRPr sz="2400" b="0" i="0" kern="1200" cap="all">
          <a:solidFill>
            <a:schemeClr val="accent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lstStyle/>
          <a:p>
            <a:pPr algn="ctr">
              <a:lnSpc>
                <a:spcPct val="100000"/>
              </a:lnSpc>
              <a:tabLst>
                <a:tab pos="0" algn="l"/>
              </a:tabLst>
            </a:pPr>
            <a:r>
              <a:rPr lang="en" sz="3000" b="1" strike="noStrike" spc="-1" dirty="0">
                <a:solidFill>
                  <a:srgbClr val="FFFBF0"/>
                </a:solidFill>
                <a:latin typeface="Times New Roman"/>
                <a:ea typeface="Times New Roman"/>
              </a:rPr>
              <a:t>Computer Engineering Department</a:t>
            </a:r>
            <a:br>
              <a:rPr dirty="0"/>
            </a:br>
            <a:r>
              <a:rPr lang="en" sz="2400" b="0" strike="noStrike" spc="-1" dirty="0">
                <a:solidFill>
                  <a:srgbClr val="FFFBF0"/>
                </a:solidFill>
                <a:latin typeface="Times New Roman"/>
                <a:ea typeface="Times New Roman"/>
              </a:rPr>
              <a:t>A.P. Shah Institute of Technology</a:t>
            </a:r>
            <a:br>
              <a:rPr dirty="0"/>
            </a:br>
            <a:r>
              <a:rPr lang="en" sz="2400" b="0" strike="noStrike" spc="-1" dirty="0">
                <a:solidFill>
                  <a:srgbClr val="FFFBF0"/>
                </a:solidFill>
                <a:latin typeface="Times New Roman"/>
                <a:ea typeface="Times New Roman"/>
              </a:rPr>
              <a:t>G.B.Road,Kasarvadavli, Thane(W), Mumbai-400615</a:t>
            </a:r>
            <a:br>
              <a:rPr dirty="0"/>
            </a:br>
            <a:r>
              <a:rPr lang="en" sz="2400" b="0" strike="noStrike" spc="-1" dirty="0">
                <a:solidFill>
                  <a:srgbClr val="FFFBF0"/>
                </a:solidFill>
                <a:latin typeface="Times New Roman"/>
                <a:ea typeface="Times New Roman"/>
              </a:rPr>
              <a:t>UNIVERSITY OF MUMBAI</a:t>
            </a:r>
            <a:br>
              <a:rPr dirty="0"/>
            </a:br>
            <a:r>
              <a:rPr lang="en" sz="2400" b="0" strike="noStrike" spc="-1" dirty="0">
                <a:solidFill>
                  <a:srgbClr val="FFFBF0"/>
                </a:solidFill>
                <a:latin typeface="Times New Roman"/>
                <a:ea typeface="Times New Roman"/>
              </a:rPr>
              <a:t>Academic Year 2021-2022</a:t>
            </a:r>
            <a:endParaRPr lang="en-IN" sz="24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3.2</a:t>
            </a:r>
            <a:r>
              <a:rPr lang="en" sz="3000" b="1" strike="noStrike" spc="-1" dirty="0">
                <a:solidFill>
                  <a:srgbClr val="000000"/>
                </a:solidFill>
                <a:latin typeface="Times New Roman"/>
                <a:ea typeface="Times New Roman"/>
              </a:rPr>
              <a:t> Benefits for Society</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Easy to Access</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Useful in order to prevent criminal activities</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Reduction on Time and Cost Overheads.</a:t>
            </a:r>
            <a:r>
              <a:rPr lang="en" sz="1800" b="0" strike="noStrike" spc="-1" dirty="0">
                <a:solidFill>
                  <a:srgbClr val="000000"/>
                </a:solidFill>
                <a:latin typeface="Old Standard TT"/>
                <a:ea typeface="Old Standard TT"/>
              </a:rPr>
              <a:t> </a:t>
            </a:r>
          </a:p>
          <a:p>
            <a:pPr marL="457200" indent="-342720">
              <a:lnSpc>
                <a:spcPct val="115000"/>
              </a:lnSpc>
              <a:buClr>
                <a:srgbClr val="000000"/>
              </a:buClr>
              <a:buFont typeface="Old Standard TT"/>
              <a:buChar char="●"/>
            </a:pPr>
            <a:endParaRPr lang="en"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 spc="-1" dirty="0">
                <a:solidFill>
                  <a:srgbClr val="000000"/>
                </a:solidFill>
                <a:latin typeface="Old Standard TT"/>
                <a:ea typeface="Old Standard TT"/>
              </a:rPr>
              <a:t>Avaliable in your Phone, Tablets and Pc.</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81964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3.3</a:t>
            </a:r>
            <a:r>
              <a:rPr lang="en" sz="3000" b="1" strike="noStrike" spc="-1" dirty="0">
                <a:solidFill>
                  <a:srgbClr val="000000"/>
                </a:solidFill>
                <a:latin typeface="Times New Roman"/>
                <a:ea typeface="Times New Roman"/>
              </a:rPr>
              <a:t> Applications</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Easy-to-use and Adaptable Customization.</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Unique Font Styles and </a:t>
            </a:r>
            <a:r>
              <a:rPr lang="en-US" sz="1800" b="0" strike="noStrike" spc="-1" dirty="0" err="1">
                <a:solidFill>
                  <a:srgbClr val="000000"/>
                </a:solidFill>
                <a:latin typeface="Old Standard TT"/>
                <a:ea typeface="Old Standard TT"/>
              </a:rPr>
              <a:t>Colour</a:t>
            </a:r>
            <a:r>
              <a:rPr lang="en-US" sz="1800" b="0" strike="noStrike" spc="-1" dirty="0">
                <a:solidFill>
                  <a:srgbClr val="000000"/>
                </a:solidFill>
                <a:latin typeface="Old Standard TT"/>
                <a:ea typeface="Old Standard TT"/>
              </a:rPr>
              <a:t> Variations.</a:t>
            </a:r>
          </a:p>
          <a:p>
            <a:pPr marL="114480">
              <a:lnSpc>
                <a:spcPct val="115000"/>
              </a:lnSpc>
              <a:buClr>
                <a:srgbClr val="000000"/>
              </a:buClr>
            </a:pPr>
            <a:r>
              <a:rPr lang="en-US" sz="1800" b="0" strike="noStrike" spc="-1" dirty="0">
                <a:solidFill>
                  <a:srgbClr val="000000"/>
                </a:solidFill>
                <a:latin typeface="Old Standard TT"/>
                <a:ea typeface="Old Standard TT"/>
              </a:rPr>
              <a:t> </a:t>
            </a:r>
          </a:p>
          <a:p>
            <a:pPr marL="457200" indent="-342720">
              <a:lnSpc>
                <a:spcPct val="115000"/>
              </a:lnSpc>
              <a:buClr>
                <a:srgbClr val="000000"/>
              </a:buClr>
              <a:buFont typeface="Old Standard TT"/>
              <a:buChar char="●"/>
            </a:pPr>
            <a:r>
              <a:rPr lang="en-US" spc="-1" dirty="0" err="1">
                <a:solidFill>
                  <a:srgbClr val="000000"/>
                </a:solidFill>
                <a:latin typeface="Old Standard TT"/>
                <a:ea typeface="Old Standard TT"/>
              </a:rPr>
              <a:t>P</a:t>
            </a:r>
            <a:r>
              <a:rPr lang="en-US" sz="1800" b="0" strike="noStrike" spc="-1" dirty="0" err="1">
                <a:solidFill>
                  <a:srgbClr val="000000"/>
                </a:solidFill>
                <a:latin typeface="Old Standard TT"/>
                <a:ea typeface="Old Standard TT"/>
              </a:rPr>
              <a:t>ersonalised</a:t>
            </a:r>
            <a:r>
              <a:rPr lang="en-US" sz="1800" b="0" strike="noStrike" spc="-1" dirty="0">
                <a:solidFill>
                  <a:srgbClr val="000000"/>
                </a:solidFill>
                <a:latin typeface="Old Standard TT"/>
                <a:ea typeface="Old Standard TT"/>
              </a:rPr>
              <a:t> modifiable theme.</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The application will help in providing various features like photo crops and resizable photo shapes.</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19585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8EA88-4AB5-4A49-BBA1-CCC497A15157}"/>
              </a:ext>
            </a:extLst>
          </p:cNvPr>
          <p:cNvSpPr>
            <a:spLocks noGrp="1"/>
          </p:cNvSpPr>
          <p:nvPr>
            <p:ph type="title"/>
          </p:nvPr>
        </p:nvSpPr>
        <p:spPr/>
        <p:txBody>
          <a:bodyPr>
            <a:normAutofit fontScale="90000"/>
          </a:bodyPr>
          <a:lstStyle/>
          <a:p>
            <a:r>
              <a:rPr lang="en-IN" sz="3300" b="1" dirty="0">
                <a:solidFill>
                  <a:schemeClr val="tx1"/>
                </a:solidFill>
                <a:latin typeface="Times New Roman" panose="02020603050405020304" pitchFamily="18" charset="0"/>
                <a:cs typeface="Times New Roman" panose="02020603050405020304" pitchFamily="18" charset="0"/>
              </a:rPr>
              <a:t>4.1 Project Design – Proposed System</a:t>
            </a:r>
            <a:br>
              <a:rPr lang="en-IN" dirty="0">
                <a:solidFill>
                  <a:schemeClr val="tx1"/>
                </a:solidFill>
              </a:rPr>
            </a:br>
            <a:br>
              <a:rPr lang="en-IN" dirty="0">
                <a:solidFill>
                  <a:schemeClr val="tx1"/>
                </a:solidFill>
              </a:rPr>
            </a:br>
            <a:r>
              <a:rPr lang="en-US" sz="2000" dirty="0">
                <a:solidFill>
                  <a:schemeClr val="tx1"/>
                </a:solidFill>
                <a:latin typeface="Old Standard TT"/>
              </a:rPr>
              <a:t>In this rapidly developing nation with technology brushing the sky gaining more and more users day by day, giving rise to a new futuristic civilization. There comes a concern of insurance. To make our world safer, we emerged with an idea called "</a:t>
            </a:r>
            <a:r>
              <a:rPr lang="en-US" sz="2000" dirty="0" err="1">
                <a:solidFill>
                  <a:schemeClr val="tx1"/>
                </a:solidFill>
                <a:latin typeface="Old Standard TT"/>
              </a:rPr>
              <a:t>ICreate</a:t>
            </a:r>
            <a:r>
              <a:rPr lang="en-US" sz="2000" dirty="0">
                <a:solidFill>
                  <a:schemeClr val="tx1"/>
                </a:solidFill>
                <a:latin typeface="Old Standard TT"/>
              </a:rPr>
              <a:t>". By initiating a website for all the active users. This website will take data from the user and will generate an identification card. This will assist in overseeing what the user is accomplishing. By using threshold segmentation and filtering process. Assuring everyone's safety.</a:t>
            </a:r>
            <a:endParaRPr lang="en-IN" sz="2000" dirty="0">
              <a:solidFill>
                <a:schemeClr val="tx1"/>
              </a:solidFill>
              <a:latin typeface="Old Standard TT"/>
            </a:endParaRPr>
          </a:p>
        </p:txBody>
      </p:sp>
    </p:spTree>
    <p:extLst>
      <p:ext uri="{BB962C8B-B14F-4D97-AF65-F5344CB8AC3E}">
        <p14:creationId xmlns:p14="http://schemas.microsoft.com/office/powerpoint/2010/main" val="321588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6289-590A-4066-B17C-7DFFF4131095}"/>
              </a:ext>
            </a:extLst>
          </p:cNvPr>
          <p:cNvSpPr>
            <a:spLocks noGrp="1"/>
          </p:cNvSpPr>
          <p:nvPr>
            <p:ph type="title"/>
          </p:nvPr>
        </p:nvSpPr>
        <p:spPr/>
        <p:txBody>
          <a:bodyPr>
            <a:normAutofit/>
          </a:bodyPr>
          <a:lstStyle/>
          <a:p>
            <a:r>
              <a:rPr lang="en-IN" sz="3000" b="1" dirty="0">
                <a:solidFill>
                  <a:schemeClr val="tx1"/>
                </a:solidFill>
                <a:latin typeface="Times New Roman" panose="02020603050405020304" pitchFamily="18" charset="0"/>
                <a:cs typeface="Times New Roman" panose="02020603050405020304" pitchFamily="18" charset="0"/>
              </a:rPr>
              <a:t>4.2 Flow-Chart</a:t>
            </a:r>
          </a:p>
        </p:txBody>
      </p:sp>
      <p:graphicFrame>
        <p:nvGraphicFramePr>
          <p:cNvPr id="11" name="Diagram 10">
            <a:extLst>
              <a:ext uri="{FF2B5EF4-FFF2-40B4-BE49-F238E27FC236}">
                <a16:creationId xmlns:a16="http://schemas.microsoft.com/office/drawing/2014/main" id="{AD4899DB-BA86-4280-B274-F7C9B8855CDE}"/>
              </a:ext>
            </a:extLst>
          </p:cNvPr>
          <p:cNvGraphicFramePr/>
          <p:nvPr>
            <p:extLst>
              <p:ext uri="{D42A27DB-BD31-4B8C-83A1-F6EECF244321}">
                <p14:modId xmlns:p14="http://schemas.microsoft.com/office/powerpoint/2010/main" val="2202171545"/>
              </p:ext>
            </p:extLst>
          </p:nvPr>
        </p:nvGraphicFramePr>
        <p:xfrm>
          <a:off x="1524000" y="1127982"/>
          <a:ext cx="5757828" cy="3475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65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59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049310"/>
            <a:ext cx="8118360" cy="1522440"/>
          </a:xfrm>
          <a:prstGeom prst="rect">
            <a:avLst/>
          </a:prstGeom>
          <a:noFill/>
          <a:ln>
            <a:noFill/>
          </a:ln>
        </p:spPr>
        <p:txBody>
          <a:bodyPr tIns="91440" bIns="91440" anchor="b">
            <a:noAutofit/>
          </a:bodyPr>
          <a:lstStyle/>
          <a:p>
            <a:pPr algn="ctr">
              <a:lnSpc>
                <a:spcPct val="100000"/>
              </a:lnSpc>
              <a:tabLst>
                <a:tab pos="0" algn="l"/>
              </a:tabLst>
            </a:pPr>
            <a:r>
              <a:rPr lang="en" sz="4200" b="1" strike="noStrike" spc="-1" dirty="0">
                <a:solidFill>
                  <a:srgbClr val="FFFBF0"/>
                </a:solidFill>
                <a:latin typeface="Times New Roman"/>
                <a:ea typeface="Times New Roman"/>
              </a:rPr>
              <a:t>Thank You</a:t>
            </a:r>
            <a:endParaRPr lang="en-IN" sz="4200" b="0" strike="noStrike" spc="-1" dirty="0">
              <a:solidFill>
                <a:srgbClr val="000000"/>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noAutofit/>
          </a:bodyPr>
          <a:lstStyle/>
          <a:p>
            <a:pPr algn="ctr">
              <a:lnSpc>
                <a:spcPct val="100000"/>
              </a:lnSpc>
              <a:tabLst>
                <a:tab pos="0" algn="l"/>
              </a:tabLst>
            </a:pPr>
            <a:r>
              <a:rPr lang="en" sz="1800" b="0" strike="noStrike" spc="-1" dirty="0">
                <a:solidFill>
                  <a:srgbClr val="FFFBF0"/>
                </a:solidFill>
                <a:latin typeface="Times New Roman"/>
                <a:ea typeface="Times New Roman"/>
              </a:rPr>
              <a:t> Synopsis on</a:t>
            </a:r>
            <a:br>
              <a:rPr dirty="0"/>
            </a:br>
            <a:r>
              <a:rPr lang="en-US" sz="2400" dirty="0" err="1"/>
              <a:t>Secerative</a:t>
            </a:r>
            <a:br>
              <a:rPr dirty="0"/>
            </a:br>
            <a:r>
              <a:rPr lang="en" sz="1800" b="0" strike="noStrike" spc="-1" dirty="0">
                <a:solidFill>
                  <a:srgbClr val="FFFBF0"/>
                </a:solidFill>
                <a:latin typeface="Times New Roman"/>
                <a:ea typeface="Times New Roman"/>
              </a:rPr>
              <a:t>Submitted in partial fulfillment of the degree of</a:t>
            </a:r>
            <a:br>
              <a:rPr dirty="0"/>
            </a:br>
            <a:r>
              <a:rPr lang="en" sz="1800" b="0" strike="noStrike" spc="-1" dirty="0">
                <a:solidFill>
                  <a:srgbClr val="FFFBF0"/>
                </a:solidFill>
                <a:latin typeface="Times New Roman"/>
                <a:ea typeface="Times New Roman"/>
              </a:rPr>
              <a:t>Bachelor of Engineering(Sem-3)</a:t>
            </a:r>
            <a:br>
              <a:rPr dirty="0"/>
            </a:br>
            <a:r>
              <a:rPr lang="en" sz="1800" b="0" strike="noStrike" spc="-1" dirty="0">
                <a:solidFill>
                  <a:srgbClr val="FFFBF0"/>
                </a:solidFill>
                <a:latin typeface="Times New Roman"/>
                <a:ea typeface="Times New Roman"/>
              </a:rPr>
              <a:t>in</a:t>
            </a:r>
            <a:br>
              <a:rPr dirty="0"/>
            </a:br>
            <a:r>
              <a:rPr lang="en" sz="1800" b="1" strike="noStrike" spc="-1" dirty="0">
                <a:solidFill>
                  <a:srgbClr val="FFFBF0"/>
                </a:solidFill>
                <a:latin typeface="Times New Roman"/>
                <a:ea typeface="Times New Roman"/>
              </a:rPr>
              <a:t>Computer Engineering</a:t>
            </a:r>
            <a:br>
              <a:rPr dirty="0"/>
            </a:br>
            <a:r>
              <a:rPr lang="en" sz="1800" b="0" strike="noStrike" spc="-1" dirty="0">
                <a:solidFill>
                  <a:srgbClr val="FFFBF0"/>
                </a:solidFill>
                <a:latin typeface="Times New Roman"/>
                <a:ea typeface="Times New Roman"/>
              </a:rPr>
              <a:t>By</a:t>
            </a:r>
          </a:p>
          <a:p>
            <a:pPr algn="ctr">
              <a:lnSpc>
                <a:spcPct val="100000"/>
              </a:lnSpc>
              <a:tabLst>
                <a:tab pos="0" algn="l"/>
              </a:tabLst>
            </a:pPr>
            <a:br>
              <a:rPr dirty="0"/>
            </a:br>
            <a:r>
              <a:rPr lang="en" spc="-1" dirty="0">
                <a:solidFill>
                  <a:srgbClr val="FFFBF0"/>
                </a:solidFill>
                <a:latin typeface="Times New Roman"/>
              </a:rPr>
              <a:t>Smit Mahesh Panchal </a:t>
            </a:r>
            <a:r>
              <a:rPr lang="en" sz="1800" b="0" strike="noStrike" spc="-1" dirty="0">
                <a:solidFill>
                  <a:srgbClr val="FFFBF0"/>
                </a:solidFill>
                <a:latin typeface="Times New Roman"/>
                <a:ea typeface="Times New Roman"/>
              </a:rPr>
              <a:t>(20102027)</a:t>
            </a:r>
            <a:br>
              <a:rPr dirty="0"/>
            </a:br>
            <a:r>
              <a:rPr lang="en" spc="-1" dirty="0">
                <a:solidFill>
                  <a:srgbClr val="FFFBF0"/>
                </a:solidFill>
                <a:latin typeface="Times New Roman"/>
              </a:rPr>
              <a:t>Ujjwal Rajendra Pal </a:t>
            </a:r>
            <a:r>
              <a:rPr lang="en" sz="1800" b="0" strike="noStrike" spc="-1" dirty="0">
                <a:solidFill>
                  <a:srgbClr val="FFFBF0"/>
                </a:solidFill>
                <a:latin typeface="Times New Roman"/>
                <a:ea typeface="Times New Roman"/>
              </a:rPr>
              <a:t>(20102054)</a:t>
            </a:r>
            <a:br>
              <a:rPr dirty="0"/>
            </a:br>
            <a:r>
              <a:rPr lang="en" spc="-1" dirty="0">
                <a:solidFill>
                  <a:srgbClr val="FFFBF0"/>
                </a:solidFill>
                <a:latin typeface="Times New Roman"/>
              </a:rPr>
              <a:t>Bhavesh Pawar </a:t>
            </a:r>
            <a:r>
              <a:rPr lang="en" sz="1800" b="0" strike="noStrike" spc="-1" dirty="0">
                <a:solidFill>
                  <a:srgbClr val="FFFBF0"/>
                </a:solidFill>
                <a:latin typeface="Times New Roman"/>
                <a:ea typeface="Times New Roman"/>
              </a:rPr>
              <a:t>(20102069)</a:t>
            </a:r>
            <a:br>
              <a:rPr dirty="0"/>
            </a:br>
            <a:r>
              <a:rPr lang="en-IN" dirty="0">
                <a:latin typeface="Times New Roman" panose="02020603050405020304" pitchFamily="18" charset="0"/>
                <a:cs typeface="Times New Roman" panose="02020603050405020304" pitchFamily="18" charset="0"/>
              </a:rPr>
              <a:t>Amit Gopal Nara (20102067)</a:t>
            </a:r>
          </a:p>
          <a:p>
            <a:pPr algn="ctr">
              <a:lnSpc>
                <a:spcPct val="100000"/>
              </a:lnSpc>
              <a:tabLst>
                <a:tab pos="0" algn="l"/>
              </a:tabLst>
            </a:pPr>
            <a:br>
              <a:rPr dirty="0"/>
            </a:br>
            <a:r>
              <a:rPr lang="en" sz="1800" b="0" strike="noStrike" spc="-1" dirty="0">
                <a:solidFill>
                  <a:srgbClr val="FFFBF0"/>
                </a:solidFill>
                <a:latin typeface="Times New Roman"/>
                <a:ea typeface="Times New Roman"/>
              </a:rPr>
              <a:t>Under the Guidance of</a:t>
            </a:r>
            <a:br>
              <a:rPr dirty="0"/>
            </a:br>
            <a:r>
              <a:rPr lang="en" sz="1800" b="0" strike="noStrike" spc="-1" dirty="0">
                <a:solidFill>
                  <a:srgbClr val="FFFBF0"/>
                </a:solidFill>
                <a:latin typeface="Times New Roman"/>
                <a:ea typeface="Times New Roman"/>
              </a:rPr>
              <a:t>Name of Guide Prof.Ramya R.B.</a:t>
            </a:r>
            <a:br>
              <a:rPr dirty="0"/>
            </a:br>
            <a:br>
              <a:rPr dirty="0"/>
            </a:br>
            <a:br>
              <a:rPr dirty="0"/>
            </a:br>
            <a:br>
              <a:rPr dirty="0"/>
            </a:br>
            <a:br>
              <a:rPr dirty="0"/>
            </a:br>
            <a:endParaRPr lang="en-IN" sz="18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TextShape 1"/>
          <p:cNvSpPr txBox="1"/>
          <p:nvPr/>
        </p:nvSpPr>
        <p:spPr>
          <a:xfrm>
            <a:off x="311760" y="155644"/>
            <a:ext cx="8520120" cy="612842"/>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Abstract</a:t>
            </a:r>
            <a:endParaRPr lang="en-IN" sz="3000" b="0" strike="noStrike" spc="-1" dirty="0">
              <a:solidFill>
                <a:srgbClr val="000000"/>
              </a:solidFill>
              <a:latin typeface="Arial"/>
            </a:endParaRPr>
          </a:p>
        </p:txBody>
      </p:sp>
      <p:sp>
        <p:nvSpPr>
          <p:cNvPr id="87" name="TextShape 2"/>
          <p:cNvSpPr txBox="1"/>
          <p:nvPr/>
        </p:nvSpPr>
        <p:spPr>
          <a:xfrm>
            <a:off x="311760" y="583661"/>
            <a:ext cx="8520120" cy="3984740"/>
          </a:xfrm>
          <a:prstGeom prst="rect">
            <a:avLst/>
          </a:prstGeom>
          <a:noFill/>
          <a:ln>
            <a:noFill/>
          </a:ln>
        </p:spPr>
        <p:txBody>
          <a:bodyPr tIns="91440" bIns="91440">
            <a:noAutofit/>
          </a:bodyPr>
          <a:lstStyle/>
          <a:p>
            <a:pPr>
              <a:lnSpc>
                <a:spcPct val="115000"/>
              </a:lnSpc>
            </a:pPr>
            <a:endParaRPr lang="en-IN" sz="1400" b="0" strike="noStrike" spc="-1" dirty="0">
              <a:solidFill>
                <a:srgbClr val="000000"/>
              </a:solidFill>
              <a:latin typeface="Arial"/>
            </a:endParaRPr>
          </a:p>
          <a:p>
            <a:pPr marL="114480">
              <a:lnSpc>
                <a:spcPct val="115000"/>
              </a:lnSpc>
              <a:buClr>
                <a:srgbClr val="000000"/>
              </a:buClr>
            </a:pPr>
            <a:r>
              <a:rPr lang="en-US" dirty="0">
                <a:effectLst/>
                <a:latin typeface="Old Standard TT"/>
              </a:rPr>
              <a:t>Nowadays in this moder</a:t>
            </a:r>
            <a:r>
              <a:rPr lang="en-US" dirty="0">
                <a:latin typeface="Old Standard TT"/>
              </a:rPr>
              <a:t>n world privacy has become a very important and necessary topic for the users of various applications and websites. The user’s concern towards his/her own online privacy is growing day by day. </a:t>
            </a:r>
          </a:p>
          <a:p>
            <a:pPr marL="114480">
              <a:lnSpc>
                <a:spcPct val="115000"/>
              </a:lnSpc>
              <a:buClr>
                <a:srgbClr val="000000"/>
              </a:buClr>
            </a:pPr>
            <a:endParaRPr lang="en-US" dirty="0">
              <a:effectLst/>
              <a:latin typeface="Old Standard TT"/>
            </a:endParaRPr>
          </a:p>
          <a:p>
            <a:pPr marL="114480">
              <a:lnSpc>
                <a:spcPct val="115000"/>
              </a:lnSpc>
              <a:buClr>
                <a:srgbClr val="000000"/>
              </a:buClr>
            </a:pPr>
            <a:r>
              <a:rPr lang="en-US" dirty="0">
                <a:latin typeface="Old Standard TT"/>
              </a:rPr>
              <a:t>Thus we need a tool to protect the privacy of the users by encrypting the data that the user’s don’t want to show to anyone accidentally. This is where our website </a:t>
            </a:r>
            <a:r>
              <a:rPr lang="en-US" dirty="0" err="1">
                <a:latin typeface="Old Standard TT"/>
              </a:rPr>
              <a:t>Secerative</a:t>
            </a:r>
            <a:r>
              <a:rPr lang="en-US" dirty="0">
                <a:latin typeface="Old Standard TT"/>
              </a:rPr>
              <a:t> comes in use. Our website </a:t>
            </a:r>
            <a:r>
              <a:rPr lang="en-US">
                <a:latin typeface="Old Standard TT"/>
              </a:rPr>
              <a:t>provides options </a:t>
            </a:r>
            <a:r>
              <a:rPr lang="en-US" dirty="0">
                <a:latin typeface="Old Standard TT"/>
              </a:rPr>
              <a:t>to encrypt text as well as file that the user want to keep secret. </a:t>
            </a:r>
          </a:p>
          <a:p>
            <a:pPr marL="114480">
              <a:lnSpc>
                <a:spcPct val="115000"/>
              </a:lnSpc>
              <a:buClr>
                <a:srgbClr val="000000"/>
              </a:buClr>
            </a:pPr>
            <a:endParaRPr lang="en-US" dirty="0">
              <a:effectLst/>
              <a:latin typeface="Old Standard TT"/>
            </a:endParaRPr>
          </a:p>
          <a:p>
            <a:pPr marL="114480">
              <a:lnSpc>
                <a:spcPct val="115000"/>
              </a:lnSpc>
              <a:buClr>
                <a:srgbClr val="000000"/>
              </a:buClr>
            </a:pPr>
            <a:r>
              <a:rPr lang="en-US" dirty="0">
                <a:effectLst/>
                <a:latin typeface="Old Standard TT"/>
              </a:rPr>
              <a:t>Our website provides user </a:t>
            </a:r>
            <a:r>
              <a:rPr lang="en-US" dirty="0">
                <a:latin typeface="Old Standard TT"/>
              </a:rPr>
              <a:t>options to either paste text in a textbox that they want to encrypt or upload the file that they want to encrypt , and then with a simple click they get the encrypted text or file thus helping to protect data of the user.</a:t>
            </a:r>
            <a:br>
              <a:rPr lang="en-US" sz="1600" dirty="0">
                <a:effectLst/>
              </a:rPr>
            </a:br>
            <a:r>
              <a:rPr lang="en" sz="1600" strike="noStrike" spc="-1" dirty="0">
                <a:solidFill>
                  <a:srgbClr val="000000"/>
                </a:solidFill>
                <a:latin typeface="Old Standard TT"/>
                <a:ea typeface="Old Standard TT"/>
              </a:rPr>
              <a:t>                                     </a:t>
            </a:r>
            <a:endParaRPr lang="en-IN" sz="160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1.1 Problem Definition</a:t>
            </a:r>
            <a:endParaRPr lang="en-IN" sz="3000" b="0" strike="noStrike" spc="-1" dirty="0">
              <a:solidFill>
                <a:srgbClr val="000000"/>
              </a:solidFill>
              <a:latin typeface="Arial"/>
            </a:endParaRPr>
          </a:p>
        </p:txBody>
      </p:sp>
      <p:sp>
        <p:nvSpPr>
          <p:cNvPr id="93"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Our project </a:t>
            </a:r>
            <a:r>
              <a:rPr lang="en-US" sz="1800" b="0" strike="noStrike" spc="-1" dirty="0" err="1">
                <a:solidFill>
                  <a:srgbClr val="000000"/>
                </a:solidFill>
                <a:latin typeface="Old Standard TT"/>
                <a:ea typeface="Old Standard TT"/>
              </a:rPr>
              <a:t>ICreate</a:t>
            </a:r>
            <a:r>
              <a:rPr lang="en-US" sz="1800" b="0" strike="noStrike" spc="-1" dirty="0">
                <a:solidFill>
                  <a:srgbClr val="000000"/>
                </a:solidFill>
                <a:latin typeface="Old Standard TT"/>
                <a:ea typeface="Old Standard TT"/>
              </a:rPr>
              <a:t> objective is to create an ID card for students and employees as instructed.</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They can Design one side or both, add background images, include custom and system data using an </a:t>
            </a:r>
            <a:r>
              <a:rPr lang="en-US" sz="1800" b="0" strike="noStrike" spc="-1" dirty="0" err="1">
                <a:solidFill>
                  <a:srgbClr val="000000"/>
                </a:solidFill>
                <a:latin typeface="Old Standard TT"/>
                <a:ea typeface="Old Standard TT"/>
              </a:rPr>
              <a:t>idcard</a:t>
            </a:r>
            <a:r>
              <a:rPr lang="en-US" sz="1800" b="0" strike="noStrike" spc="-1" dirty="0">
                <a:solidFill>
                  <a:srgbClr val="000000"/>
                </a:solidFill>
                <a:latin typeface="Old Standard TT"/>
                <a:ea typeface="Old Standard TT"/>
              </a:rPr>
              <a:t> generator ID cards can be generated in bulk or individually for each user.</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The primary goals and purposes are to reduce human effort and develop the automated id card.</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1.2 Objectives</a:t>
            </a:r>
            <a:endParaRPr lang="en-IN" sz="3000" b="0" strike="noStrike" spc="-1">
              <a:solidFill>
                <a:srgbClr val="000000"/>
              </a:solidFill>
              <a:latin typeface="Arial"/>
            </a:endParaRPr>
          </a:p>
        </p:txBody>
      </p:sp>
      <p:sp>
        <p:nvSpPr>
          <p:cNvPr id="89" name="TextShape 2"/>
          <p:cNvSpPr txBox="1"/>
          <p:nvPr/>
        </p:nvSpPr>
        <p:spPr>
          <a:xfrm>
            <a:off x="311760" y="1171440"/>
            <a:ext cx="8520120" cy="3527100"/>
          </a:xfrm>
          <a:prstGeom prst="rect">
            <a:avLst/>
          </a:prstGeom>
          <a:noFill/>
          <a:ln>
            <a:noFill/>
          </a:ln>
        </p:spPr>
        <p:txBody>
          <a:bodyPr tIns="91440" bIns="91440">
            <a:noAutofit/>
          </a:bodyPr>
          <a:lstStyle/>
          <a:p>
            <a:pPr>
              <a:lnSpc>
                <a:spcPct val="115000"/>
              </a:lnSpc>
            </a:pPr>
            <a:r>
              <a:rPr lang="en-US" sz="1800" b="0" strike="noStrike" spc="-1" dirty="0">
                <a:solidFill>
                  <a:srgbClr val="000000"/>
                </a:solidFill>
                <a:latin typeface="Arial"/>
              </a:rPr>
              <a:t>Encryption plays an important role in securing many different types of information technology (IT) assets. It provides the following:</a:t>
            </a:r>
          </a:p>
          <a:p>
            <a:pPr>
              <a:lnSpc>
                <a:spcPct val="115000"/>
              </a:lnSpc>
            </a:pPr>
            <a:endParaRPr lang="en-US" spc="-1" dirty="0">
              <a:solidFill>
                <a:srgbClr val="000000"/>
              </a:solidFill>
              <a:latin typeface="Arial"/>
            </a:endParaRPr>
          </a:p>
          <a:p>
            <a:pPr>
              <a:lnSpc>
                <a:spcPct val="115000"/>
              </a:lnSpc>
            </a:pPr>
            <a:r>
              <a:rPr lang="en-US" sz="1800" b="1" strike="noStrike" spc="-1" dirty="0">
                <a:solidFill>
                  <a:srgbClr val="000000"/>
                </a:solidFill>
                <a:latin typeface="Arial"/>
              </a:rPr>
              <a:t>Confidentiality</a:t>
            </a:r>
            <a:r>
              <a:rPr lang="en-US" sz="1800" b="0" strike="noStrike" spc="-1" dirty="0">
                <a:solidFill>
                  <a:srgbClr val="000000"/>
                </a:solidFill>
                <a:latin typeface="Arial"/>
              </a:rPr>
              <a:t> - Confidentiality encodes the message's content.</a:t>
            </a:r>
          </a:p>
          <a:p>
            <a:pPr>
              <a:lnSpc>
                <a:spcPct val="115000"/>
              </a:lnSpc>
            </a:pPr>
            <a:endParaRPr lang="en-US" spc="-1" dirty="0">
              <a:solidFill>
                <a:srgbClr val="000000"/>
              </a:solidFill>
              <a:latin typeface="Arial"/>
            </a:endParaRPr>
          </a:p>
          <a:p>
            <a:pPr>
              <a:lnSpc>
                <a:spcPct val="115000"/>
              </a:lnSpc>
            </a:pPr>
            <a:r>
              <a:rPr lang="en-US" sz="1800" b="1" strike="noStrike" spc="-1" dirty="0">
                <a:solidFill>
                  <a:srgbClr val="000000"/>
                </a:solidFill>
                <a:latin typeface="Arial"/>
              </a:rPr>
              <a:t>Authentication</a:t>
            </a:r>
            <a:r>
              <a:rPr lang="en-US" sz="1800" b="0" strike="noStrike" spc="-1" dirty="0">
                <a:solidFill>
                  <a:srgbClr val="000000"/>
                </a:solidFill>
                <a:latin typeface="Arial"/>
              </a:rPr>
              <a:t> - Authentication verifies the origin of a message.</a:t>
            </a:r>
          </a:p>
          <a:p>
            <a:pPr>
              <a:lnSpc>
                <a:spcPct val="115000"/>
              </a:lnSpc>
            </a:pPr>
            <a:endParaRPr lang="en-US" spc="-1" dirty="0">
              <a:solidFill>
                <a:srgbClr val="000000"/>
              </a:solidFill>
              <a:latin typeface="Arial"/>
            </a:endParaRPr>
          </a:p>
          <a:p>
            <a:pPr>
              <a:lnSpc>
                <a:spcPct val="115000"/>
              </a:lnSpc>
            </a:pPr>
            <a:r>
              <a:rPr lang="en-US" sz="1800" b="1" strike="noStrike" spc="-1" dirty="0">
                <a:solidFill>
                  <a:srgbClr val="000000"/>
                </a:solidFill>
                <a:latin typeface="Arial"/>
              </a:rPr>
              <a:t>Integrity</a:t>
            </a:r>
            <a:r>
              <a:rPr lang="en-US" sz="1800" b="0" strike="noStrike" spc="-1" dirty="0">
                <a:solidFill>
                  <a:srgbClr val="000000"/>
                </a:solidFill>
                <a:latin typeface="Arial"/>
              </a:rPr>
              <a:t> - Integrity proves the contents of a message have not been changed since it was sent.</a:t>
            </a:r>
            <a:endParaRPr lang="en-IN" sz="18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434343"/>
                </a:solidFill>
                <a:latin typeface="Times New Roman"/>
                <a:ea typeface="Times New Roman"/>
              </a:rPr>
              <a:t>1.3 </a:t>
            </a:r>
            <a:r>
              <a:rPr lang="en" sz="3000" b="1" spc="-1" dirty="0">
                <a:solidFill>
                  <a:srgbClr val="434343"/>
                </a:solidFill>
                <a:latin typeface="Times New Roman"/>
                <a:ea typeface="Times New Roman"/>
              </a:rPr>
              <a:t>Scope</a:t>
            </a:r>
            <a:endParaRPr lang="en-IN" sz="3000" b="0" strike="noStrike" spc="-1" dirty="0">
              <a:solidFill>
                <a:srgbClr val="000000"/>
              </a:solidFill>
              <a:latin typeface="Arial"/>
            </a:endParaRPr>
          </a:p>
        </p:txBody>
      </p:sp>
      <p:sp>
        <p:nvSpPr>
          <p:cNvPr id="91" name="TextShape 2"/>
          <p:cNvSpPr txBox="1"/>
          <p:nvPr/>
        </p:nvSpPr>
        <p:spPr>
          <a:xfrm>
            <a:off x="311760" y="1184789"/>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ID cards have become a crucial part of the business world, making it possible to simultaneously simplify employee and visitor identification and enhance a company’s integrity and security. </a:t>
            </a:r>
          </a:p>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ID cards typically include an employee’s name, photo, job title and department, making quick personal identification a snap. As technology advances, however, ID cards are now being used in a variety of ways to help businesses protect themselves, build relationships and streamline their operations</a:t>
            </a: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pc="-1" dirty="0">
                <a:solidFill>
                  <a:srgbClr val="000000"/>
                </a:solidFill>
                <a:latin typeface="Old Standard TT"/>
                <a:ea typeface="Old Standard TT"/>
              </a:rPr>
              <a:t>I</a:t>
            </a:r>
            <a:r>
              <a:rPr lang="en-IN" spc="-1" dirty="0">
                <a:solidFill>
                  <a:srgbClr val="000000"/>
                </a:solidFill>
                <a:latin typeface="Old Standard TT"/>
                <a:ea typeface="Old Standard TT"/>
              </a:rPr>
              <a:t>C</a:t>
            </a:r>
            <a:r>
              <a:rPr lang="en" spc="-1" dirty="0">
                <a:solidFill>
                  <a:srgbClr val="000000"/>
                </a:solidFill>
                <a:latin typeface="Old Standard TT"/>
                <a:ea typeface="Old Standard TT"/>
              </a:rPr>
              <a:t>reate will assure the security of your work and personal details. It will be accessible from anywhere and will be avaliable handy to everyone.</a:t>
            </a:r>
            <a:r>
              <a:rPr lang="en" sz="1800" b="0" strike="noStrike" spc="-1" dirty="0">
                <a:solidFill>
                  <a:srgbClr val="000000"/>
                </a:solidFill>
                <a:latin typeface="Old Standard TT"/>
                <a:ea typeface="Old Standard TT"/>
              </a:rPr>
              <a:t>                           </a:t>
            </a: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11760" y="433671"/>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1.4 Existing System/project</a:t>
            </a:r>
            <a:endParaRPr lang="en-IN" sz="3000" b="0" strike="noStrike" spc="-1" dirty="0">
              <a:solidFill>
                <a:srgbClr val="000000"/>
              </a:solidFill>
              <a:latin typeface="Arial"/>
            </a:endParaRPr>
          </a:p>
        </p:txBody>
      </p:sp>
      <p:sp>
        <p:nvSpPr>
          <p:cNvPr id="95"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z="1800" b="0" strike="noStrike" spc="-1" dirty="0">
                <a:solidFill>
                  <a:srgbClr val="000000"/>
                </a:solidFill>
                <a:latin typeface="Old Standard TT"/>
                <a:ea typeface="Old Standard TT"/>
              </a:rPr>
              <a:t>T</a:t>
            </a:r>
            <a:r>
              <a:rPr lang="en" sz="1800" b="0" strike="noStrike" spc="-1" dirty="0">
                <a:solidFill>
                  <a:srgbClr val="000000"/>
                </a:solidFill>
                <a:latin typeface="Old Standard TT"/>
                <a:ea typeface="Old Standard TT"/>
              </a:rPr>
              <a:t>here are some existing Encryption softwares which are both free as well as paid.</a:t>
            </a:r>
          </a:p>
          <a:p>
            <a:pPr marL="114480">
              <a:lnSpc>
                <a:spcPct val="115000"/>
              </a:lnSpc>
              <a:buClr>
                <a:srgbClr val="000000"/>
              </a:buClr>
            </a:pPr>
            <a:r>
              <a:rPr lang="en-US" spc="-1" dirty="0">
                <a:solidFill>
                  <a:srgbClr val="000000"/>
                </a:solidFill>
                <a:latin typeface="Old Standard TT"/>
                <a:ea typeface="Old Standard TT"/>
              </a:rPr>
              <a:t>S</a:t>
            </a:r>
            <a:r>
              <a:rPr lang="en" spc="-1" dirty="0">
                <a:solidFill>
                  <a:srgbClr val="000000"/>
                </a:solidFill>
                <a:latin typeface="Old Standard TT"/>
                <a:ea typeface="Old Standard TT"/>
              </a:rPr>
              <a:t>ome existing systems are – </a:t>
            </a:r>
          </a:p>
          <a:p>
            <a:pPr marL="114480">
              <a:lnSpc>
                <a:spcPct val="115000"/>
              </a:lnSpc>
              <a:buClr>
                <a:srgbClr val="000000"/>
              </a:buClr>
            </a:pPr>
            <a:endParaRPr lang="en" spc="-1" dirty="0">
              <a:solidFill>
                <a:srgbClr val="000000"/>
              </a:solidFill>
              <a:latin typeface="Old Standard TT"/>
              <a:ea typeface="Old Standard TT"/>
            </a:endParaRPr>
          </a:p>
          <a:p>
            <a:pPr marL="114480">
              <a:lnSpc>
                <a:spcPct val="115000"/>
              </a:lnSpc>
              <a:buClr>
                <a:srgbClr val="000000"/>
              </a:buClr>
            </a:pPr>
            <a:r>
              <a:rPr lang="en-US" sz="1800" b="0" strike="noStrike" spc="-1" dirty="0">
                <a:solidFill>
                  <a:srgbClr val="000000"/>
                </a:solidFill>
                <a:latin typeface="Old Standard TT"/>
                <a:ea typeface="Old Standard TT"/>
              </a:rPr>
              <a:t>P</a:t>
            </a:r>
            <a:r>
              <a:rPr lang="en" sz="1800" b="0" strike="noStrike" spc="-1" dirty="0">
                <a:solidFill>
                  <a:srgbClr val="000000"/>
                </a:solidFill>
                <a:latin typeface="Old Standard TT"/>
                <a:ea typeface="Old Standard TT"/>
              </a:rPr>
              <a:t>aid –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US" i="0" dirty="0" err="1">
                <a:solidFill>
                  <a:srgbClr val="333333"/>
                </a:solidFill>
                <a:effectLst/>
                <a:latin typeface="Old Standard TT"/>
              </a:rPr>
              <a:t>AxCrypt</a:t>
            </a:r>
            <a:r>
              <a:rPr lang="en-US" b="1" i="0" dirty="0">
                <a:solidFill>
                  <a:srgbClr val="333333"/>
                </a:solidFill>
                <a:effectLst/>
                <a:latin typeface="Old Standard TT"/>
              </a:rPr>
              <a:t> </a:t>
            </a:r>
          </a:p>
          <a:p>
            <a:pPr marL="457200" indent="-342720">
              <a:lnSpc>
                <a:spcPct val="115000"/>
              </a:lnSpc>
              <a:buClr>
                <a:srgbClr val="000000"/>
              </a:buClr>
              <a:buFont typeface="Old Standard TT"/>
              <a:buChar char="●"/>
            </a:pPr>
            <a:r>
              <a:rPr lang="en-US" i="0" dirty="0">
                <a:solidFill>
                  <a:srgbClr val="333333"/>
                </a:solidFill>
                <a:effectLst/>
                <a:latin typeface="Old Standard TT"/>
              </a:rPr>
              <a:t>Microsoft OneDrive</a:t>
            </a:r>
            <a:endParaRPr lang="en" sz="1800" strike="noStrike" spc="-1" dirty="0">
              <a:solidFill>
                <a:srgbClr val="000000"/>
              </a:solidFill>
              <a:latin typeface="Old Standard TT"/>
              <a:ea typeface="Old Standard TT"/>
            </a:endParaRPr>
          </a:p>
          <a:p>
            <a:pPr marL="114480">
              <a:lnSpc>
                <a:spcPct val="115000"/>
              </a:lnSpc>
              <a:buClr>
                <a:srgbClr val="000000"/>
              </a:buClr>
            </a:pPr>
            <a:r>
              <a:rPr lang="en-US" spc="-1" dirty="0">
                <a:solidFill>
                  <a:srgbClr val="000000"/>
                </a:solidFill>
                <a:latin typeface="Old Standard TT"/>
                <a:ea typeface="Old Standard TT"/>
              </a:rPr>
              <a:t>F</a:t>
            </a:r>
            <a:r>
              <a:rPr lang="en" spc="-1" dirty="0">
                <a:solidFill>
                  <a:srgbClr val="000000"/>
                </a:solidFill>
                <a:latin typeface="Old Standard TT"/>
                <a:ea typeface="Old Standard TT"/>
              </a:rPr>
              <a:t>ree – </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US" i="0" dirty="0">
                <a:solidFill>
                  <a:srgbClr val="333333"/>
                </a:solidFill>
                <a:effectLst/>
                <a:latin typeface="Old Standard TT"/>
              </a:rPr>
              <a:t>VeraCrypt </a:t>
            </a:r>
          </a:p>
          <a:p>
            <a:pPr marL="457200" indent="-342720">
              <a:lnSpc>
                <a:spcPct val="115000"/>
              </a:lnSpc>
              <a:buClr>
                <a:srgbClr val="000000"/>
              </a:buClr>
              <a:buFont typeface="Old Standard TT"/>
              <a:buChar char="●"/>
            </a:pPr>
            <a:r>
              <a:rPr lang="en-US" i="0" dirty="0">
                <a:solidFill>
                  <a:srgbClr val="333333"/>
                </a:solidFill>
                <a:effectLst/>
                <a:latin typeface="Old Standard TT"/>
              </a:rPr>
              <a:t>Folder Lock</a:t>
            </a:r>
            <a:r>
              <a:rPr lang="en" sz="1800" strike="noStrike" spc="-1" dirty="0">
                <a:solidFill>
                  <a:srgbClr val="000000"/>
                </a:solidFill>
                <a:latin typeface="Old Standard TT"/>
                <a:ea typeface="Old Standard TT"/>
              </a:rPr>
              <a:t>               </a:t>
            </a:r>
            <a:endParaRPr lang="en-IN" sz="1800" strike="noStrike" spc="-1" dirty="0">
              <a:solidFill>
                <a:srgbClr val="000000"/>
              </a:solidFill>
              <a:latin typeface="Old Standard TT"/>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2</a:t>
            </a:r>
            <a:r>
              <a:rPr lang="en" sz="3000" b="1" strike="noStrike" spc="-1" dirty="0">
                <a:solidFill>
                  <a:srgbClr val="000000"/>
                </a:solidFill>
                <a:latin typeface="Times New Roman"/>
                <a:ea typeface="Times New Roman"/>
              </a:rPr>
              <a:t> Technology stack</a:t>
            </a:r>
            <a:endParaRPr lang="en-IN" sz="3000" b="0" strike="noStrike" spc="-1" dirty="0">
              <a:solidFill>
                <a:srgbClr val="000000"/>
              </a:solidFill>
              <a:latin typeface="Arial"/>
            </a:endParaRPr>
          </a:p>
        </p:txBody>
      </p:sp>
      <p:sp>
        <p:nvSpPr>
          <p:cNvPr id="97" name="TextShape 2"/>
          <p:cNvSpPr txBox="1"/>
          <p:nvPr/>
        </p:nvSpPr>
        <p:spPr>
          <a:xfrm>
            <a:off x="311760" y="1182728"/>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 b="1" spc="-1" dirty="0">
                <a:solidFill>
                  <a:srgbClr val="000000"/>
                </a:solidFill>
                <a:latin typeface="Old Standard TT"/>
                <a:ea typeface="Old Standard TT"/>
              </a:rPr>
              <a:t>Frontend</a:t>
            </a:r>
            <a:r>
              <a:rPr lang="en" spc="-1" dirty="0">
                <a:solidFill>
                  <a:srgbClr val="000000"/>
                </a:solidFill>
                <a:latin typeface="Old Standard TT"/>
                <a:ea typeface="Old Standard TT"/>
              </a:rPr>
              <a:t> – HTML , CSS  and  Javascript</a:t>
            </a:r>
          </a:p>
          <a:p>
            <a:pPr marL="457200" indent="-342720">
              <a:lnSpc>
                <a:spcPct val="115000"/>
              </a:lnSpc>
              <a:buClr>
                <a:srgbClr val="000000"/>
              </a:buClr>
              <a:buFont typeface="Old Standard TT"/>
              <a:buChar char="●"/>
            </a:pPr>
            <a:endParaRPr lang="en"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b="1" spc="-1" dirty="0">
                <a:solidFill>
                  <a:srgbClr val="000000"/>
                </a:solidFill>
                <a:latin typeface="Old Standard TT"/>
                <a:ea typeface="Old Standard TT"/>
              </a:rPr>
              <a:t>B</a:t>
            </a:r>
            <a:r>
              <a:rPr lang="en" b="1" spc="-1" dirty="0">
                <a:solidFill>
                  <a:srgbClr val="000000"/>
                </a:solidFill>
                <a:latin typeface="Old Standard TT"/>
                <a:ea typeface="Old Standard TT"/>
              </a:rPr>
              <a:t>ackend </a:t>
            </a:r>
            <a:r>
              <a:rPr lang="en" spc="-1" dirty="0">
                <a:solidFill>
                  <a:srgbClr val="000000"/>
                </a:solidFill>
                <a:latin typeface="Old Standard TT"/>
                <a:ea typeface="Old Standard TT"/>
              </a:rPr>
              <a:t>– python , php</a:t>
            </a:r>
          </a:p>
          <a:p>
            <a:pPr marL="457200" indent="-342720">
              <a:lnSpc>
                <a:spcPct val="115000"/>
              </a:lnSpc>
              <a:buClr>
                <a:srgbClr val="000000"/>
              </a:buClr>
              <a:buFont typeface="Old Standard TT"/>
              <a:buChar char="●"/>
            </a:pPr>
            <a:endParaRPr lang="en"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 b="1" spc="-1" dirty="0">
                <a:solidFill>
                  <a:srgbClr val="000000"/>
                </a:solidFill>
                <a:latin typeface="Old Standard TT"/>
                <a:ea typeface="Old Standard TT"/>
              </a:rPr>
              <a:t>Database</a:t>
            </a:r>
            <a:r>
              <a:rPr lang="en" spc="-1" dirty="0">
                <a:solidFill>
                  <a:srgbClr val="000000"/>
                </a:solidFill>
                <a:latin typeface="Old Standard TT"/>
                <a:ea typeface="Old Standard TT"/>
              </a:rPr>
              <a:t> - SQL</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3.1</a:t>
            </a:r>
            <a:r>
              <a:rPr lang="en" sz="3000" b="1" strike="noStrike" spc="-1" dirty="0">
                <a:solidFill>
                  <a:srgbClr val="000000"/>
                </a:solidFill>
                <a:latin typeface="Times New Roman"/>
                <a:ea typeface="Times New Roman"/>
              </a:rPr>
              <a:t> Benefits for environment </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It is beneficial to environment because it doesn’t required any plastic or paper for making Id card.</a:t>
            </a:r>
            <a:r>
              <a:rPr lang="en" sz="1800" b="0" strike="noStrike" spc="-1" dirty="0">
                <a:solidFill>
                  <a:srgbClr val="000000"/>
                </a:solidFill>
                <a:latin typeface="Old Standard TT"/>
                <a:ea typeface="Old Standard TT"/>
              </a:rPr>
              <a:t> </a:t>
            </a:r>
          </a:p>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No extra garbage will be produced.</a:t>
            </a:r>
          </a:p>
          <a:p>
            <a:pPr marL="457200" indent="-342720">
              <a:lnSpc>
                <a:spcPct val="115000"/>
              </a:lnSpc>
              <a:buClr>
                <a:srgbClr val="000000"/>
              </a:buClr>
              <a:buFont typeface="Old Standard TT"/>
              <a:buChar char="●"/>
            </a:pPr>
            <a:endParaRPr lang="en"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 spc="-1" dirty="0">
                <a:solidFill>
                  <a:srgbClr val="000000"/>
                </a:solidFill>
                <a:latin typeface="Old Standard TT"/>
                <a:ea typeface="Old Standard TT"/>
              </a:rPr>
              <a:t>Electronic Identification Card are the best for environment.</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
  <TotalTime>227</TotalTime>
  <Words>792</Words>
  <Application>Microsoft Office PowerPoint</Application>
  <PresentationFormat>On-screen Show (16:9)</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Old Standard TT</vt:lpstr>
      <vt:lpstr>Rockwell</vt:lpstr>
      <vt:lpstr>Times New Roman</vt:lpstr>
      <vt:lpstr>Trebuchet MS</vt:lpstr>
      <vt:lpstr>Wingdings 3</vt:lpstr>
      <vt:lpstr>Facet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4.1 Project Design – Proposed System  In this rapidly developing nation with technology brushing the sky gaining more and more users day by day, giving rise to a new futuristic civilization. There comes a concern of insurance. To make our world safer, we emerged with an idea called "ICreate". By initiating a website for all the active users. This website will take data from the user and will generate an identification card. This will assist in overseeing what the user is accomplishing. By using threshold segmentation and filtering process. Assuring everyone's safety.</vt:lpstr>
      <vt:lpstr>4.2 Flow-Chart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Ramya</dc:creator>
  <dc:description/>
  <cp:lastModifiedBy>Smit Panchal</cp:lastModifiedBy>
  <cp:revision>7</cp:revision>
  <dcterms:modified xsi:type="dcterms:W3CDTF">2022-04-03T17:22:03Z</dcterms:modified>
  <dc:language>en-IN</dc:language>
</cp:coreProperties>
</file>