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3" r:id="rId1"/>
    <p:sldMasterId id="2147483881" r:id="rId2"/>
  </p:sldMasterIdLst>
  <p:sldIdLst>
    <p:sldId id="256" r:id="rId3"/>
    <p:sldId id="257" r:id="rId4"/>
    <p:sldId id="259" r:id="rId5"/>
    <p:sldId id="262" r:id="rId6"/>
    <p:sldId id="260" r:id="rId7"/>
    <p:sldId id="261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6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 Panchal" userId="7932297be859e8fc" providerId="LiveId" clId="{4DBA3B7B-8CF9-4786-A4C0-3E663DE9E733}"/>
    <pc:docChg chg="undo custSel modSld sldOrd">
      <pc:chgData name="Smit Panchal" userId="7932297be859e8fc" providerId="LiveId" clId="{4DBA3B7B-8CF9-4786-A4C0-3E663DE9E733}" dt="2021-10-09T10:48:25.648" v="612"/>
      <pc:docMkLst>
        <pc:docMk/>
      </pc:docMkLst>
      <pc:sldChg chg="modSp mod">
        <pc:chgData name="Smit Panchal" userId="7932297be859e8fc" providerId="LiveId" clId="{4DBA3B7B-8CF9-4786-A4C0-3E663DE9E733}" dt="2021-10-09T07:01:31.376" v="610" actId="20577"/>
        <pc:sldMkLst>
          <pc:docMk/>
          <pc:sldMk cId="0" sldId="257"/>
        </pc:sldMkLst>
        <pc:spChg chg="mod">
          <ac:chgData name="Smit Panchal" userId="7932297be859e8fc" providerId="LiveId" clId="{4DBA3B7B-8CF9-4786-A4C0-3E663DE9E733}" dt="2021-10-09T07:01:31.376" v="610" actId="20577"/>
          <ac:spMkLst>
            <pc:docMk/>
            <pc:sldMk cId="0" sldId="257"/>
            <ac:spMk id="83" creationId="{00000000-0000-0000-0000-000000000000}"/>
          </ac:spMkLst>
        </pc:spChg>
      </pc:sldChg>
      <pc:sldChg chg="modSp mod">
        <pc:chgData name="Smit Panchal" userId="7932297be859e8fc" providerId="LiveId" clId="{4DBA3B7B-8CF9-4786-A4C0-3E663DE9E733}" dt="2021-10-09T06:39:00.705" v="76" actId="14100"/>
        <pc:sldMkLst>
          <pc:docMk/>
          <pc:sldMk cId="0" sldId="259"/>
        </pc:sldMkLst>
        <pc:spChg chg="mod">
          <ac:chgData name="Smit Panchal" userId="7932297be859e8fc" providerId="LiveId" clId="{4DBA3B7B-8CF9-4786-A4C0-3E663DE9E733}" dt="2021-10-09T06:38:55.281" v="75" actId="14100"/>
          <ac:spMkLst>
            <pc:docMk/>
            <pc:sldMk cId="0" sldId="259"/>
            <ac:spMk id="86" creationId="{00000000-0000-0000-0000-000000000000}"/>
          </ac:spMkLst>
        </pc:spChg>
        <pc:spChg chg="mod">
          <ac:chgData name="Smit Panchal" userId="7932297be859e8fc" providerId="LiveId" clId="{4DBA3B7B-8CF9-4786-A4C0-3E663DE9E733}" dt="2021-10-09T06:39:00.705" v="76" actId="14100"/>
          <ac:spMkLst>
            <pc:docMk/>
            <pc:sldMk cId="0" sldId="259"/>
            <ac:spMk id="87" creationId="{00000000-0000-0000-0000-000000000000}"/>
          </ac:spMkLst>
        </pc:spChg>
      </pc:sldChg>
      <pc:sldChg chg="modSp mod">
        <pc:chgData name="Smit Panchal" userId="7932297be859e8fc" providerId="LiveId" clId="{4DBA3B7B-8CF9-4786-A4C0-3E663DE9E733}" dt="2021-10-09T06:58:23.354" v="568" actId="5793"/>
        <pc:sldMkLst>
          <pc:docMk/>
          <pc:sldMk cId="0" sldId="261"/>
        </pc:sldMkLst>
        <pc:spChg chg="mod">
          <ac:chgData name="Smit Panchal" userId="7932297be859e8fc" providerId="LiveId" clId="{4DBA3B7B-8CF9-4786-A4C0-3E663DE9E733}" dt="2021-10-09T06:58:23.354" v="568" actId="5793"/>
          <ac:spMkLst>
            <pc:docMk/>
            <pc:sldMk cId="0" sldId="261"/>
            <ac:spMk id="91" creationId="{00000000-0000-0000-0000-000000000000}"/>
          </ac:spMkLst>
        </pc:spChg>
      </pc:sldChg>
      <pc:sldChg chg="modSp mod ord">
        <pc:chgData name="Smit Panchal" userId="7932297be859e8fc" providerId="LiveId" clId="{4DBA3B7B-8CF9-4786-A4C0-3E663DE9E733}" dt="2021-10-09T10:48:25.648" v="612"/>
        <pc:sldMkLst>
          <pc:docMk/>
          <pc:sldMk cId="0" sldId="262"/>
        </pc:sldMkLst>
        <pc:spChg chg="mod">
          <ac:chgData name="Smit Panchal" userId="7932297be859e8fc" providerId="LiveId" clId="{4DBA3B7B-8CF9-4786-A4C0-3E663DE9E733}" dt="2021-10-09T06:58:39.030" v="570" actId="20577"/>
          <ac:spMkLst>
            <pc:docMk/>
            <pc:sldMk cId="0" sldId="262"/>
            <ac:spMk id="93" creationId="{00000000-0000-0000-0000-000000000000}"/>
          </ac:spMkLst>
        </pc:spChg>
      </pc:sldChg>
      <pc:sldChg chg="modSp mod">
        <pc:chgData name="Smit Panchal" userId="7932297be859e8fc" providerId="LiveId" clId="{4DBA3B7B-8CF9-4786-A4C0-3E663DE9E733}" dt="2021-10-09T06:57:47.550" v="565" actId="20577"/>
        <pc:sldMkLst>
          <pc:docMk/>
          <pc:sldMk cId="0" sldId="263"/>
        </pc:sldMkLst>
        <pc:spChg chg="mod">
          <ac:chgData name="Smit Panchal" userId="7932297be859e8fc" providerId="LiveId" clId="{4DBA3B7B-8CF9-4786-A4C0-3E663DE9E733}" dt="2021-10-09T06:57:47.550" v="565" actId="20577"/>
          <ac:spMkLst>
            <pc:docMk/>
            <pc:sldMk cId="0" sldId="263"/>
            <ac:spMk id="95" creationId="{00000000-0000-0000-0000-000000000000}"/>
          </ac:spMkLst>
        </pc:spChg>
      </pc:sldChg>
      <pc:sldChg chg="modSp mod">
        <pc:chgData name="Smit Panchal" userId="7932297be859e8fc" providerId="LiveId" clId="{4DBA3B7B-8CF9-4786-A4C0-3E663DE9E733}" dt="2021-10-09T06:41:29.557" v="182" actId="113"/>
        <pc:sldMkLst>
          <pc:docMk/>
          <pc:sldMk cId="0" sldId="264"/>
        </pc:sldMkLst>
        <pc:spChg chg="mod">
          <ac:chgData name="Smit Panchal" userId="7932297be859e8fc" providerId="LiveId" clId="{4DBA3B7B-8CF9-4786-A4C0-3E663DE9E733}" dt="2021-10-09T06:41:29.557" v="182" actId="113"/>
          <ac:spMkLst>
            <pc:docMk/>
            <pc:sldMk cId="0" sldId="264"/>
            <ac:spMk id="97" creationId="{00000000-0000-0000-0000-000000000000}"/>
          </ac:spMkLst>
        </pc:spChg>
      </pc:sldChg>
      <pc:sldChg chg="modSp mod">
        <pc:chgData name="Smit Panchal" userId="7932297be859e8fc" providerId="LiveId" clId="{4DBA3B7B-8CF9-4786-A4C0-3E663DE9E733}" dt="2021-10-09T06:58:53.767" v="573" actId="20577"/>
        <pc:sldMkLst>
          <pc:docMk/>
          <pc:sldMk cId="0" sldId="265"/>
        </pc:sldMkLst>
        <pc:spChg chg="mod">
          <ac:chgData name="Smit Panchal" userId="7932297be859e8fc" providerId="LiveId" clId="{4DBA3B7B-8CF9-4786-A4C0-3E663DE9E733}" dt="2021-10-09T06:58:53.767" v="573" actId="20577"/>
          <ac:spMkLst>
            <pc:docMk/>
            <pc:sldMk cId="0" sldId="265"/>
            <ac:spMk id="99" creationId="{00000000-0000-0000-0000-000000000000}"/>
          </ac:spMkLst>
        </pc:spChg>
      </pc:sldChg>
      <pc:sldChg chg="modSp mod">
        <pc:chgData name="Smit Panchal" userId="7932297be859e8fc" providerId="LiveId" clId="{4DBA3B7B-8CF9-4786-A4C0-3E663DE9E733}" dt="2021-10-09T06:59:13.071" v="576" actId="20577"/>
        <pc:sldMkLst>
          <pc:docMk/>
          <pc:sldMk cId="2819646261" sldId="267"/>
        </pc:sldMkLst>
        <pc:spChg chg="mod">
          <ac:chgData name="Smit Panchal" userId="7932297be859e8fc" providerId="LiveId" clId="{4DBA3B7B-8CF9-4786-A4C0-3E663DE9E733}" dt="2021-10-09T06:59:13.071" v="576" actId="20577"/>
          <ac:spMkLst>
            <pc:docMk/>
            <pc:sldMk cId="2819646261" sldId="267"/>
            <ac:spMk id="99" creationId="{00000000-0000-0000-0000-000000000000}"/>
          </ac:spMkLst>
        </pc:spChg>
      </pc:sldChg>
      <pc:sldChg chg="modSp mod">
        <pc:chgData name="Smit Panchal" userId="7932297be859e8fc" providerId="LiveId" clId="{4DBA3B7B-8CF9-4786-A4C0-3E663DE9E733}" dt="2021-10-09T06:59:29.641" v="580" actId="20577"/>
        <pc:sldMkLst>
          <pc:docMk/>
          <pc:sldMk cId="2195857904" sldId="268"/>
        </pc:sldMkLst>
        <pc:spChg chg="mod">
          <ac:chgData name="Smit Panchal" userId="7932297be859e8fc" providerId="LiveId" clId="{4DBA3B7B-8CF9-4786-A4C0-3E663DE9E733}" dt="2021-10-09T06:59:29.641" v="580" actId="20577"/>
          <ac:spMkLst>
            <pc:docMk/>
            <pc:sldMk cId="2195857904" sldId="268"/>
            <ac:spMk id="99" creationId="{00000000-0000-0000-0000-000000000000}"/>
          </ac:spMkLst>
        </pc:spChg>
      </pc:sldChg>
    </pc:docChg>
  </pc:docChgLst>
  <pc:docChgLst>
    <pc:chgData name="Smit Panchal" userId="7932297be859e8fc" providerId="LiveId" clId="{B7993385-9403-4393-957A-D10A0FC4D781}"/>
    <pc:docChg chg="undo custSel addSld delSld modSld">
      <pc:chgData name="Smit Panchal" userId="7932297be859e8fc" providerId="LiveId" clId="{B7993385-9403-4393-957A-D10A0FC4D781}" dt="2022-04-12T18:17:43.367" v="1961" actId="1076"/>
      <pc:docMkLst>
        <pc:docMk/>
      </pc:docMkLst>
      <pc:sldChg chg="modSp mod">
        <pc:chgData name="Smit Panchal" userId="7932297be859e8fc" providerId="LiveId" clId="{B7993385-9403-4393-957A-D10A0FC4D781}" dt="2022-04-03T16:18:26.320" v="21" actId="255"/>
        <pc:sldMkLst>
          <pc:docMk/>
          <pc:sldMk cId="0" sldId="257"/>
        </pc:sldMkLst>
        <pc:spChg chg="mod">
          <ac:chgData name="Smit Panchal" userId="7932297be859e8fc" providerId="LiveId" clId="{B7993385-9403-4393-957A-D10A0FC4D781}" dt="2022-04-03T16:18:26.320" v="21" actId="255"/>
          <ac:spMkLst>
            <pc:docMk/>
            <pc:sldMk cId="0" sldId="257"/>
            <ac:spMk id="83" creationId="{00000000-0000-0000-0000-000000000000}"/>
          </ac:spMkLst>
        </pc:spChg>
      </pc:sldChg>
      <pc:sldChg chg="modSp mod">
        <pc:chgData name="Smit Panchal" userId="7932297be859e8fc" providerId="LiveId" clId="{B7993385-9403-4393-957A-D10A0FC4D781}" dt="2022-04-03T17:22:02.239" v="1030" actId="20577"/>
        <pc:sldMkLst>
          <pc:docMk/>
          <pc:sldMk cId="0" sldId="259"/>
        </pc:sldMkLst>
        <pc:spChg chg="mod">
          <ac:chgData name="Smit Panchal" userId="7932297be859e8fc" providerId="LiveId" clId="{B7993385-9403-4393-957A-D10A0FC4D781}" dt="2022-04-03T17:22:02.239" v="1030" actId="20577"/>
          <ac:spMkLst>
            <pc:docMk/>
            <pc:sldMk cId="0" sldId="259"/>
            <ac:spMk id="87" creationId="{00000000-0000-0000-0000-000000000000}"/>
          </ac:spMkLst>
        </pc:spChg>
      </pc:sldChg>
      <pc:sldChg chg="modSp mod">
        <pc:chgData name="Smit Panchal" userId="7932297be859e8fc" providerId="LiveId" clId="{B7993385-9403-4393-957A-D10A0FC4D781}" dt="2022-04-03T16:56:59.528" v="42" actId="113"/>
        <pc:sldMkLst>
          <pc:docMk/>
          <pc:sldMk cId="0" sldId="260"/>
        </pc:sldMkLst>
        <pc:spChg chg="mod">
          <ac:chgData name="Smit Panchal" userId="7932297be859e8fc" providerId="LiveId" clId="{B7993385-9403-4393-957A-D10A0FC4D781}" dt="2022-04-03T16:56:59.528" v="42" actId="113"/>
          <ac:spMkLst>
            <pc:docMk/>
            <pc:sldMk cId="0" sldId="260"/>
            <ac:spMk id="89" creationId="{00000000-0000-0000-0000-000000000000}"/>
          </ac:spMkLst>
        </pc:spChg>
      </pc:sldChg>
      <pc:sldChg chg="modSp mod">
        <pc:chgData name="Smit Panchal" userId="7932297be859e8fc" providerId="LiveId" clId="{B7993385-9403-4393-957A-D10A0FC4D781}" dt="2022-04-03T17:00:31.477" v="76" actId="20577"/>
        <pc:sldMkLst>
          <pc:docMk/>
          <pc:sldMk cId="0" sldId="263"/>
        </pc:sldMkLst>
        <pc:spChg chg="mod">
          <ac:chgData name="Smit Panchal" userId="7932297be859e8fc" providerId="LiveId" clId="{B7993385-9403-4393-957A-D10A0FC4D781}" dt="2022-04-03T17:00:31.477" v="76" actId="20577"/>
          <ac:spMkLst>
            <pc:docMk/>
            <pc:sldMk cId="0" sldId="263"/>
            <ac:spMk id="95" creationId="{00000000-0000-0000-0000-000000000000}"/>
          </ac:spMkLst>
        </pc:spChg>
      </pc:sldChg>
      <pc:sldChg chg="modSp mod">
        <pc:chgData name="Smit Panchal" userId="7932297be859e8fc" providerId="LiveId" clId="{B7993385-9403-4393-957A-D10A0FC4D781}" dt="2022-04-03T16:17:53.712" v="9" actId="20577"/>
        <pc:sldMkLst>
          <pc:docMk/>
          <pc:sldMk cId="0" sldId="264"/>
        </pc:sldMkLst>
        <pc:spChg chg="mod">
          <ac:chgData name="Smit Panchal" userId="7932297be859e8fc" providerId="LiveId" clId="{B7993385-9403-4393-957A-D10A0FC4D781}" dt="2022-04-03T16:17:53.712" v="9" actId="20577"/>
          <ac:spMkLst>
            <pc:docMk/>
            <pc:sldMk cId="0" sldId="264"/>
            <ac:spMk id="97" creationId="{00000000-0000-0000-0000-000000000000}"/>
          </ac:spMkLst>
        </pc:spChg>
      </pc:sldChg>
      <pc:sldChg chg="del">
        <pc:chgData name="Smit Panchal" userId="7932297be859e8fc" providerId="LiveId" clId="{B7993385-9403-4393-957A-D10A0FC4D781}" dt="2022-04-12T18:03:04.226" v="1077" actId="2696"/>
        <pc:sldMkLst>
          <pc:docMk/>
          <pc:sldMk cId="0" sldId="265"/>
        </pc:sldMkLst>
      </pc:sldChg>
      <pc:sldChg chg="modSp mod">
        <pc:chgData name="Smit Panchal" userId="7932297be859e8fc" providerId="LiveId" clId="{B7993385-9403-4393-957A-D10A0FC4D781}" dt="2022-04-12T18:02:38.453" v="1075" actId="404"/>
        <pc:sldMkLst>
          <pc:docMk/>
          <pc:sldMk cId="2819646261" sldId="267"/>
        </pc:sldMkLst>
        <pc:spChg chg="mod">
          <ac:chgData name="Smit Panchal" userId="7932297be859e8fc" providerId="LiveId" clId="{B7993385-9403-4393-957A-D10A0FC4D781}" dt="2022-04-12T18:02:38.453" v="1075" actId="404"/>
          <ac:spMkLst>
            <pc:docMk/>
            <pc:sldMk cId="2819646261" sldId="267"/>
            <ac:spMk id="99" creationId="{00000000-0000-0000-0000-000000000000}"/>
          </ac:spMkLst>
        </pc:spChg>
      </pc:sldChg>
      <pc:sldChg chg="modSp mod">
        <pc:chgData name="Smit Panchal" userId="7932297be859e8fc" providerId="LiveId" clId="{B7993385-9403-4393-957A-D10A0FC4D781}" dt="2022-04-12T18:04:03.829" v="1100" actId="404"/>
        <pc:sldMkLst>
          <pc:docMk/>
          <pc:sldMk cId="2195857904" sldId="268"/>
        </pc:sldMkLst>
        <pc:spChg chg="mod">
          <ac:chgData name="Smit Panchal" userId="7932297be859e8fc" providerId="LiveId" clId="{B7993385-9403-4393-957A-D10A0FC4D781}" dt="2022-04-12T18:04:03.829" v="1100" actId="404"/>
          <ac:spMkLst>
            <pc:docMk/>
            <pc:sldMk cId="2195857904" sldId="268"/>
            <ac:spMk id="99" creationId="{00000000-0000-0000-0000-000000000000}"/>
          </ac:spMkLst>
        </pc:spChg>
      </pc:sldChg>
      <pc:sldChg chg="addSp modSp mod">
        <pc:chgData name="Smit Panchal" userId="7932297be859e8fc" providerId="LiveId" clId="{B7993385-9403-4393-957A-D10A0FC4D781}" dt="2022-04-12T18:17:43.367" v="1961" actId="1076"/>
        <pc:sldMkLst>
          <pc:docMk/>
          <pc:sldMk cId="3215882174" sldId="269"/>
        </pc:sldMkLst>
        <pc:spChg chg="add mod">
          <ac:chgData name="Smit Panchal" userId="7932297be859e8fc" providerId="LiveId" clId="{B7993385-9403-4393-957A-D10A0FC4D781}" dt="2022-04-12T18:17:43.367" v="1961" actId="1076"/>
          <ac:spMkLst>
            <pc:docMk/>
            <pc:sldMk cId="3215882174" sldId="269"/>
            <ac:spMk id="2" creationId="{C78E7EC3-02B7-47F4-BE08-F7A521CAFEEB}"/>
          </ac:spMkLst>
        </pc:spChg>
        <pc:spChg chg="mod">
          <ac:chgData name="Smit Panchal" userId="7932297be859e8fc" providerId="LiveId" clId="{B7993385-9403-4393-957A-D10A0FC4D781}" dt="2022-04-12T18:17:39.604" v="1960" actId="1076"/>
          <ac:spMkLst>
            <pc:docMk/>
            <pc:sldMk cId="3215882174" sldId="269"/>
            <ac:spMk id="4" creationId="{F788EA88-4AB5-4A49-BBA1-CCC497A15157}"/>
          </ac:spMkLst>
        </pc:spChg>
      </pc:sldChg>
      <pc:sldChg chg="addSp modSp mod">
        <pc:chgData name="Smit Panchal" userId="7932297be859e8fc" providerId="LiveId" clId="{B7993385-9403-4393-957A-D10A0FC4D781}" dt="2022-04-12T18:08:27.536" v="1119" actId="14100"/>
        <pc:sldMkLst>
          <pc:docMk/>
          <pc:sldMk cId="1396659004" sldId="270"/>
        </pc:sldMkLst>
        <pc:spChg chg="mod">
          <ac:chgData name="Smit Panchal" userId="7932297be859e8fc" providerId="LiveId" clId="{B7993385-9403-4393-957A-D10A0FC4D781}" dt="2022-04-12T18:08:27.002" v="1118" actId="1076"/>
          <ac:spMkLst>
            <pc:docMk/>
            <pc:sldMk cId="1396659004" sldId="270"/>
            <ac:spMk id="2" creationId="{53C36289-590A-4066-B17C-7DFFF4131095}"/>
          </ac:spMkLst>
        </pc:spChg>
        <pc:graphicFrameChg chg="mod">
          <ac:chgData name="Smit Panchal" userId="7932297be859e8fc" providerId="LiveId" clId="{B7993385-9403-4393-957A-D10A0FC4D781}" dt="2022-04-12T18:05:34.188" v="1105" actId="478"/>
          <ac:graphicFrameMkLst>
            <pc:docMk/>
            <pc:sldMk cId="1396659004" sldId="270"/>
            <ac:graphicFrameMk id="11" creationId="{AD4899DB-BA86-4280-B274-F7C9B8855CDE}"/>
          </ac:graphicFrameMkLst>
        </pc:graphicFrameChg>
        <pc:picChg chg="add mod">
          <ac:chgData name="Smit Panchal" userId="7932297be859e8fc" providerId="LiveId" clId="{B7993385-9403-4393-957A-D10A0FC4D781}" dt="2022-04-12T18:08:27.536" v="1119" actId="14100"/>
          <ac:picMkLst>
            <pc:docMk/>
            <pc:sldMk cId="1396659004" sldId="270"/>
            <ac:picMk id="4" creationId="{D139868F-820B-4579-94B4-32E3F6E81095}"/>
          </ac:picMkLst>
        </pc:picChg>
      </pc:sldChg>
      <pc:sldChg chg="new">
        <pc:chgData name="Smit Panchal" userId="7932297be859e8fc" providerId="LiveId" clId="{B7993385-9403-4393-957A-D10A0FC4D781}" dt="2022-04-03T16:24:20.952" v="22" actId="680"/>
        <pc:sldMkLst>
          <pc:docMk/>
          <pc:sldMk cId="250459516" sldId="27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4D188-04AA-42AD-8B09-B1BC9CFAC0F3}" type="doc">
      <dgm:prSet loTypeId="urn:microsoft.com/office/officeart/2005/8/layout/bProcess3" loCatId="process" qsTypeId="urn:microsoft.com/office/officeart/2005/8/quickstyle/3d7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5E9DE36-2808-4C22-86E3-574E73198F7B}" type="pres">
      <dgm:prSet presAssocID="{2FD4D188-04AA-42AD-8B09-B1BC9CFAC0F3}" presName="Name0" presStyleCnt="0">
        <dgm:presLayoutVars>
          <dgm:dir/>
          <dgm:resizeHandles val="exact"/>
        </dgm:presLayoutVars>
      </dgm:prSet>
      <dgm:spPr/>
    </dgm:pt>
  </dgm:ptLst>
  <dgm:cxnLst>
    <dgm:cxn modelId="{0B6CA31C-93A1-48F2-948D-13199381DFC8}" type="presOf" srcId="{2FD4D188-04AA-42AD-8B09-B1BC9CFAC0F3}" destId="{B5E9DE36-2808-4C22-86E3-574E73198F7B}" srcOrd="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283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50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46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281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34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9250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0728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5292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776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8" y="601724"/>
            <a:ext cx="6477805" cy="2190535"/>
          </a:xfrm>
        </p:spPr>
        <p:txBody>
          <a:bodyPr bIns="0" anchor="b">
            <a:normAutofit/>
          </a:bodyPr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8" y="2793056"/>
            <a:ext cx="6477804" cy="733216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220081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626" y="599230"/>
            <a:ext cx="608264" cy="377684"/>
          </a:xfrm>
        </p:spPr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1D6CC6B-F2BF-496C-97CF-956D35F41284}" type="slidenum">
              <a:rPr lang="en" sz="1000" b="0" strike="noStrike" spc="-1" smtClean="0">
                <a:solidFill>
                  <a:srgbClr val="FFFBF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7576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1D6CC6B-F2BF-496C-97CF-956D35F41284}" type="slidenum">
              <a:rPr lang="en" sz="1000" b="0" strike="noStrike" spc="-1" smtClean="0">
                <a:solidFill>
                  <a:srgbClr val="FFFBF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379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026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17" y="1317098"/>
            <a:ext cx="6482366" cy="1476755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17" y="2793853"/>
            <a:ext cx="6482366" cy="820490"/>
          </a:xfrm>
        </p:spPr>
        <p:txBody>
          <a:bodyPr tIns="91440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1D6CC6B-F2BF-496C-97CF-956D35F41284}" type="slidenum">
              <a:rPr lang="en" sz="1000" b="0" strike="noStrike" spc="-1" smtClean="0">
                <a:solidFill>
                  <a:srgbClr val="FFFBF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5185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6970183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366491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605" y="1513007"/>
            <a:ext cx="3366491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1D6CC6B-F2BF-496C-97CF-956D35F41284}" type="slidenum">
              <a:rPr lang="en" sz="1000" b="0" strike="noStrike" spc="-1" smtClean="0">
                <a:solidFill>
                  <a:srgbClr val="FFFBF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2566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6971702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366596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366596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019" y="1517253"/>
            <a:ext cx="3366596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019" y="2116119"/>
            <a:ext cx="3366596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1D6CC6B-F2BF-496C-97CF-956D35F41284}" type="slidenum">
              <a:rPr lang="en" sz="1000" b="0" strike="noStrike" spc="-1" smtClean="0">
                <a:solidFill>
                  <a:srgbClr val="FFFBF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5338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62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1D6CC6B-F2BF-496C-97CF-956D35F41284}" type="slidenum">
              <a:rPr lang="en" sz="1000" b="0" strike="noStrike" spc="-1" smtClean="0">
                <a:solidFill>
                  <a:srgbClr val="FFFBF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481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221475" cy="1804889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743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221475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1D6CC6B-F2BF-496C-97CF-956D35F41284}" type="slidenum">
              <a:rPr lang="en" sz="1000" b="0" strike="noStrike" spc="-1" smtClean="0">
                <a:solidFill>
                  <a:srgbClr val="FFFBF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687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441724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4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294700"/>
            <a:ext cx="4143303" cy="1567601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1D6CC6B-F2BF-496C-97CF-956D35F41284}" type="slidenum">
              <a:rPr lang="en" sz="1000" b="0" strike="noStrike" spc="-1" smtClean="0">
                <a:solidFill>
                  <a:srgbClr val="FFFBF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8440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1D6CC6B-F2BF-496C-97CF-956D35F41284}" type="slidenum">
              <a:rPr lang="en" sz="1000" b="0" strike="noStrike" spc="-1" smtClean="0">
                <a:solidFill>
                  <a:srgbClr val="FFFBF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47744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289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638991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1D6CC6B-F2BF-496C-97CF-956D35F41284}" type="slidenum">
              <a:rPr lang="en" sz="1000" b="0" strike="noStrike" spc="-1" smtClean="0">
                <a:solidFill>
                  <a:srgbClr val="FFFBF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7543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07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361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662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847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1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762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78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854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552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6968411" cy="786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6968411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1560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220081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716718"/>
            <a:ext cx="9144000" cy="18794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4597003"/>
            <a:ext cx="9144000" cy="55721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460360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77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59;p13"/>
          <p:cNvPicPr/>
          <p:nvPr/>
        </p:nvPicPr>
        <p:blipFill>
          <a:blip r:embed="rId2"/>
          <a:stretch/>
        </p:blipFill>
        <p:spPr>
          <a:xfrm>
            <a:off x="3071880" y="170640"/>
            <a:ext cx="2999520" cy="1993680"/>
          </a:xfrm>
          <a:prstGeom prst="rect">
            <a:avLst/>
          </a:prstGeom>
          <a:ln>
            <a:noFill/>
          </a:ln>
        </p:spPr>
      </p:pic>
      <p:sp>
        <p:nvSpPr>
          <p:cNvPr id="82" name="TextShape 1"/>
          <p:cNvSpPr txBox="1"/>
          <p:nvPr/>
        </p:nvSpPr>
        <p:spPr>
          <a:xfrm>
            <a:off x="512640" y="2230200"/>
            <a:ext cx="8118360" cy="234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Computer Engineering Department</a:t>
            </a:r>
            <a:br>
              <a:rPr dirty="0"/>
            </a:br>
            <a:r>
              <a:rPr lang="e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A.P. Shah Institute of Technology</a:t>
            </a:r>
            <a:br>
              <a:rPr dirty="0"/>
            </a:br>
            <a:r>
              <a:rPr lang="e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G.B.Road,Kasarvadavli, Thane(W), Mumbai-400615</a:t>
            </a:r>
            <a:br>
              <a:rPr dirty="0"/>
            </a:br>
            <a:r>
              <a:rPr lang="e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UNIVERSITY OF MUMBAI</a:t>
            </a:r>
            <a:br>
              <a:rPr dirty="0"/>
            </a:br>
            <a:r>
              <a:rPr lang="e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Academic Year 2021-2022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3.3</a:t>
            </a:r>
            <a:r>
              <a:rPr lang="e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Applications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301580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20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You Can Use It Across a Variety of Devices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US" sz="2000" b="0" strike="noStrike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20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It Helps You Stay Safer When Working Remotely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US" sz="2000" b="0" strike="noStrike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20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Encryption Is a Privacy Safeguard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US" sz="2000" b="0" strike="noStrike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20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Encryption Could Provide a Competitive Advantage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585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88EA88-4AB5-4A49-BBA1-CCC497A1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54919"/>
            <a:ext cx="6447501" cy="638569"/>
          </a:xfrm>
        </p:spPr>
        <p:txBody>
          <a:bodyPr>
            <a:normAutofit fontScale="90000"/>
          </a:bodyPr>
          <a:lstStyle/>
          <a:p>
            <a:r>
              <a:rPr lang="en-IN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Project Design – Proposed System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sz="2000" dirty="0">
              <a:solidFill>
                <a:schemeClr val="tx1"/>
              </a:solidFill>
              <a:latin typeface="Old Standard T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E7EC3-02B7-47F4-BE08-F7A521CAFEEB}"/>
              </a:ext>
            </a:extLst>
          </p:cNvPr>
          <p:cNvSpPr txBox="1"/>
          <p:nvPr/>
        </p:nvSpPr>
        <p:spPr>
          <a:xfrm>
            <a:off x="415636" y="793488"/>
            <a:ext cx="83127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 Standard TT"/>
              </a:rPr>
              <a:t>Our Encryption Website will have majorly 2 parts : </a:t>
            </a:r>
          </a:p>
          <a:p>
            <a:r>
              <a:rPr lang="en-US" dirty="0">
                <a:latin typeface="Old Standard TT"/>
              </a:rPr>
              <a:t>	1.Text encryption</a:t>
            </a:r>
          </a:p>
          <a:p>
            <a:r>
              <a:rPr lang="en-US" dirty="0">
                <a:latin typeface="Old Standard TT"/>
              </a:rPr>
              <a:t>	2.File encryption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ld Standard T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 Standard TT"/>
              </a:rPr>
              <a:t>Inside the text encryption section the user will be provided with a textbox where the user can enter the text that they want to be encrypted and after clicking the encrypt button below it the user will receive an encrypted text in a textbox at the end of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ld Standard T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 Standard TT"/>
              </a:rPr>
              <a:t>Inside the File Encryption section the user will have a option to select a file from their computer and upload it , after uploading the file and clicking on the encrypt button below it the user will get the password protected file which can be downloaded.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ld Standard T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 Standard TT"/>
              </a:rPr>
              <a:t>The user-Interface is very easy to understand and minimal in design.</a:t>
            </a:r>
          </a:p>
        </p:txBody>
      </p:sp>
    </p:spTree>
    <p:extLst>
      <p:ext uri="{BB962C8B-B14F-4D97-AF65-F5344CB8AC3E}">
        <p14:creationId xmlns:p14="http://schemas.microsoft.com/office/powerpoint/2010/main" val="321588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6289-590A-4066-B17C-7DFFF413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44" y="137382"/>
            <a:ext cx="6447501" cy="990600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Flow-Chart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4899DB-BA86-4280-B274-F7C9B8855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946159"/>
              </p:ext>
            </p:extLst>
          </p:nvPr>
        </p:nvGraphicFramePr>
        <p:xfrm>
          <a:off x="1524000" y="1127982"/>
          <a:ext cx="5757828" cy="347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139868F-820B-4579-94B4-32E3F6E81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94676"/>
            <a:ext cx="6679120" cy="444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5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5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12640" y="1049310"/>
            <a:ext cx="8118360" cy="1522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2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Thank You</a:t>
            </a:r>
            <a:endParaRPr lang="en-IN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12640" y="3840480"/>
            <a:ext cx="8118360" cy="78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12640" y="275400"/>
            <a:ext cx="8118360" cy="4761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 Synopsis on</a:t>
            </a:r>
            <a:br>
              <a:rPr dirty="0"/>
            </a:br>
            <a:r>
              <a:rPr lang="en-US" sz="2400" dirty="0" err="1"/>
              <a:t>Secerative</a:t>
            </a:r>
            <a:br>
              <a:rPr dirty="0"/>
            </a:b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Submitted in partial fulfillment of the degree of</a:t>
            </a:r>
            <a:br>
              <a:rPr dirty="0"/>
            </a:b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Bachelor of Engineering(Sem-3)</a:t>
            </a:r>
            <a:br>
              <a:rPr dirty="0"/>
            </a:b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in</a:t>
            </a:r>
            <a:br>
              <a:rPr dirty="0"/>
            </a:br>
            <a:r>
              <a:rPr lang="en" sz="18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Computer Engineering</a:t>
            </a:r>
            <a:br>
              <a:rPr dirty="0"/>
            </a:b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By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br>
              <a:rPr dirty="0"/>
            </a:br>
            <a:r>
              <a:rPr lang="en" spc="-1" dirty="0">
                <a:solidFill>
                  <a:srgbClr val="FFFBF0"/>
                </a:solidFill>
                <a:latin typeface="Times New Roman"/>
              </a:rPr>
              <a:t>Smit Mahesh Panchal </a:t>
            </a: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(20102027)</a:t>
            </a:r>
            <a:br>
              <a:rPr dirty="0"/>
            </a:br>
            <a:r>
              <a:rPr lang="en" spc="-1" dirty="0">
                <a:solidFill>
                  <a:srgbClr val="FFFBF0"/>
                </a:solidFill>
                <a:latin typeface="Times New Roman"/>
              </a:rPr>
              <a:t>Ujjwal Rajendra Pal </a:t>
            </a: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(20102054)</a:t>
            </a:r>
            <a:br>
              <a:rPr dirty="0"/>
            </a:br>
            <a:r>
              <a:rPr lang="en" spc="-1" dirty="0">
                <a:solidFill>
                  <a:srgbClr val="FFFBF0"/>
                </a:solidFill>
                <a:latin typeface="Times New Roman"/>
              </a:rPr>
              <a:t>Bhavesh Pawar </a:t>
            </a: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(20102069)</a:t>
            </a:r>
            <a:br>
              <a:rPr dirty="0"/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Amit Gopal Nara (20102067)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br>
              <a:rPr dirty="0"/>
            </a:b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Under the Guidance of</a:t>
            </a:r>
            <a:br>
              <a:rPr dirty="0"/>
            </a:b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Name of Guide Prof.Ramya R.B.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155644"/>
            <a:ext cx="8520120" cy="612842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Abstract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583661"/>
            <a:ext cx="8520120" cy="39847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-US" dirty="0">
                <a:effectLst/>
                <a:latin typeface="Old Standard TT"/>
              </a:rPr>
              <a:t>Nowadays in this moder</a:t>
            </a:r>
            <a:r>
              <a:rPr lang="en-US" dirty="0">
                <a:latin typeface="Old Standard TT"/>
              </a:rPr>
              <a:t>n world privacy has become a very important and necessary topic for the users of various applications and websites. The user’s concern towards his/her own online privacy is growing day by day. 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endParaRPr lang="en-US" dirty="0">
              <a:effectLst/>
              <a:latin typeface="Old Standard TT"/>
            </a:endParaRP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-US" dirty="0">
                <a:latin typeface="Old Standard TT"/>
              </a:rPr>
              <a:t>Thus we need a tool to protect the privacy of the users by encrypting the data that the user’s don’t want to show to anyone accidentally. This is where our website </a:t>
            </a:r>
            <a:r>
              <a:rPr lang="en-US" dirty="0" err="1">
                <a:latin typeface="Old Standard TT"/>
              </a:rPr>
              <a:t>Secerative</a:t>
            </a:r>
            <a:r>
              <a:rPr lang="en-US" dirty="0">
                <a:latin typeface="Old Standard TT"/>
              </a:rPr>
              <a:t> comes in use. Our website </a:t>
            </a:r>
            <a:r>
              <a:rPr lang="en-US">
                <a:latin typeface="Old Standard TT"/>
              </a:rPr>
              <a:t>provides options </a:t>
            </a:r>
            <a:r>
              <a:rPr lang="en-US" dirty="0">
                <a:latin typeface="Old Standard TT"/>
              </a:rPr>
              <a:t>to encrypt text as well as file that the user want to keep secret. 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endParaRPr lang="en-US" dirty="0">
              <a:effectLst/>
              <a:latin typeface="Old Standard TT"/>
            </a:endParaRP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-US" dirty="0">
                <a:effectLst/>
                <a:latin typeface="Old Standard TT"/>
              </a:rPr>
              <a:t>Our website provides user </a:t>
            </a:r>
            <a:r>
              <a:rPr lang="en-US" dirty="0">
                <a:latin typeface="Old Standard TT"/>
              </a:rPr>
              <a:t>options to either paste text in a textbox that they want to encrypt or upload the file that they want to encrypt , and then with a simple click they get the encrypted text or file thus helping to protect data of the user.</a:t>
            </a:r>
            <a:br>
              <a:rPr lang="en-US" sz="1600" dirty="0">
                <a:effectLst/>
              </a:rPr>
            </a:br>
            <a:r>
              <a:rPr lang="en" sz="160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     </a:t>
            </a:r>
            <a:endParaRPr lang="en-IN" sz="16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1.1 Problem Definition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Our project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Old Standard TT"/>
                <a:ea typeface="Old Standard TT"/>
              </a:rPr>
              <a:t>ICreate</a:t>
            </a:r>
            <a:r>
              <a:rPr lang="en-US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objective is to create an ID card for students and employees as instructed.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US" sz="1800" b="0" strike="noStrike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They can Design one side or both, add background images, include custom and system data using an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Old Standard TT"/>
                <a:ea typeface="Old Standard TT"/>
              </a:rPr>
              <a:t>idcard</a:t>
            </a:r>
            <a:r>
              <a:rPr lang="en-US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generator ID cards can be generated in bulk or individually for each user.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US" sz="1800" b="0" strike="noStrike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The primary goals and purposes are to reduce human effort and develop the automated id card.</a:t>
            </a:r>
            <a:r>
              <a:rPr lang="e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1.2 Objectives</a:t>
            </a: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71440"/>
            <a:ext cx="8520120" cy="35271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Encryption plays an important role in securing many different types of information technology (IT) assets. It provides the following: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Confidentiality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- Confidentiality encodes the message's content.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Authentication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- Authentication verifies the origin of a message.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Integrity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- Integrity proves the contents of a message have not been changed since it was sent.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434343"/>
                </a:solidFill>
                <a:latin typeface="Times New Roman"/>
                <a:ea typeface="Times New Roman"/>
              </a:rPr>
              <a:t>1.3 </a:t>
            </a:r>
            <a:r>
              <a:rPr lang="en" sz="3000" b="1" spc="-1" dirty="0">
                <a:solidFill>
                  <a:srgbClr val="434343"/>
                </a:solidFill>
                <a:latin typeface="Times New Roman"/>
                <a:ea typeface="Times New Roman"/>
              </a:rPr>
              <a:t>Scope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184789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ID cards have become a crucial part of the business world, making it possible to simultaneously simplify employee and visitor identification and enhance a company’s integrity and security. 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US" sz="1800" b="0" strike="noStrike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ID cards typically include an employee’s name, photo, job title and department, making quick personal identification a snap. As technology advances, however, ID cards are now being used in a variety of ways to help businesses protect themselves, build relationships and streamline their operations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  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" spc="-1" dirty="0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lang="en-IN" spc="-1" dirty="0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lang="en" spc="-1" dirty="0">
                <a:solidFill>
                  <a:srgbClr val="000000"/>
                </a:solidFill>
                <a:latin typeface="Old Standard TT"/>
                <a:ea typeface="Old Standard TT"/>
              </a:rPr>
              <a:t>reate will assure the security of your work and personal details. It will be accessible from anywhere and will be avaliable handy to everyone.</a:t>
            </a:r>
            <a:r>
              <a:rPr lang="e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33671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1.4 Existing System/project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lang="e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here are some existing Encryption softwares which are both free as well as paid.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lang="en" spc="-1" dirty="0">
                <a:solidFill>
                  <a:srgbClr val="000000"/>
                </a:solidFill>
                <a:latin typeface="Old Standard TT"/>
                <a:ea typeface="Old Standard TT"/>
              </a:rPr>
              <a:t>ome existing systems are – 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endParaRPr lang="en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P</a:t>
            </a:r>
            <a:r>
              <a:rPr lang="e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aid –                    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i="0" dirty="0" err="1">
                <a:solidFill>
                  <a:srgbClr val="333333"/>
                </a:solidFill>
                <a:effectLst/>
                <a:latin typeface="Old Standard TT"/>
              </a:rPr>
              <a:t>AxCrypt</a:t>
            </a:r>
            <a:r>
              <a:rPr lang="en-US" b="1" i="0" dirty="0">
                <a:solidFill>
                  <a:srgbClr val="333333"/>
                </a:solidFill>
                <a:effectLst/>
                <a:latin typeface="Old Standard TT"/>
              </a:rPr>
              <a:t> 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i="0" dirty="0">
                <a:solidFill>
                  <a:srgbClr val="333333"/>
                </a:solidFill>
                <a:effectLst/>
                <a:latin typeface="Old Standard TT"/>
              </a:rPr>
              <a:t>Microsoft OneDrive</a:t>
            </a:r>
            <a:endParaRPr lang="en" sz="1800" strike="noStrike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latin typeface="Old Standard TT"/>
                <a:ea typeface="Old Standard TT"/>
              </a:rPr>
              <a:t>F</a:t>
            </a:r>
            <a:r>
              <a:rPr lang="en" spc="-1" dirty="0">
                <a:solidFill>
                  <a:srgbClr val="000000"/>
                </a:solidFill>
                <a:latin typeface="Old Standard TT"/>
                <a:ea typeface="Old Standard TT"/>
              </a:rPr>
              <a:t>ree – </a:t>
            </a:r>
            <a:r>
              <a:rPr lang="e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i="0" dirty="0">
                <a:solidFill>
                  <a:srgbClr val="333333"/>
                </a:solidFill>
                <a:effectLst/>
                <a:latin typeface="Old Standard TT"/>
              </a:rPr>
              <a:t>VeraCrypt 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i="0" dirty="0">
                <a:solidFill>
                  <a:srgbClr val="333333"/>
                </a:solidFill>
                <a:effectLst/>
                <a:latin typeface="Old Standard TT"/>
              </a:rPr>
              <a:t>Folder Lock</a:t>
            </a:r>
            <a:r>
              <a:rPr lang="en" sz="180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</a:t>
            </a:r>
            <a:endParaRPr lang="en-IN" sz="1800" strike="noStrike" spc="-1" dirty="0">
              <a:solidFill>
                <a:srgbClr val="000000"/>
              </a:solidFill>
              <a:latin typeface="Old Standard TT"/>
            </a:endParaRPr>
          </a:p>
          <a:p>
            <a:pPr>
              <a:lnSpc>
                <a:spcPct val="115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Technology stack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1182728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" b="1" spc="-1" dirty="0">
                <a:solidFill>
                  <a:srgbClr val="000000"/>
                </a:solidFill>
                <a:latin typeface="Old Standard TT"/>
                <a:ea typeface="Old Standard TT"/>
              </a:rPr>
              <a:t>Frontend</a:t>
            </a:r>
            <a:r>
              <a:rPr lang="en" spc="-1" dirty="0">
                <a:solidFill>
                  <a:srgbClr val="000000"/>
                </a:solidFill>
                <a:latin typeface="Old Standard TT"/>
                <a:ea typeface="Old Standard TT"/>
              </a:rPr>
              <a:t> – HTML , CSS  and  Javascript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" sz="1800" b="0" strike="noStrike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b="1" spc="-1" dirty="0">
                <a:solidFill>
                  <a:srgbClr val="000000"/>
                </a:solidFill>
                <a:latin typeface="Old Standard TT"/>
                <a:ea typeface="Old Standard TT"/>
              </a:rPr>
              <a:t>B</a:t>
            </a:r>
            <a:r>
              <a:rPr lang="en" b="1" spc="-1" dirty="0">
                <a:solidFill>
                  <a:srgbClr val="000000"/>
                </a:solidFill>
                <a:latin typeface="Old Standard TT"/>
                <a:ea typeface="Old Standard TT"/>
              </a:rPr>
              <a:t>ackend </a:t>
            </a:r>
            <a:r>
              <a:rPr lang="en" spc="-1" dirty="0">
                <a:solidFill>
                  <a:srgbClr val="000000"/>
                </a:solidFill>
                <a:latin typeface="Old Standard TT"/>
                <a:ea typeface="Old Standard TT"/>
              </a:rPr>
              <a:t>– python , php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" sz="1800" b="0" strike="noStrike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" b="1" spc="-1" dirty="0">
                <a:solidFill>
                  <a:srgbClr val="000000"/>
                </a:solidFill>
                <a:latin typeface="Old Standard TT"/>
                <a:ea typeface="Old Standard TT"/>
              </a:rPr>
              <a:t>Database</a:t>
            </a:r>
            <a:r>
              <a:rPr lang="en" spc="-1" dirty="0">
                <a:solidFill>
                  <a:srgbClr val="000000"/>
                </a:solidFill>
                <a:latin typeface="Old Standard TT"/>
                <a:ea typeface="Old Standard TT"/>
              </a:rPr>
              <a:t> - SQL</a:t>
            </a:r>
            <a:r>
              <a:rPr lang="e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3.2</a:t>
            </a:r>
            <a:r>
              <a:rPr lang="e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Benefits for Society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20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Encryption is Cheap to Implement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US" sz="2000" b="0" strike="noStrike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20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Encryption Can Save You from Regulatory Fines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US" sz="2000" b="0" strike="noStrike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20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Encryption Can Help to Protect Remote Workers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US" sz="2000" b="0" strike="noStrike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20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Encryption Increases the Integrity of Our Data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US" sz="2000" b="0" strike="noStrike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20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Encryption Can Increase Consumer Trust</a:t>
            </a:r>
            <a:r>
              <a:rPr lang="en" sz="20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    </a:t>
            </a:r>
            <a:endParaRPr lang="en-IN" sz="2000" b="0" strike="noStrike" spc="-1" dirty="0">
              <a:solidFill>
                <a:srgbClr val="000000"/>
              </a:solidFill>
              <a:latin typeface="Old Standard TT"/>
            </a:endParaRPr>
          </a:p>
          <a:p>
            <a:pPr>
              <a:lnSpc>
                <a:spcPct val="115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9646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769</Words>
  <Application>Microsoft Office PowerPoint</Application>
  <PresentationFormat>On-screen Show (16:9)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Old Standard TT</vt:lpstr>
      <vt:lpstr>Rockwell</vt:lpstr>
      <vt:lpstr>Times New Roman</vt:lpstr>
      <vt:lpstr>Trebuchet MS</vt:lpstr>
      <vt:lpstr>Wingdings 3</vt:lpstr>
      <vt:lpstr>Facet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4.1 Project Design – Proposed System  </vt:lpstr>
      <vt:lpstr>4.2 Flow-Chart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Ramya</dc:creator>
  <dc:description/>
  <cp:lastModifiedBy>Smit Panchal</cp:lastModifiedBy>
  <cp:revision>8</cp:revision>
  <dcterms:modified xsi:type="dcterms:W3CDTF">2022-04-12T18:17:48Z</dcterms:modified>
  <dc:language>en-IN</dc:language>
</cp:coreProperties>
</file>