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9"/>
  </p:notesMasterIdLst>
  <p:handoutMasterIdLst>
    <p:handoutMasterId r:id="rId20"/>
  </p:handoutMasterIdLst>
  <p:sldIdLst>
    <p:sldId id="256" r:id="rId2"/>
    <p:sldId id="292" r:id="rId3"/>
    <p:sldId id="257" r:id="rId4"/>
    <p:sldId id="261" r:id="rId5"/>
    <p:sldId id="291" r:id="rId6"/>
    <p:sldId id="293" r:id="rId7"/>
    <p:sldId id="294" r:id="rId8"/>
    <p:sldId id="295" r:id="rId9"/>
    <p:sldId id="296" r:id="rId10"/>
    <p:sldId id="297" r:id="rId11"/>
    <p:sldId id="298" r:id="rId12"/>
    <p:sldId id="288" r:id="rId13"/>
    <p:sldId id="258" r:id="rId14"/>
    <p:sldId id="290" r:id="rId15"/>
    <p:sldId id="284" r:id="rId16"/>
    <p:sldId id="285"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108" d="100"/>
          <a:sy n="108" d="100"/>
        </p:scale>
        <p:origin x="708" y="1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6FB8E-80D5-4298-9751-F5685B7F4294}" type="doc">
      <dgm:prSet loTypeId="urn:microsoft.com/office/officeart/2018/5/layout/IconCircleLabelList" loCatId="icon" qsTypeId="urn:microsoft.com/office/officeart/2005/8/quickstyle/3d1" qsCatId="3D" csTypeId="urn:microsoft.com/office/officeart/2018/5/colors/Iconchunking_neutralbg_accent4_2" csCatId="accent4" phldr="1"/>
      <dgm:spPr/>
      <dgm:t>
        <a:bodyPr/>
        <a:lstStyle/>
        <a:p>
          <a:endParaRPr lang="en-US"/>
        </a:p>
      </dgm:t>
    </dgm:pt>
    <dgm:pt modelId="{D92A7850-32B6-4EFA-98C6-B9369A09BDCA}">
      <dgm:prSet custT="1"/>
      <dgm:spPr/>
      <dgm:t>
        <a:bodyPr/>
        <a:lstStyle/>
        <a:p>
          <a:pPr algn="l">
            <a:lnSpc>
              <a:spcPct val="100000"/>
            </a:lnSpc>
            <a:defRPr cap="all"/>
          </a:pPr>
          <a:r>
            <a:rPr lang="en-US" sz="1600" b="1" i="1" u="sng" dirty="0"/>
            <a:t>Project Statement</a:t>
          </a:r>
          <a:r>
            <a:rPr lang="en-US" sz="1600" b="1" i="0" u="none" dirty="0"/>
            <a:t>- </a:t>
          </a:r>
          <a:r>
            <a:rPr lang="en-US" sz="1600" dirty="0"/>
            <a:t>Making a web scraping tool that goes through the entire website and gives email ids and phone numbers found on it.</a:t>
          </a:r>
        </a:p>
      </dgm:t>
    </dgm:pt>
    <dgm:pt modelId="{785B173B-2640-4718-9B85-3ADA38D1FC3C}" type="parTrans" cxnId="{1C517D24-06F1-410D-98EA-DC8E3981A460}">
      <dgm:prSet/>
      <dgm:spPr/>
      <dgm:t>
        <a:bodyPr/>
        <a:lstStyle/>
        <a:p>
          <a:endParaRPr lang="en-US"/>
        </a:p>
      </dgm:t>
    </dgm:pt>
    <dgm:pt modelId="{BDF1CD78-EC61-4C3F-A78A-C44D7A842AEC}" type="sibTrans" cxnId="{1C517D24-06F1-410D-98EA-DC8E3981A460}">
      <dgm:prSet/>
      <dgm:spPr/>
      <dgm:t>
        <a:bodyPr/>
        <a:lstStyle/>
        <a:p>
          <a:endParaRPr lang="en-US"/>
        </a:p>
      </dgm:t>
    </dgm:pt>
    <dgm:pt modelId="{C84014DA-D68C-46B2-A41B-09AA081597FB}">
      <dgm:prSet custT="1"/>
      <dgm:spPr/>
      <dgm:t>
        <a:bodyPr/>
        <a:lstStyle/>
        <a:p>
          <a:pPr algn="l">
            <a:lnSpc>
              <a:spcPct val="100000"/>
            </a:lnSpc>
            <a:defRPr cap="all"/>
          </a:pPr>
          <a:r>
            <a:rPr lang="en-US" sz="1700" b="1" i="1" u="sng" dirty="0"/>
            <a:t>Objective</a:t>
          </a:r>
          <a:r>
            <a:rPr lang="en-US" sz="1700" b="1" dirty="0"/>
            <a:t>-</a:t>
          </a:r>
          <a:r>
            <a:rPr lang="en-US" sz="1700" dirty="0"/>
            <a:t> </a:t>
          </a:r>
          <a:r>
            <a:rPr lang="en-US" sz="1700" b="0" i="0" dirty="0"/>
            <a:t>Build a web scraping tool to extract specific data from one or more websites.</a:t>
          </a:r>
          <a:endParaRPr lang="en-US" sz="1700" dirty="0"/>
        </a:p>
      </dgm:t>
    </dgm:pt>
    <dgm:pt modelId="{BECAD286-018F-4908-964A-150F355EF43C}" type="parTrans" cxnId="{1D2785E3-D603-4F69-B954-ED9924596AEC}">
      <dgm:prSet/>
      <dgm:spPr/>
      <dgm:t>
        <a:bodyPr/>
        <a:lstStyle/>
        <a:p>
          <a:endParaRPr lang="en-US"/>
        </a:p>
      </dgm:t>
    </dgm:pt>
    <dgm:pt modelId="{25C81E70-E9FC-46FA-8393-F2F13ED040B8}" type="sibTrans" cxnId="{1D2785E3-D603-4F69-B954-ED9924596AEC}">
      <dgm:prSet/>
      <dgm:spPr/>
      <dgm:t>
        <a:bodyPr/>
        <a:lstStyle/>
        <a:p>
          <a:endParaRPr lang="en-US"/>
        </a:p>
      </dgm:t>
    </dgm:pt>
    <dgm:pt modelId="{52992175-11F2-42FB-920A-9D2FBEEAA492}" type="pres">
      <dgm:prSet presAssocID="{50B6FB8E-80D5-4298-9751-F5685B7F4294}" presName="root" presStyleCnt="0">
        <dgm:presLayoutVars>
          <dgm:dir/>
          <dgm:resizeHandles val="exact"/>
        </dgm:presLayoutVars>
      </dgm:prSet>
      <dgm:spPr/>
    </dgm:pt>
    <dgm:pt modelId="{B7ABD9ED-DCB7-4771-87A5-E772545BA298}" type="pres">
      <dgm:prSet presAssocID="{D92A7850-32B6-4EFA-98C6-B9369A09BDCA}" presName="compNode" presStyleCnt="0"/>
      <dgm:spPr/>
    </dgm:pt>
    <dgm:pt modelId="{95A0CF96-E9FA-4E1C-80DA-9DC1D476473A}" type="pres">
      <dgm:prSet presAssocID="{D92A7850-32B6-4EFA-98C6-B9369A09BDCA}" presName="iconBgRect" presStyleLbl="bgShp" presStyleIdx="0" presStyleCnt="2" custLinFactNeighborX="2033" custLinFactNeighborY="-17010"/>
      <dgm:spPr/>
    </dgm:pt>
    <dgm:pt modelId="{63014E9E-D1F3-4228-85F3-4E452E86D0FB}" type="pres">
      <dgm:prSet presAssocID="{D92A7850-32B6-4EFA-98C6-B9369A09BDCA}" presName="iconRect" presStyleLbl="node1" presStyleIdx="0" presStyleCnt="2" custLinFactNeighborX="6405" custLinFactNeighborY="-296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6008ED71-95D0-49F3-AE7C-4D692C61ABB1}" type="pres">
      <dgm:prSet presAssocID="{D92A7850-32B6-4EFA-98C6-B9369A09BDCA}" presName="spaceRect" presStyleCnt="0"/>
      <dgm:spPr/>
    </dgm:pt>
    <dgm:pt modelId="{457CCC73-7355-4CB0-9ED6-DE03113D4F2D}" type="pres">
      <dgm:prSet presAssocID="{D92A7850-32B6-4EFA-98C6-B9369A09BDCA}" presName="textRect" presStyleLbl="revTx" presStyleIdx="0" presStyleCnt="2" custScaleX="117500" custLinFactNeighborX="-6514" custLinFactNeighborY="-68123">
        <dgm:presLayoutVars>
          <dgm:chMax val="1"/>
          <dgm:chPref val="1"/>
        </dgm:presLayoutVars>
      </dgm:prSet>
      <dgm:spPr/>
    </dgm:pt>
    <dgm:pt modelId="{5CDAF679-A8F2-4B2E-8B18-DD7210BD1DEC}" type="pres">
      <dgm:prSet presAssocID="{BDF1CD78-EC61-4C3F-A78A-C44D7A842AEC}" presName="sibTrans" presStyleCnt="0"/>
      <dgm:spPr/>
    </dgm:pt>
    <dgm:pt modelId="{67CC2CB8-3E2A-4A10-B7DB-60769DB40B5D}" type="pres">
      <dgm:prSet presAssocID="{C84014DA-D68C-46B2-A41B-09AA081597FB}" presName="compNode" presStyleCnt="0"/>
      <dgm:spPr/>
    </dgm:pt>
    <dgm:pt modelId="{4977265B-13A3-4E83-ABF9-D6875863DDC4}" type="pres">
      <dgm:prSet presAssocID="{C84014DA-D68C-46B2-A41B-09AA081597FB}" presName="iconBgRect" presStyleLbl="bgShp" presStyleIdx="1" presStyleCnt="2" custLinFactNeighborX="12711" custLinFactNeighborY="-17010"/>
      <dgm:spPr/>
    </dgm:pt>
    <dgm:pt modelId="{BCA7D881-B9A6-4BE9-851B-92FC2360D017}" type="pres">
      <dgm:prSet presAssocID="{C84014DA-D68C-46B2-A41B-09AA081597FB}" presName="iconRect" presStyleLbl="node1" presStyleIdx="1" presStyleCnt="2" custLinFactNeighborX="25016" custLinFactNeighborY="-2964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ning Tools"/>
        </a:ext>
      </dgm:extLst>
    </dgm:pt>
    <dgm:pt modelId="{88BEC2AF-8D7F-4201-9CE7-FE88B0D74AEB}" type="pres">
      <dgm:prSet presAssocID="{C84014DA-D68C-46B2-A41B-09AA081597FB}" presName="spaceRect" presStyleCnt="0"/>
      <dgm:spPr/>
    </dgm:pt>
    <dgm:pt modelId="{90B6514D-B3EF-4ABB-B963-64595C9DF27D}" type="pres">
      <dgm:prSet presAssocID="{C84014DA-D68C-46B2-A41B-09AA081597FB}" presName="textRect" presStyleLbl="revTx" presStyleIdx="1" presStyleCnt="2" custLinFactNeighborX="6503" custLinFactNeighborY="-69688">
        <dgm:presLayoutVars>
          <dgm:chMax val="1"/>
          <dgm:chPref val="1"/>
        </dgm:presLayoutVars>
      </dgm:prSet>
      <dgm:spPr/>
    </dgm:pt>
  </dgm:ptLst>
  <dgm:cxnLst>
    <dgm:cxn modelId="{B3639D02-6D27-4C38-8BE7-BC1A29AB976D}" type="presOf" srcId="{D92A7850-32B6-4EFA-98C6-B9369A09BDCA}" destId="{457CCC73-7355-4CB0-9ED6-DE03113D4F2D}" srcOrd="0" destOrd="0" presId="urn:microsoft.com/office/officeart/2018/5/layout/IconCircleLabelList"/>
    <dgm:cxn modelId="{1C517D24-06F1-410D-98EA-DC8E3981A460}" srcId="{50B6FB8E-80D5-4298-9751-F5685B7F4294}" destId="{D92A7850-32B6-4EFA-98C6-B9369A09BDCA}" srcOrd="0" destOrd="0" parTransId="{785B173B-2640-4718-9B85-3ADA38D1FC3C}" sibTransId="{BDF1CD78-EC61-4C3F-A78A-C44D7A842AEC}"/>
    <dgm:cxn modelId="{A071E142-FB07-4760-8106-007349ED22FB}" type="presOf" srcId="{C84014DA-D68C-46B2-A41B-09AA081597FB}" destId="{90B6514D-B3EF-4ABB-B963-64595C9DF27D}" srcOrd="0" destOrd="0" presId="urn:microsoft.com/office/officeart/2018/5/layout/IconCircleLabelList"/>
    <dgm:cxn modelId="{F12CFB7E-68A1-4E4D-9D37-D99D3A3BB503}" type="presOf" srcId="{50B6FB8E-80D5-4298-9751-F5685B7F4294}" destId="{52992175-11F2-42FB-920A-9D2FBEEAA492}" srcOrd="0" destOrd="0" presId="urn:microsoft.com/office/officeart/2018/5/layout/IconCircleLabelList"/>
    <dgm:cxn modelId="{1D2785E3-D603-4F69-B954-ED9924596AEC}" srcId="{50B6FB8E-80D5-4298-9751-F5685B7F4294}" destId="{C84014DA-D68C-46B2-A41B-09AA081597FB}" srcOrd="1" destOrd="0" parTransId="{BECAD286-018F-4908-964A-150F355EF43C}" sibTransId="{25C81E70-E9FC-46FA-8393-F2F13ED040B8}"/>
    <dgm:cxn modelId="{3CD90B73-FB79-455B-96F5-065DB12ACB63}" type="presParOf" srcId="{52992175-11F2-42FB-920A-9D2FBEEAA492}" destId="{B7ABD9ED-DCB7-4771-87A5-E772545BA298}" srcOrd="0" destOrd="0" presId="urn:microsoft.com/office/officeart/2018/5/layout/IconCircleLabelList"/>
    <dgm:cxn modelId="{42F8B91F-580D-49DF-AD71-CCE8EEABA2C4}" type="presParOf" srcId="{B7ABD9ED-DCB7-4771-87A5-E772545BA298}" destId="{95A0CF96-E9FA-4E1C-80DA-9DC1D476473A}" srcOrd="0" destOrd="0" presId="urn:microsoft.com/office/officeart/2018/5/layout/IconCircleLabelList"/>
    <dgm:cxn modelId="{9E3F4C4D-2349-4F54-A9A5-5E74241C6F68}" type="presParOf" srcId="{B7ABD9ED-DCB7-4771-87A5-E772545BA298}" destId="{63014E9E-D1F3-4228-85F3-4E452E86D0FB}" srcOrd="1" destOrd="0" presId="urn:microsoft.com/office/officeart/2018/5/layout/IconCircleLabelList"/>
    <dgm:cxn modelId="{96CF2EB1-2339-4916-8D8F-0DB2361B2B90}" type="presParOf" srcId="{B7ABD9ED-DCB7-4771-87A5-E772545BA298}" destId="{6008ED71-95D0-49F3-AE7C-4D692C61ABB1}" srcOrd="2" destOrd="0" presId="urn:microsoft.com/office/officeart/2018/5/layout/IconCircleLabelList"/>
    <dgm:cxn modelId="{D6D5A898-C861-4783-9D4A-82CF3ABE55F3}" type="presParOf" srcId="{B7ABD9ED-DCB7-4771-87A5-E772545BA298}" destId="{457CCC73-7355-4CB0-9ED6-DE03113D4F2D}" srcOrd="3" destOrd="0" presId="urn:microsoft.com/office/officeart/2018/5/layout/IconCircleLabelList"/>
    <dgm:cxn modelId="{EAEDD96C-A68C-4AA9-8354-33C68A8B4ADE}" type="presParOf" srcId="{52992175-11F2-42FB-920A-9D2FBEEAA492}" destId="{5CDAF679-A8F2-4B2E-8B18-DD7210BD1DEC}" srcOrd="1" destOrd="0" presId="urn:microsoft.com/office/officeart/2018/5/layout/IconCircleLabelList"/>
    <dgm:cxn modelId="{9054AC04-AC12-4449-B90F-37C3B8260D62}" type="presParOf" srcId="{52992175-11F2-42FB-920A-9D2FBEEAA492}" destId="{67CC2CB8-3E2A-4A10-B7DB-60769DB40B5D}" srcOrd="2" destOrd="0" presId="urn:microsoft.com/office/officeart/2018/5/layout/IconCircleLabelList"/>
    <dgm:cxn modelId="{E02D60A7-6D69-4D58-823C-25A6F11EC377}" type="presParOf" srcId="{67CC2CB8-3E2A-4A10-B7DB-60769DB40B5D}" destId="{4977265B-13A3-4E83-ABF9-D6875863DDC4}" srcOrd="0" destOrd="0" presId="urn:microsoft.com/office/officeart/2018/5/layout/IconCircleLabelList"/>
    <dgm:cxn modelId="{F901BE1F-8030-4D99-AAA3-A40D41AF6C84}" type="presParOf" srcId="{67CC2CB8-3E2A-4A10-B7DB-60769DB40B5D}" destId="{BCA7D881-B9A6-4BE9-851B-92FC2360D017}" srcOrd="1" destOrd="0" presId="urn:microsoft.com/office/officeart/2018/5/layout/IconCircleLabelList"/>
    <dgm:cxn modelId="{2FF0C522-CE79-4A95-9D91-E818A80D2354}" type="presParOf" srcId="{67CC2CB8-3E2A-4A10-B7DB-60769DB40B5D}" destId="{88BEC2AF-8D7F-4201-9CE7-FE88B0D74AEB}" srcOrd="2" destOrd="0" presId="urn:microsoft.com/office/officeart/2018/5/layout/IconCircleLabelList"/>
    <dgm:cxn modelId="{DC2CBDFE-DAB2-4893-A168-C2DB020AA778}" type="presParOf" srcId="{67CC2CB8-3E2A-4A10-B7DB-60769DB40B5D}" destId="{90B6514D-B3EF-4ABB-B963-64595C9DF27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AF85C8-6CCB-40C1-B864-EE77940C702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7FFDB3-472C-460B-BCE1-1627DF8523FC}">
      <dgm:prSet/>
      <dgm:spPr/>
      <dgm:t>
        <a:bodyPr/>
        <a:lstStyle/>
        <a:p>
          <a:pPr>
            <a:lnSpc>
              <a:spcPct val="100000"/>
            </a:lnSpc>
          </a:pPr>
          <a:r>
            <a:rPr lang="en-IN" b="1" i="0"/>
            <a:t>Data Acquisition and Enrichment</a:t>
          </a:r>
          <a:endParaRPr lang="en-US"/>
        </a:p>
      </dgm:t>
    </dgm:pt>
    <dgm:pt modelId="{E8FFF916-B12D-4598-9DA9-7CF41E881ACC}" type="parTrans" cxnId="{F242AD37-0109-4693-8FEA-A60B2BF7D01B}">
      <dgm:prSet/>
      <dgm:spPr/>
      <dgm:t>
        <a:bodyPr/>
        <a:lstStyle/>
        <a:p>
          <a:endParaRPr lang="en-US"/>
        </a:p>
      </dgm:t>
    </dgm:pt>
    <dgm:pt modelId="{6BA35E92-A265-4E7F-A243-A8BF7B7DE191}" type="sibTrans" cxnId="{F242AD37-0109-4693-8FEA-A60B2BF7D01B}">
      <dgm:prSet/>
      <dgm:spPr/>
      <dgm:t>
        <a:bodyPr/>
        <a:lstStyle/>
        <a:p>
          <a:pPr>
            <a:lnSpc>
              <a:spcPct val="100000"/>
            </a:lnSpc>
          </a:pPr>
          <a:endParaRPr lang="en-US"/>
        </a:p>
      </dgm:t>
    </dgm:pt>
    <dgm:pt modelId="{4885D8A8-B53C-47CB-9BEB-095250263AAD}">
      <dgm:prSet/>
      <dgm:spPr/>
      <dgm:t>
        <a:bodyPr/>
        <a:lstStyle/>
        <a:p>
          <a:pPr>
            <a:lnSpc>
              <a:spcPct val="100000"/>
            </a:lnSpc>
          </a:pPr>
          <a:r>
            <a:rPr lang="en-IN" b="1" i="0"/>
            <a:t>Scalability and Performance</a:t>
          </a:r>
          <a:endParaRPr lang="en-US"/>
        </a:p>
      </dgm:t>
    </dgm:pt>
    <dgm:pt modelId="{C950F494-3A5E-455E-8C5C-447231EAAFB1}" type="parTrans" cxnId="{85B05275-5CE2-499C-9BA4-9B0D065B0ACF}">
      <dgm:prSet/>
      <dgm:spPr/>
      <dgm:t>
        <a:bodyPr/>
        <a:lstStyle/>
        <a:p>
          <a:endParaRPr lang="en-US"/>
        </a:p>
      </dgm:t>
    </dgm:pt>
    <dgm:pt modelId="{80CDDC22-0C64-46E5-87E4-F292BC73E251}" type="sibTrans" cxnId="{85B05275-5CE2-499C-9BA4-9B0D065B0ACF}">
      <dgm:prSet/>
      <dgm:spPr/>
      <dgm:t>
        <a:bodyPr/>
        <a:lstStyle/>
        <a:p>
          <a:pPr>
            <a:lnSpc>
              <a:spcPct val="100000"/>
            </a:lnSpc>
          </a:pPr>
          <a:endParaRPr lang="en-US"/>
        </a:p>
      </dgm:t>
    </dgm:pt>
    <dgm:pt modelId="{149D38A0-D79E-4CA7-986D-829EC0DCC265}">
      <dgm:prSet/>
      <dgm:spPr/>
      <dgm:t>
        <a:bodyPr/>
        <a:lstStyle/>
        <a:p>
          <a:pPr>
            <a:lnSpc>
              <a:spcPct val="100000"/>
            </a:lnSpc>
          </a:pPr>
          <a:r>
            <a:rPr lang="en-IN" b="1" i="0"/>
            <a:t>Time and Resource Efficiency</a:t>
          </a:r>
          <a:endParaRPr lang="en-US"/>
        </a:p>
      </dgm:t>
    </dgm:pt>
    <dgm:pt modelId="{097E6E0E-5641-4F21-A673-4882A3A3CED6}" type="parTrans" cxnId="{EE2DCB56-3553-4777-BE1E-F744DA8C4704}">
      <dgm:prSet/>
      <dgm:spPr/>
      <dgm:t>
        <a:bodyPr/>
        <a:lstStyle/>
        <a:p>
          <a:endParaRPr lang="en-US"/>
        </a:p>
      </dgm:t>
    </dgm:pt>
    <dgm:pt modelId="{980E3380-1D65-4BF5-A06F-86EBA40D56F2}" type="sibTrans" cxnId="{EE2DCB56-3553-4777-BE1E-F744DA8C4704}">
      <dgm:prSet/>
      <dgm:spPr/>
      <dgm:t>
        <a:bodyPr/>
        <a:lstStyle/>
        <a:p>
          <a:pPr>
            <a:lnSpc>
              <a:spcPct val="100000"/>
            </a:lnSpc>
          </a:pPr>
          <a:endParaRPr lang="en-US"/>
        </a:p>
      </dgm:t>
    </dgm:pt>
    <dgm:pt modelId="{B1567D3D-7A35-4B2D-85CD-BE948A63CA58}">
      <dgm:prSet/>
      <dgm:spPr/>
      <dgm:t>
        <a:bodyPr/>
        <a:lstStyle/>
        <a:p>
          <a:pPr>
            <a:lnSpc>
              <a:spcPct val="100000"/>
            </a:lnSpc>
          </a:pPr>
          <a:r>
            <a:rPr lang="en-IN" b="1" i="0"/>
            <a:t>Ethical and Legal Compliance</a:t>
          </a:r>
          <a:endParaRPr lang="en-US"/>
        </a:p>
      </dgm:t>
    </dgm:pt>
    <dgm:pt modelId="{B90F512E-0DC3-4657-9005-A75163926A19}" type="parTrans" cxnId="{C46F38DE-0711-4C72-A89D-625E0A4DF7C1}">
      <dgm:prSet/>
      <dgm:spPr/>
      <dgm:t>
        <a:bodyPr/>
        <a:lstStyle/>
        <a:p>
          <a:endParaRPr lang="en-US"/>
        </a:p>
      </dgm:t>
    </dgm:pt>
    <dgm:pt modelId="{9FC36B91-7E53-4335-98D1-5CB9AB6D7358}" type="sibTrans" cxnId="{C46F38DE-0711-4C72-A89D-625E0A4DF7C1}">
      <dgm:prSet/>
      <dgm:spPr/>
      <dgm:t>
        <a:bodyPr/>
        <a:lstStyle/>
        <a:p>
          <a:pPr>
            <a:lnSpc>
              <a:spcPct val="100000"/>
            </a:lnSpc>
          </a:pPr>
          <a:endParaRPr lang="en-US"/>
        </a:p>
      </dgm:t>
    </dgm:pt>
    <dgm:pt modelId="{F849293A-BB68-4CBF-B3CB-6F78A66B96EB}">
      <dgm:prSet/>
      <dgm:spPr/>
      <dgm:t>
        <a:bodyPr/>
        <a:lstStyle/>
        <a:p>
          <a:pPr>
            <a:lnSpc>
              <a:spcPct val="100000"/>
            </a:lnSpc>
          </a:pPr>
          <a:r>
            <a:rPr lang="en-IN" b="1" i="0"/>
            <a:t>Documentation and Reporting</a:t>
          </a:r>
          <a:endParaRPr lang="en-US"/>
        </a:p>
      </dgm:t>
    </dgm:pt>
    <dgm:pt modelId="{3397C605-B1C3-4265-A543-90D39E356581}" type="parTrans" cxnId="{17D36B14-5FFC-4B8A-9E15-AA80730509A1}">
      <dgm:prSet/>
      <dgm:spPr/>
      <dgm:t>
        <a:bodyPr/>
        <a:lstStyle/>
        <a:p>
          <a:endParaRPr lang="en-US"/>
        </a:p>
      </dgm:t>
    </dgm:pt>
    <dgm:pt modelId="{E2F8ECEF-AE10-4326-96FE-4D8B41666B20}" type="sibTrans" cxnId="{17D36B14-5FFC-4B8A-9E15-AA80730509A1}">
      <dgm:prSet/>
      <dgm:spPr/>
      <dgm:t>
        <a:bodyPr/>
        <a:lstStyle/>
        <a:p>
          <a:pPr>
            <a:lnSpc>
              <a:spcPct val="100000"/>
            </a:lnSpc>
          </a:pPr>
          <a:endParaRPr lang="en-US"/>
        </a:p>
      </dgm:t>
    </dgm:pt>
    <dgm:pt modelId="{3B80546E-0B0F-4F5C-8F9A-9F06D37AEC20}">
      <dgm:prSet/>
      <dgm:spPr/>
      <dgm:t>
        <a:bodyPr/>
        <a:lstStyle/>
        <a:p>
          <a:pPr>
            <a:lnSpc>
              <a:spcPct val="100000"/>
            </a:lnSpc>
          </a:pPr>
          <a:r>
            <a:rPr lang="en-IN" b="1" i="0" dirty="0"/>
            <a:t>Future Development and Expansion</a:t>
          </a:r>
          <a:endParaRPr lang="en-US" dirty="0"/>
        </a:p>
      </dgm:t>
    </dgm:pt>
    <dgm:pt modelId="{1FBB145B-BF74-4229-A7B3-E8F2158AE8E3}" type="parTrans" cxnId="{5F04CF32-8569-4BCD-84DD-E68636348FA2}">
      <dgm:prSet/>
      <dgm:spPr/>
      <dgm:t>
        <a:bodyPr/>
        <a:lstStyle/>
        <a:p>
          <a:endParaRPr lang="en-US"/>
        </a:p>
      </dgm:t>
    </dgm:pt>
    <dgm:pt modelId="{F682E3FB-6A08-4972-A4A6-F778834A6EA5}" type="sibTrans" cxnId="{5F04CF32-8569-4BCD-84DD-E68636348FA2}">
      <dgm:prSet/>
      <dgm:spPr/>
      <dgm:t>
        <a:bodyPr/>
        <a:lstStyle/>
        <a:p>
          <a:endParaRPr lang="en-US"/>
        </a:p>
      </dgm:t>
    </dgm:pt>
    <dgm:pt modelId="{47D6A947-BB7B-4BE0-8DDC-9CEAE8D30DDF}" type="pres">
      <dgm:prSet presAssocID="{1CAF85C8-6CCB-40C1-B864-EE77940C702A}" presName="root" presStyleCnt="0">
        <dgm:presLayoutVars>
          <dgm:dir/>
          <dgm:resizeHandles val="exact"/>
        </dgm:presLayoutVars>
      </dgm:prSet>
      <dgm:spPr/>
    </dgm:pt>
    <dgm:pt modelId="{4AD8B35A-6E2F-4CC9-BEEF-59DAB8C77693}" type="pres">
      <dgm:prSet presAssocID="{1CAF85C8-6CCB-40C1-B864-EE77940C702A}" presName="container" presStyleCnt="0">
        <dgm:presLayoutVars>
          <dgm:dir/>
          <dgm:resizeHandles val="exact"/>
        </dgm:presLayoutVars>
      </dgm:prSet>
      <dgm:spPr/>
    </dgm:pt>
    <dgm:pt modelId="{9F1413E5-27E8-4F96-9A14-9360BD784F3A}" type="pres">
      <dgm:prSet presAssocID="{E07FFDB3-472C-460B-BCE1-1627DF8523FC}" presName="compNode" presStyleCnt="0"/>
      <dgm:spPr/>
    </dgm:pt>
    <dgm:pt modelId="{0BE4B8DB-8401-43AA-9E80-4F6723696F5D}" type="pres">
      <dgm:prSet presAssocID="{E07FFDB3-472C-460B-BCE1-1627DF8523FC}" presName="iconBgRect" presStyleLbl="bgShp" presStyleIdx="0" presStyleCnt="6"/>
      <dgm:spPr/>
    </dgm:pt>
    <dgm:pt modelId="{C950F28F-1747-4EAB-8DDC-6E775AEFF203}" type="pres">
      <dgm:prSet presAssocID="{E07FFDB3-472C-460B-BCE1-1627DF8523F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DE1A3F8F-D364-4D7B-8955-3DB7C9B9040E}" type="pres">
      <dgm:prSet presAssocID="{E07FFDB3-472C-460B-BCE1-1627DF8523FC}" presName="spaceRect" presStyleCnt="0"/>
      <dgm:spPr/>
    </dgm:pt>
    <dgm:pt modelId="{91DAF47D-EF6E-49FF-B610-381EBF11DC18}" type="pres">
      <dgm:prSet presAssocID="{E07FFDB3-472C-460B-BCE1-1627DF8523FC}" presName="textRect" presStyleLbl="revTx" presStyleIdx="0" presStyleCnt="6">
        <dgm:presLayoutVars>
          <dgm:chMax val="1"/>
          <dgm:chPref val="1"/>
        </dgm:presLayoutVars>
      </dgm:prSet>
      <dgm:spPr/>
    </dgm:pt>
    <dgm:pt modelId="{30041532-FA94-4895-990A-DBABD08DE137}" type="pres">
      <dgm:prSet presAssocID="{6BA35E92-A265-4E7F-A243-A8BF7B7DE191}" presName="sibTrans" presStyleLbl="sibTrans2D1" presStyleIdx="0" presStyleCnt="0"/>
      <dgm:spPr/>
    </dgm:pt>
    <dgm:pt modelId="{E31FD2FF-E987-4886-8F79-A16F146D6DC7}" type="pres">
      <dgm:prSet presAssocID="{4885D8A8-B53C-47CB-9BEB-095250263AAD}" presName="compNode" presStyleCnt="0"/>
      <dgm:spPr/>
    </dgm:pt>
    <dgm:pt modelId="{8CE1EB68-29A5-4FFE-9068-935F9DC9E4D0}" type="pres">
      <dgm:prSet presAssocID="{4885D8A8-B53C-47CB-9BEB-095250263AAD}" presName="iconBgRect" presStyleLbl="bgShp" presStyleIdx="1" presStyleCnt="6"/>
      <dgm:spPr/>
    </dgm:pt>
    <dgm:pt modelId="{78BBDD07-ACCA-449C-AE89-345A968E53F1}" type="pres">
      <dgm:prSet presAssocID="{4885D8A8-B53C-47CB-9BEB-095250263AA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2888AE37-40F7-46D5-BF73-320887F26FB9}" type="pres">
      <dgm:prSet presAssocID="{4885D8A8-B53C-47CB-9BEB-095250263AAD}" presName="spaceRect" presStyleCnt="0"/>
      <dgm:spPr/>
    </dgm:pt>
    <dgm:pt modelId="{60D6E07D-AF23-4701-B2D1-8AE80F5C23D7}" type="pres">
      <dgm:prSet presAssocID="{4885D8A8-B53C-47CB-9BEB-095250263AAD}" presName="textRect" presStyleLbl="revTx" presStyleIdx="1" presStyleCnt="6">
        <dgm:presLayoutVars>
          <dgm:chMax val="1"/>
          <dgm:chPref val="1"/>
        </dgm:presLayoutVars>
      </dgm:prSet>
      <dgm:spPr/>
    </dgm:pt>
    <dgm:pt modelId="{94EA2DA3-D0FC-4032-98AB-65C5A7982648}" type="pres">
      <dgm:prSet presAssocID="{80CDDC22-0C64-46E5-87E4-F292BC73E251}" presName="sibTrans" presStyleLbl="sibTrans2D1" presStyleIdx="0" presStyleCnt="0"/>
      <dgm:spPr/>
    </dgm:pt>
    <dgm:pt modelId="{3F03C777-989B-45DC-B47C-71A60351FA32}" type="pres">
      <dgm:prSet presAssocID="{149D38A0-D79E-4CA7-986D-829EC0DCC265}" presName="compNode" presStyleCnt="0"/>
      <dgm:spPr/>
    </dgm:pt>
    <dgm:pt modelId="{E044D344-9EA8-4B99-BCEA-84AF03F8AE62}" type="pres">
      <dgm:prSet presAssocID="{149D38A0-D79E-4CA7-986D-829EC0DCC265}" presName="iconBgRect" presStyleLbl="bgShp" presStyleIdx="2" presStyleCnt="6"/>
      <dgm:spPr/>
    </dgm:pt>
    <dgm:pt modelId="{784EC13E-2ADF-4CEE-B09C-0A9550127988}" type="pres">
      <dgm:prSet presAssocID="{149D38A0-D79E-4CA7-986D-829EC0DCC26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855DB4A3-4261-4F55-82C4-BDAFA2DE7B26}" type="pres">
      <dgm:prSet presAssocID="{149D38A0-D79E-4CA7-986D-829EC0DCC265}" presName="spaceRect" presStyleCnt="0"/>
      <dgm:spPr/>
    </dgm:pt>
    <dgm:pt modelId="{B740446A-7E2B-4484-914D-AE48DC86D4B3}" type="pres">
      <dgm:prSet presAssocID="{149D38A0-D79E-4CA7-986D-829EC0DCC265}" presName="textRect" presStyleLbl="revTx" presStyleIdx="2" presStyleCnt="6">
        <dgm:presLayoutVars>
          <dgm:chMax val="1"/>
          <dgm:chPref val="1"/>
        </dgm:presLayoutVars>
      </dgm:prSet>
      <dgm:spPr/>
    </dgm:pt>
    <dgm:pt modelId="{9F0F8681-AA41-41FA-9B93-FD68A454AC78}" type="pres">
      <dgm:prSet presAssocID="{980E3380-1D65-4BF5-A06F-86EBA40D56F2}" presName="sibTrans" presStyleLbl="sibTrans2D1" presStyleIdx="0" presStyleCnt="0"/>
      <dgm:spPr/>
    </dgm:pt>
    <dgm:pt modelId="{E84399BD-BE96-4527-A48C-B9A28A537725}" type="pres">
      <dgm:prSet presAssocID="{B1567D3D-7A35-4B2D-85CD-BE948A63CA58}" presName="compNode" presStyleCnt="0"/>
      <dgm:spPr/>
    </dgm:pt>
    <dgm:pt modelId="{760DD0CF-43FA-4380-BD9D-7285B4B6BF31}" type="pres">
      <dgm:prSet presAssocID="{B1567D3D-7A35-4B2D-85CD-BE948A63CA58}" presName="iconBgRect" presStyleLbl="bgShp" presStyleIdx="3" presStyleCnt="6"/>
      <dgm:spPr/>
    </dgm:pt>
    <dgm:pt modelId="{6B616B11-D847-4FC1-97AA-5EC147638D1C}" type="pres">
      <dgm:prSet presAssocID="{B1567D3D-7A35-4B2D-85CD-BE948A63CA5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8B813A40-A09E-4B0E-8519-B23378389DB6}" type="pres">
      <dgm:prSet presAssocID="{B1567D3D-7A35-4B2D-85CD-BE948A63CA58}" presName="spaceRect" presStyleCnt="0"/>
      <dgm:spPr/>
    </dgm:pt>
    <dgm:pt modelId="{3BECEE9C-E129-42B8-833A-8F7B677E41C0}" type="pres">
      <dgm:prSet presAssocID="{B1567D3D-7A35-4B2D-85CD-BE948A63CA58}" presName="textRect" presStyleLbl="revTx" presStyleIdx="3" presStyleCnt="6">
        <dgm:presLayoutVars>
          <dgm:chMax val="1"/>
          <dgm:chPref val="1"/>
        </dgm:presLayoutVars>
      </dgm:prSet>
      <dgm:spPr/>
    </dgm:pt>
    <dgm:pt modelId="{6BB590BD-F086-43F6-86AA-818DEF34AFE0}" type="pres">
      <dgm:prSet presAssocID="{9FC36B91-7E53-4335-98D1-5CB9AB6D7358}" presName="sibTrans" presStyleLbl="sibTrans2D1" presStyleIdx="0" presStyleCnt="0"/>
      <dgm:spPr/>
    </dgm:pt>
    <dgm:pt modelId="{B95C82AF-0F48-4607-8A3F-1BE9B5461A79}" type="pres">
      <dgm:prSet presAssocID="{F849293A-BB68-4CBF-B3CB-6F78A66B96EB}" presName="compNode" presStyleCnt="0"/>
      <dgm:spPr/>
    </dgm:pt>
    <dgm:pt modelId="{8F267D80-27ED-4B92-B1FA-3CD72E27E3E0}" type="pres">
      <dgm:prSet presAssocID="{F849293A-BB68-4CBF-B3CB-6F78A66B96EB}" presName="iconBgRect" presStyleLbl="bgShp" presStyleIdx="4" presStyleCnt="6"/>
      <dgm:spPr/>
    </dgm:pt>
    <dgm:pt modelId="{FE3ADC63-7804-4E0F-97D1-B42244942D90}" type="pres">
      <dgm:prSet presAssocID="{F849293A-BB68-4CBF-B3CB-6F78A66B96E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46D9EB31-4EF5-4CB2-A6BE-B0F000CD1252}" type="pres">
      <dgm:prSet presAssocID="{F849293A-BB68-4CBF-B3CB-6F78A66B96EB}" presName="spaceRect" presStyleCnt="0"/>
      <dgm:spPr/>
    </dgm:pt>
    <dgm:pt modelId="{00C82A61-F9F6-4CCB-932C-EC8EA3A4B4EA}" type="pres">
      <dgm:prSet presAssocID="{F849293A-BB68-4CBF-B3CB-6F78A66B96EB}" presName="textRect" presStyleLbl="revTx" presStyleIdx="4" presStyleCnt="6">
        <dgm:presLayoutVars>
          <dgm:chMax val="1"/>
          <dgm:chPref val="1"/>
        </dgm:presLayoutVars>
      </dgm:prSet>
      <dgm:spPr/>
    </dgm:pt>
    <dgm:pt modelId="{2A1500B0-875E-4A6E-91D9-6BBDF4B17654}" type="pres">
      <dgm:prSet presAssocID="{E2F8ECEF-AE10-4326-96FE-4D8B41666B20}" presName="sibTrans" presStyleLbl="sibTrans2D1" presStyleIdx="0" presStyleCnt="0"/>
      <dgm:spPr/>
    </dgm:pt>
    <dgm:pt modelId="{82549038-5BC8-4E77-A747-04521960BF96}" type="pres">
      <dgm:prSet presAssocID="{3B80546E-0B0F-4F5C-8F9A-9F06D37AEC20}" presName="compNode" presStyleCnt="0"/>
      <dgm:spPr/>
    </dgm:pt>
    <dgm:pt modelId="{496204F9-5425-443F-A4AE-4BF862ABB3BE}" type="pres">
      <dgm:prSet presAssocID="{3B80546E-0B0F-4F5C-8F9A-9F06D37AEC20}" presName="iconBgRect" presStyleLbl="bgShp" presStyleIdx="5" presStyleCnt="6"/>
      <dgm:spPr/>
    </dgm:pt>
    <dgm:pt modelId="{2BCF5CCF-0CBC-4231-81E2-5445C0386CC7}" type="pres">
      <dgm:prSet presAssocID="{3B80546E-0B0F-4F5C-8F9A-9F06D37AEC2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23041BF8-7CE2-4129-98DE-38E06AC0194E}" type="pres">
      <dgm:prSet presAssocID="{3B80546E-0B0F-4F5C-8F9A-9F06D37AEC20}" presName="spaceRect" presStyleCnt="0"/>
      <dgm:spPr/>
    </dgm:pt>
    <dgm:pt modelId="{82EF5B8D-91BF-4EC8-8BCD-71408C761DF1}" type="pres">
      <dgm:prSet presAssocID="{3B80546E-0B0F-4F5C-8F9A-9F06D37AEC20}" presName="textRect" presStyleLbl="revTx" presStyleIdx="5" presStyleCnt="6">
        <dgm:presLayoutVars>
          <dgm:chMax val="1"/>
          <dgm:chPref val="1"/>
        </dgm:presLayoutVars>
      </dgm:prSet>
      <dgm:spPr/>
    </dgm:pt>
  </dgm:ptLst>
  <dgm:cxnLst>
    <dgm:cxn modelId="{D9693C06-11EA-4F67-BF9A-B659958D21E4}" type="presOf" srcId="{1CAF85C8-6CCB-40C1-B864-EE77940C702A}" destId="{47D6A947-BB7B-4BE0-8DDC-9CEAE8D30DDF}" srcOrd="0" destOrd="0" presId="urn:microsoft.com/office/officeart/2018/2/layout/IconCircleList"/>
    <dgm:cxn modelId="{DB3FF90F-0D47-498C-8C3E-2A76CB46694C}" type="presOf" srcId="{149D38A0-D79E-4CA7-986D-829EC0DCC265}" destId="{B740446A-7E2B-4484-914D-AE48DC86D4B3}" srcOrd="0" destOrd="0" presId="urn:microsoft.com/office/officeart/2018/2/layout/IconCircleList"/>
    <dgm:cxn modelId="{17D36B14-5FFC-4B8A-9E15-AA80730509A1}" srcId="{1CAF85C8-6CCB-40C1-B864-EE77940C702A}" destId="{F849293A-BB68-4CBF-B3CB-6F78A66B96EB}" srcOrd="4" destOrd="0" parTransId="{3397C605-B1C3-4265-A543-90D39E356581}" sibTransId="{E2F8ECEF-AE10-4326-96FE-4D8B41666B20}"/>
    <dgm:cxn modelId="{6714DF2D-B1FD-4E97-8BE9-3ABCAAA7CCCC}" type="presOf" srcId="{9FC36B91-7E53-4335-98D1-5CB9AB6D7358}" destId="{6BB590BD-F086-43F6-86AA-818DEF34AFE0}" srcOrd="0" destOrd="0" presId="urn:microsoft.com/office/officeart/2018/2/layout/IconCircleList"/>
    <dgm:cxn modelId="{5F04CF32-8569-4BCD-84DD-E68636348FA2}" srcId="{1CAF85C8-6CCB-40C1-B864-EE77940C702A}" destId="{3B80546E-0B0F-4F5C-8F9A-9F06D37AEC20}" srcOrd="5" destOrd="0" parTransId="{1FBB145B-BF74-4229-A7B3-E8F2158AE8E3}" sibTransId="{F682E3FB-6A08-4972-A4A6-F778834A6EA5}"/>
    <dgm:cxn modelId="{C9BBB534-43E0-4A76-A487-0049BBC30F3F}" type="presOf" srcId="{B1567D3D-7A35-4B2D-85CD-BE948A63CA58}" destId="{3BECEE9C-E129-42B8-833A-8F7B677E41C0}" srcOrd="0" destOrd="0" presId="urn:microsoft.com/office/officeart/2018/2/layout/IconCircleList"/>
    <dgm:cxn modelId="{F242AD37-0109-4693-8FEA-A60B2BF7D01B}" srcId="{1CAF85C8-6CCB-40C1-B864-EE77940C702A}" destId="{E07FFDB3-472C-460B-BCE1-1627DF8523FC}" srcOrd="0" destOrd="0" parTransId="{E8FFF916-B12D-4598-9DA9-7CF41E881ACC}" sibTransId="{6BA35E92-A265-4E7F-A243-A8BF7B7DE191}"/>
    <dgm:cxn modelId="{96DE3D44-1D49-40F4-A301-D94346E3A864}" type="presOf" srcId="{E07FFDB3-472C-460B-BCE1-1627DF8523FC}" destId="{91DAF47D-EF6E-49FF-B610-381EBF11DC18}" srcOrd="0" destOrd="0" presId="urn:microsoft.com/office/officeart/2018/2/layout/IconCircleList"/>
    <dgm:cxn modelId="{85B05275-5CE2-499C-9BA4-9B0D065B0ACF}" srcId="{1CAF85C8-6CCB-40C1-B864-EE77940C702A}" destId="{4885D8A8-B53C-47CB-9BEB-095250263AAD}" srcOrd="1" destOrd="0" parTransId="{C950F494-3A5E-455E-8C5C-447231EAAFB1}" sibTransId="{80CDDC22-0C64-46E5-87E4-F292BC73E251}"/>
    <dgm:cxn modelId="{EE2DCB56-3553-4777-BE1E-F744DA8C4704}" srcId="{1CAF85C8-6CCB-40C1-B864-EE77940C702A}" destId="{149D38A0-D79E-4CA7-986D-829EC0DCC265}" srcOrd="2" destOrd="0" parTransId="{097E6E0E-5641-4F21-A673-4882A3A3CED6}" sibTransId="{980E3380-1D65-4BF5-A06F-86EBA40D56F2}"/>
    <dgm:cxn modelId="{384AD557-53E4-47B7-B725-40430758457B}" type="presOf" srcId="{4885D8A8-B53C-47CB-9BEB-095250263AAD}" destId="{60D6E07D-AF23-4701-B2D1-8AE80F5C23D7}" srcOrd="0" destOrd="0" presId="urn:microsoft.com/office/officeart/2018/2/layout/IconCircleList"/>
    <dgm:cxn modelId="{57B60B82-195F-4614-9CD8-8ECD7CC895CD}" type="presOf" srcId="{E2F8ECEF-AE10-4326-96FE-4D8B41666B20}" destId="{2A1500B0-875E-4A6E-91D9-6BBDF4B17654}" srcOrd="0" destOrd="0" presId="urn:microsoft.com/office/officeart/2018/2/layout/IconCircleList"/>
    <dgm:cxn modelId="{C63B5290-06DF-4A19-A84C-3AEFA921FE3B}" type="presOf" srcId="{F849293A-BB68-4CBF-B3CB-6F78A66B96EB}" destId="{00C82A61-F9F6-4CCB-932C-EC8EA3A4B4EA}" srcOrd="0" destOrd="0" presId="urn:microsoft.com/office/officeart/2018/2/layout/IconCircleList"/>
    <dgm:cxn modelId="{8178E1A9-4196-4B30-8531-684895BD35B3}" type="presOf" srcId="{80CDDC22-0C64-46E5-87E4-F292BC73E251}" destId="{94EA2DA3-D0FC-4032-98AB-65C5A7982648}" srcOrd="0" destOrd="0" presId="urn:microsoft.com/office/officeart/2018/2/layout/IconCircleList"/>
    <dgm:cxn modelId="{B0ED63AB-63E8-4878-9863-8A2564A7721F}" type="presOf" srcId="{980E3380-1D65-4BF5-A06F-86EBA40D56F2}" destId="{9F0F8681-AA41-41FA-9B93-FD68A454AC78}" srcOrd="0" destOrd="0" presId="urn:microsoft.com/office/officeart/2018/2/layout/IconCircleList"/>
    <dgm:cxn modelId="{BD67FFCF-FF66-47F3-8BAF-2A156E6BE5EC}" type="presOf" srcId="{3B80546E-0B0F-4F5C-8F9A-9F06D37AEC20}" destId="{82EF5B8D-91BF-4EC8-8BCD-71408C761DF1}" srcOrd="0" destOrd="0" presId="urn:microsoft.com/office/officeart/2018/2/layout/IconCircleList"/>
    <dgm:cxn modelId="{C46F38DE-0711-4C72-A89D-625E0A4DF7C1}" srcId="{1CAF85C8-6CCB-40C1-B864-EE77940C702A}" destId="{B1567D3D-7A35-4B2D-85CD-BE948A63CA58}" srcOrd="3" destOrd="0" parTransId="{B90F512E-0DC3-4657-9005-A75163926A19}" sibTransId="{9FC36B91-7E53-4335-98D1-5CB9AB6D7358}"/>
    <dgm:cxn modelId="{DA1609F4-2C18-4169-BB5B-0619D07B76F6}" type="presOf" srcId="{6BA35E92-A265-4E7F-A243-A8BF7B7DE191}" destId="{30041532-FA94-4895-990A-DBABD08DE137}" srcOrd="0" destOrd="0" presId="urn:microsoft.com/office/officeart/2018/2/layout/IconCircleList"/>
    <dgm:cxn modelId="{CD596DF1-66F4-44E5-B501-99FF8BB51939}" type="presParOf" srcId="{47D6A947-BB7B-4BE0-8DDC-9CEAE8D30DDF}" destId="{4AD8B35A-6E2F-4CC9-BEEF-59DAB8C77693}" srcOrd="0" destOrd="0" presId="urn:microsoft.com/office/officeart/2018/2/layout/IconCircleList"/>
    <dgm:cxn modelId="{66C0A387-9B1D-4741-A5AF-494B6A0600A0}" type="presParOf" srcId="{4AD8B35A-6E2F-4CC9-BEEF-59DAB8C77693}" destId="{9F1413E5-27E8-4F96-9A14-9360BD784F3A}" srcOrd="0" destOrd="0" presId="urn:microsoft.com/office/officeart/2018/2/layout/IconCircleList"/>
    <dgm:cxn modelId="{7D31B1A3-CFDF-4B14-8BB4-54B47DEAB7D9}" type="presParOf" srcId="{9F1413E5-27E8-4F96-9A14-9360BD784F3A}" destId="{0BE4B8DB-8401-43AA-9E80-4F6723696F5D}" srcOrd="0" destOrd="0" presId="urn:microsoft.com/office/officeart/2018/2/layout/IconCircleList"/>
    <dgm:cxn modelId="{1E82EFC0-1C1D-4AB2-9135-871D61755767}" type="presParOf" srcId="{9F1413E5-27E8-4F96-9A14-9360BD784F3A}" destId="{C950F28F-1747-4EAB-8DDC-6E775AEFF203}" srcOrd="1" destOrd="0" presId="urn:microsoft.com/office/officeart/2018/2/layout/IconCircleList"/>
    <dgm:cxn modelId="{1450C05E-8404-4A08-957C-CF55058FA97A}" type="presParOf" srcId="{9F1413E5-27E8-4F96-9A14-9360BD784F3A}" destId="{DE1A3F8F-D364-4D7B-8955-3DB7C9B9040E}" srcOrd="2" destOrd="0" presId="urn:microsoft.com/office/officeart/2018/2/layout/IconCircleList"/>
    <dgm:cxn modelId="{2D752A9B-474B-4012-BC32-60056AF7E059}" type="presParOf" srcId="{9F1413E5-27E8-4F96-9A14-9360BD784F3A}" destId="{91DAF47D-EF6E-49FF-B610-381EBF11DC18}" srcOrd="3" destOrd="0" presId="urn:microsoft.com/office/officeart/2018/2/layout/IconCircleList"/>
    <dgm:cxn modelId="{350FEDF5-AEDF-48F7-84E8-B96DD59B0DD7}" type="presParOf" srcId="{4AD8B35A-6E2F-4CC9-BEEF-59DAB8C77693}" destId="{30041532-FA94-4895-990A-DBABD08DE137}" srcOrd="1" destOrd="0" presId="urn:microsoft.com/office/officeart/2018/2/layout/IconCircleList"/>
    <dgm:cxn modelId="{44AA22D7-0F92-4182-8BF6-D44AA5EBD902}" type="presParOf" srcId="{4AD8B35A-6E2F-4CC9-BEEF-59DAB8C77693}" destId="{E31FD2FF-E987-4886-8F79-A16F146D6DC7}" srcOrd="2" destOrd="0" presId="urn:microsoft.com/office/officeart/2018/2/layout/IconCircleList"/>
    <dgm:cxn modelId="{FC936ACE-63B9-4C56-860C-D9FCE8DB12EE}" type="presParOf" srcId="{E31FD2FF-E987-4886-8F79-A16F146D6DC7}" destId="{8CE1EB68-29A5-4FFE-9068-935F9DC9E4D0}" srcOrd="0" destOrd="0" presId="urn:microsoft.com/office/officeart/2018/2/layout/IconCircleList"/>
    <dgm:cxn modelId="{A2539FCD-30AF-4070-8472-9EBC79069FF2}" type="presParOf" srcId="{E31FD2FF-E987-4886-8F79-A16F146D6DC7}" destId="{78BBDD07-ACCA-449C-AE89-345A968E53F1}" srcOrd="1" destOrd="0" presId="urn:microsoft.com/office/officeart/2018/2/layout/IconCircleList"/>
    <dgm:cxn modelId="{4BBC229A-105A-4CAB-B0C2-E04E4A538617}" type="presParOf" srcId="{E31FD2FF-E987-4886-8F79-A16F146D6DC7}" destId="{2888AE37-40F7-46D5-BF73-320887F26FB9}" srcOrd="2" destOrd="0" presId="urn:microsoft.com/office/officeart/2018/2/layout/IconCircleList"/>
    <dgm:cxn modelId="{56B7E301-BEC1-454F-83D1-A9F29ED13DBB}" type="presParOf" srcId="{E31FD2FF-E987-4886-8F79-A16F146D6DC7}" destId="{60D6E07D-AF23-4701-B2D1-8AE80F5C23D7}" srcOrd="3" destOrd="0" presId="urn:microsoft.com/office/officeart/2018/2/layout/IconCircleList"/>
    <dgm:cxn modelId="{AED030A7-439F-45C8-A3EF-170D4A5E89D5}" type="presParOf" srcId="{4AD8B35A-6E2F-4CC9-BEEF-59DAB8C77693}" destId="{94EA2DA3-D0FC-4032-98AB-65C5A7982648}" srcOrd="3" destOrd="0" presId="urn:microsoft.com/office/officeart/2018/2/layout/IconCircleList"/>
    <dgm:cxn modelId="{1D9D2CAC-5781-4957-B9E8-DAE8EDF6DF4C}" type="presParOf" srcId="{4AD8B35A-6E2F-4CC9-BEEF-59DAB8C77693}" destId="{3F03C777-989B-45DC-B47C-71A60351FA32}" srcOrd="4" destOrd="0" presId="urn:microsoft.com/office/officeart/2018/2/layout/IconCircleList"/>
    <dgm:cxn modelId="{86F19DE7-C68F-49BE-9976-3B5A0BFCE6C7}" type="presParOf" srcId="{3F03C777-989B-45DC-B47C-71A60351FA32}" destId="{E044D344-9EA8-4B99-BCEA-84AF03F8AE62}" srcOrd="0" destOrd="0" presId="urn:microsoft.com/office/officeart/2018/2/layout/IconCircleList"/>
    <dgm:cxn modelId="{FEEF7B3B-EEA0-4E33-AEDF-4E61D45BB29B}" type="presParOf" srcId="{3F03C777-989B-45DC-B47C-71A60351FA32}" destId="{784EC13E-2ADF-4CEE-B09C-0A9550127988}" srcOrd="1" destOrd="0" presId="urn:microsoft.com/office/officeart/2018/2/layout/IconCircleList"/>
    <dgm:cxn modelId="{50B94F68-2CE9-49D8-8B1C-ED268BCBD537}" type="presParOf" srcId="{3F03C777-989B-45DC-B47C-71A60351FA32}" destId="{855DB4A3-4261-4F55-82C4-BDAFA2DE7B26}" srcOrd="2" destOrd="0" presId="urn:microsoft.com/office/officeart/2018/2/layout/IconCircleList"/>
    <dgm:cxn modelId="{F523BAC0-C152-47ED-93F4-C56B01BDF80F}" type="presParOf" srcId="{3F03C777-989B-45DC-B47C-71A60351FA32}" destId="{B740446A-7E2B-4484-914D-AE48DC86D4B3}" srcOrd="3" destOrd="0" presId="urn:microsoft.com/office/officeart/2018/2/layout/IconCircleList"/>
    <dgm:cxn modelId="{68D4B820-C31A-442E-BB69-393570994C6A}" type="presParOf" srcId="{4AD8B35A-6E2F-4CC9-BEEF-59DAB8C77693}" destId="{9F0F8681-AA41-41FA-9B93-FD68A454AC78}" srcOrd="5" destOrd="0" presId="urn:microsoft.com/office/officeart/2018/2/layout/IconCircleList"/>
    <dgm:cxn modelId="{6CBD7A16-EB5E-4083-90C3-2574E147FD92}" type="presParOf" srcId="{4AD8B35A-6E2F-4CC9-BEEF-59DAB8C77693}" destId="{E84399BD-BE96-4527-A48C-B9A28A537725}" srcOrd="6" destOrd="0" presId="urn:microsoft.com/office/officeart/2018/2/layout/IconCircleList"/>
    <dgm:cxn modelId="{2AFBAB8F-AF09-44F9-8DFA-8530BD3C27CA}" type="presParOf" srcId="{E84399BD-BE96-4527-A48C-B9A28A537725}" destId="{760DD0CF-43FA-4380-BD9D-7285B4B6BF31}" srcOrd="0" destOrd="0" presId="urn:microsoft.com/office/officeart/2018/2/layout/IconCircleList"/>
    <dgm:cxn modelId="{CDC3F0AF-B3ED-4012-AA5F-BADBF4E7EF8F}" type="presParOf" srcId="{E84399BD-BE96-4527-A48C-B9A28A537725}" destId="{6B616B11-D847-4FC1-97AA-5EC147638D1C}" srcOrd="1" destOrd="0" presId="urn:microsoft.com/office/officeart/2018/2/layout/IconCircleList"/>
    <dgm:cxn modelId="{51700E42-74D8-4318-AF5A-52964D19A495}" type="presParOf" srcId="{E84399BD-BE96-4527-A48C-B9A28A537725}" destId="{8B813A40-A09E-4B0E-8519-B23378389DB6}" srcOrd="2" destOrd="0" presId="urn:microsoft.com/office/officeart/2018/2/layout/IconCircleList"/>
    <dgm:cxn modelId="{349D5634-8F75-4BA2-B2F8-F1A6BDC51EC4}" type="presParOf" srcId="{E84399BD-BE96-4527-A48C-B9A28A537725}" destId="{3BECEE9C-E129-42B8-833A-8F7B677E41C0}" srcOrd="3" destOrd="0" presId="urn:microsoft.com/office/officeart/2018/2/layout/IconCircleList"/>
    <dgm:cxn modelId="{2F728E19-9C29-4557-978B-73953DA4227F}" type="presParOf" srcId="{4AD8B35A-6E2F-4CC9-BEEF-59DAB8C77693}" destId="{6BB590BD-F086-43F6-86AA-818DEF34AFE0}" srcOrd="7" destOrd="0" presId="urn:microsoft.com/office/officeart/2018/2/layout/IconCircleList"/>
    <dgm:cxn modelId="{B23B7694-E2EB-4775-B426-9FAF1BCAF6FA}" type="presParOf" srcId="{4AD8B35A-6E2F-4CC9-BEEF-59DAB8C77693}" destId="{B95C82AF-0F48-4607-8A3F-1BE9B5461A79}" srcOrd="8" destOrd="0" presId="urn:microsoft.com/office/officeart/2018/2/layout/IconCircleList"/>
    <dgm:cxn modelId="{CEA03104-2D2B-456E-8651-258D8306BFEE}" type="presParOf" srcId="{B95C82AF-0F48-4607-8A3F-1BE9B5461A79}" destId="{8F267D80-27ED-4B92-B1FA-3CD72E27E3E0}" srcOrd="0" destOrd="0" presId="urn:microsoft.com/office/officeart/2018/2/layout/IconCircleList"/>
    <dgm:cxn modelId="{61E480FC-F8E8-48F6-9F22-00D9DD6228B6}" type="presParOf" srcId="{B95C82AF-0F48-4607-8A3F-1BE9B5461A79}" destId="{FE3ADC63-7804-4E0F-97D1-B42244942D90}" srcOrd="1" destOrd="0" presId="urn:microsoft.com/office/officeart/2018/2/layout/IconCircleList"/>
    <dgm:cxn modelId="{8060BAAA-8586-409F-9BEB-C32075F32952}" type="presParOf" srcId="{B95C82AF-0F48-4607-8A3F-1BE9B5461A79}" destId="{46D9EB31-4EF5-4CB2-A6BE-B0F000CD1252}" srcOrd="2" destOrd="0" presId="urn:microsoft.com/office/officeart/2018/2/layout/IconCircleList"/>
    <dgm:cxn modelId="{3A2FB382-7A61-4835-85BF-285B7A81AC26}" type="presParOf" srcId="{B95C82AF-0F48-4607-8A3F-1BE9B5461A79}" destId="{00C82A61-F9F6-4CCB-932C-EC8EA3A4B4EA}" srcOrd="3" destOrd="0" presId="urn:microsoft.com/office/officeart/2018/2/layout/IconCircleList"/>
    <dgm:cxn modelId="{F615A4EE-611A-416D-B181-367031F2CD31}" type="presParOf" srcId="{4AD8B35A-6E2F-4CC9-BEEF-59DAB8C77693}" destId="{2A1500B0-875E-4A6E-91D9-6BBDF4B17654}" srcOrd="9" destOrd="0" presId="urn:microsoft.com/office/officeart/2018/2/layout/IconCircleList"/>
    <dgm:cxn modelId="{A6B76E01-DAFA-454F-939B-96359C41764B}" type="presParOf" srcId="{4AD8B35A-6E2F-4CC9-BEEF-59DAB8C77693}" destId="{82549038-5BC8-4E77-A747-04521960BF96}" srcOrd="10" destOrd="0" presId="urn:microsoft.com/office/officeart/2018/2/layout/IconCircleList"/>
    <dgm:cxn modelId="{DB4DBE6F-5CC3-400B-B137-0F44AD748031}" type="presParOf" srcId="{82549038-5BC8-4E77-A747-04521960BF96}" destId="{496204F9-5425-443F-A4AE-4BF862ABB3BE}" srcOrd="0" destOrd="0" presId="urn:microsoft.com/office/officeart/2018/2/layout/IconCircleList"/>
    <dgm:cxn modelId="{1F5498BA-A360-4D1D-8F63-E5838B5FF10A}" type="presParOf" srcId="{82549038-5BC8-4E77-A747-04521960BF96}" destId="{2BCF5CCF-0CBC-4231-81E2-5445C0386CC7}" srcOrd="1" destOrd="0" presId="urn:microsoft.com/office/officeart/2018/2/layout/IconCircleList"/>
    <dgm:cxn modelId="{0B3DC15D-E63B-4C94-82C6-40C486DC720E}" type="presParOf" srcId="{82549038-5BC8-4E77-A747-04521960BF96}" destId="{23041BF8-7CE2-4129-98DE-38E06AC0194E}" srcOrd="2" destOrd="0" presId="urn:microsoft.com/office/officeart/2018/2/layout/IconCircleList"/>
    <dgm:cxn modelId="{8E8E2C14-78FB-4B3C-AB6D-5A350CB06BF8}" type="presParOf" srcId="{82549038-5BC8-4E77-A747-04521960BF96}" destId="{82EF5B8D-91BF-4EC8-8BCD-71408C761DF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46BE7-E19B-4407-BABF-9FCACFC6C46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D20E61-C0E7-47BE-AEF7-D3215F372654}">
      <dgm:prSet custT="1"/>
      <dgm:spPr/>
      <dgm:t>
        <a:bodyPr/>
        <a:lstStyle/>
        <a:p>
          <a:pPr>
            <a:lnSpc>
              <a:spcPct val="100000"/>
            </a:lnSpc>
          </a:pPr>
          <a:r>
            <a:rPr lang="en-US" sz="1800" dirty="0"/>
            <a:t>Web scraping is a popular method for lead generation, which involves collecting data on potential customers or clients that could be interested in a company's products or services. Web scraping allows companies to gather this data from various websites and platforms efficiently, saving time and resources while providing more potential leads than traditional methods.</a:t>
          </a:r>
        </a:p>
      </dgm:t>
    </dgm:pt>
    <dgm:pt modelId="{D3FA1545-4C31-4425-B874-A33B4AFB2669}" type="parTrans" cxnId="{0279E8A5-8F6C-4A35-8AC2-307F7B52A49C}">
      <dgm:prSet/>
      <dgm:spPr/>
      <dgm:t>
        <a:bodyPr/>
        <a:lstStyle/>
        <a:p>
          <a:endParaRPr lang="en-US"/>
        </a:p>
      </dgm:t>
    </dgm:pt>
    <dgm:pt modelId="{DE094626-F63D-48E5-B9AA-E884ADB8119D}" type="sibTrans" cxnId="{0279E8A5-8F6C-4A35-8AC2-307F7B52A49C}">
      <dgm:prSet/>
      <dgm:spPr/>
      <dgm:t>
        <a:bodyPr/>
        <a:lstStyle/>
        <a:p>
          <a:endParaRPr lang="en-US"/>
        </a:p>
      </dgm:t>
    </dgm:pt>
    <dgm:pt modelId="{41BFE13E-C1BA-47C9-A940-C2B0ADE241BB}">
      <dgm:prSet custT="1"/>
      <dgm:spPr/>
      <dgm:t>
        <a:bodyPr/>
        <a:lstStyle/>
        <a:p>
          <a:pPr>
            <a:lnSpc>
              <a:spcPct val="100000"/>
            </a:lnSpc>
          </a:pPr>
          <a:r>
            <a:rPr lang="en-US" sz="1800"/>
            <a:t>Web scraping allows businesses to gather information from diverse sources with ease and efficiency—so much so that some companies have begun using it exclusively for market research purposes.</a:t>
          </a:r>
        </a:p>
      </dgm:t>
    </dgm:pt>
    <dgm:pt modelId="{10132FF0-C071-4E39-BF0C-EA518B150D7A}" type="parTrans" cxnId="{780450AD-16EF-45B2-913B-93B4F51E6423}">
      <dgm:prSet/>
      <dgm:spPr/>
      <dgm:t>
        <a:bodyPr/>
        <a:lstStyle/>
        <a:p>
          <a:endParaRPr lang="en-US"/>
        </a:p>
      </dgm:t>
    </dgm:pt>
    <dgm:pt modelId="{09029C06-4C64-433B-8F1E-5F218C93068F}" type="sibTrans" cxnId="{780450AD-16EF-45B2-913B-93B4F51E6423}">
      <dgm:prSet/>
      <dgm:spPr/>
      <dgm:t>
        <a:bodyPr/>
        <a:lstStyle/>
        <a:p>
          <a:endParaRPr lang="en-US"/>
        </a:p>
      </dgm:t>
    </dgm:pt>
    <dgm:pt modelId="{6DB5804C-AB55-46F1-84C8-9A11C96C8ECE}">
      <dgm:prSet custT="1"/>
      <dgm:spPr/>
      <dgm:t>
        <a:bodyPr/>
        <a:lstStyle/>
        <a:p>
          <a:pPr>
            <a:lnSpc>
              <a:spcPct val="100000"/>
            </a:lnSpc>
          </a:pPr>
          <a:r>
            <a:rPr lang="en-US" sz="1800"/>
            <a:t>By collecting job postings from various sources, web scraping allows companies to gain insights into industry trends and shifts in demand for specific skills or positions. This data can be used by firms to make informed decisions about hiring and marketing strategies.</a:t>
          </a:r>
        </a:p>
      </dgm:t>
    </dgm:pt>
    <dgm:pt modelId="{490992BD-7B72-45D6-8374-031CCAFB2051}" type="parTrans" cxnId="{100E34CB-C0AF-403A-9EC2-A45A395EE434}">
      <dgm:prSet/>
      <dgm:spPr/>
      <dgm:t>
        <a:bodyPr/>
        <a:lstStyle/>
        <a:p>
          <a:endParaRPr lang="en-US"/>
        </a:p>
      </dgm:t>
    </dgm:pt>
    <dgm:pt modelId="{B8BBA391-B5DB-4BE4-A1B6-687F6B454E7C}" type="sibTrans" cxnId="{100E34CB-C0AF-403A-9EC2-A45A395EE434}">
      <dgm:prSet/>
      <dgm:spPr/>
      <dgm:t>
        <a:bodyPr/>
        <a:lstStyle/>
        <a:p>
          <a:endParaRPr lang="en-US"/>
        </a:p>
      </dgm:t>
    </dgm:pt>
    <dgm:pt modelId="{4E514981-B5CF-43D7-8765-3F9720DAC01A}">
      <dgm:prSet custT="1"/>
      <dgm:spPr/>
      <dgm:t>
        <a:bodyPr/>
        <a:lstStyle/>
        <a:p>
          <a:pPr>
            <a:lnSpc>
              <a:spcPct val="100000"/>
            </a:lnSpc>
          </a:pPr>
          <a:r>
            <a:rPr lang="en-US" sz="1800"/>
            <a:t>One of the top use cases for web scraping is product data extraction, which involves extracting product information from different sources like e-commerce websites, social media platforms, and review websites.</a:t>
          </a:r>
        </a:p>
      </dgm:t>
    </dgm:pt>
    <dgm:pt modelId="{2F0A4940-B429-4640-B9A4-F3B17D1A6782}" type="parTrans" cxnId="{0F77D198-98F9-41B6-AAAC-4959D12A2A1D}">
      <dgm:prSet/>
      <dgm:spPr/>
      <dgm:t>
        <a:bodyPr/>
        <a:lstStyle/>
        <a:p>
          <a:endParaRPr lang="en-US"/>
        </a:p>
      </dgm:t>
    </dgm:pt>
    <dgm:pt modelId="{28152105-893A-440B-9B67-A22DA7DE8CFD}" type="sibTrans" cxnId="{0F77D198-98F9-41B6-AAAC-4959D12A2A1D}">
      <dgm:prSet/>
      <dgm:spPr/>
      <dgm:t>
        <a:bodyPr/>
        <a:lstStyle/>
        <a:p>
          <a:endParaRPr lang="en-US"/>
        </a:p>
      </dgm:t>
    </dgm:pt>
    <dgm:pt modelId="{31D45CFD-EBCE-480A-A210-57DE680C533F}" type="pres">
      <dgm:prSet presAssocID="{07846BE7-E19B-4407-BABF-9FCACFC6C46B}" presName="root" presStyleCnt="0">
        <dgm:presLayoutVars>
          <dgm:dir/>
          <dgm:resizeHandles val="exact"/>
        </dgm:presLayoutVars>
      </dgm:prSet>
      <dgm:spPr/>
    </dgm:pt>
    <dgm:pt modelId="{F8F53773-F015-479E-960C-21DEFEC24E7D}" type="pres">
      <dgm:prSet presAssocID="{C6D20E61-C0E7-47BE-AEF7-D3215F372654}" presName="compNode" presStyleCnt="0"/>
      <dgm:spPr/>
    </dgm:pt>
    <dgm:pt modelId="{E2D164A5-8B16-4C96-8469-AD72700A1802}" type="pres">
      <dgm:prSet presAssocID="{C6D20E61-C0E7-47BE-AEF7-D3215F372654}" presName="bgRect" presStyleLbl="bgShp" presStyleIdx="0" presStyleCnt="4"/>
      <dgm:spPr/>
    </dgm:pt>
    <dgm:pt modelId="{984191F7-ED6C-485F-A003-EF017B411007}" type="pres">
      <dgm:prSet presAssocID="{C6D20E61-C0E7-47BE-AEF7-D3215F3726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01F05F20-5CC8-4247-B398-A336AB17625B}" type="pres">
      <dgm:prSet presAssocID="{C6D20E61-C0E7-47BE-AEF7-D3215F372654}" presName="spaceRect" presStyleCnt="0"/>
      <dgm:spPr/>
    </dgm:pt>
    <dgm:pt modelId="{682EBC83-AFA4-499E-B0AC-F9C38A7B5E30}" type="pres">
      <dgm:prSet presAssocID="{C6D20E61-C0E7-47BE-AEF7-D3215F372654}" presName="parTx" presStyleLbl="revTx" presStyleIdx="0" presStyleCnt="4">
        <dgm:presLayoutVars>
          <dgm:chMax val="0"/>
          <dgm:chPref val="0"/>
        </dgm:presLayoutVars>
      </dgm:prSet>
      <dgm:spPr/>
    </dgm:pt>
    <dgm:pt modelId="{B1C9E060-9B2A-4261-A8A6-EB2ADA538688}" type="pres">
      <dgm:prSet presAssocID="{DE094626-F63D-48E5-B9AA-E884ADB8119D}" presName="sibTrans" presStyleCnt="0"/>
      <dgm:spPr/>
    </dgm:pt>
    <dgm:pt modelId="{0B74E718-16BA-4B98-82CB-E7E57793959D}" type="pres">
      <dgm:prSet presAssocID="{41BFE13E-C1BA-47C9-A940-C2B0ADE241BB}" presName="compNode" presStyleCnt="0"/>
      <dgm:spPr/>
    </dgm:pt>
    <dgm:pt modelId="{4E35EDAC-61B9-4FA6-9437-8A9E96CAD9C8}" type="pres">
      <dgm:prSet presAssocID="{41BFE13E-C1BA-47C9-A940-C2B0ADE241BB}" presName="bgRect" presStyleLbl="bgShp" presStyleIdx="1" presStyleCnt="4"/>
      <dgm:spPr/>
    </dgm:pt>
    <dgm:pt modelId="{753150A1-86B6-4F46-A33D-C1C244A4CC7A}" type="pres">
      <dgm:prSet presAssocID="{41BFE13E-C1BA-47C9-A940-C2B0ADE241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80FE8317-096F-430F-B620-622867E05754}" type="pres">
      <dgm:prSet presAssocID="{41BFE13E-C1BA-47C9-A940-C2B0ADE241BB}" presName="spaceRect" presStyleCnt="0"/>
      <dgm:spPr/>
    </dgm:pt>
    <dgm:pt modelId="{AECEE9EA-A3A6-4A74-B4E8-625486C524B3}" type="pres">
      <dgm:prSet presAssocID="{41BFE13E-C1BA-47C9-A940-C2B0ADE241BB}" presName="parTx" presStyleLbl="revTx" presStyleIdx="1" presStyleCnt="4">
        <dgm:presLayoutVars>
          <dgm:chMax val="0"/>
          <dgm:chPref val="0"/>
        </dgm:presLayoutVars>
      </dgm:prSet>
      <dgm:spPr/>
    </dgm:pt>
    <dgm:pt modelId="{214F0F80-1AE9-4C88-A285-7215F169055D}" type="pres">
      <dgm:prSet presAssocID="{09029C06-4C64-433B-8F1E-5F218C93068F}" presName="sibTrans" presStyleCnt="0"/>
      <dgm:spPr/>
    </dgm:pt>
    <dgm:pt modelId="{E4E1DBAB-AE75-48CE-9F00-2D5B1ACE8BAC}" type="pres">
      <dgm:prSet presAssocID="{6DB5804C-AB55-46F1-84C8-9A11C96C8ECE}" presName="compNode" presStyleCnt="0"/>
      <dgm:spPr/>
    </dgm:pt>
    <dgm:pt modelId="{B8FE7595-F9BD-4A4C-A5F8-41F5B43AFD01}" type="pres">
      <dgm:prSet presAssocID="{6DB5804C-AB55-46F1-84C8-9A11C96C8ECE}" presName="bgRect" presStyleLbl="bgShp" presStyleIdx="2" presStyleCnt="4"/>
      <dgm:spPr/>
    </dgm:pt>
    <dgm:pt modelId="{BBB492F6-7ED6-4BD6-A23D-FEDBDBB722FC}" type="pres">
      <dgm:prSet presAssocID="{6DB5804C-AB55-46F1-84C8-9A11C96C8E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ffice Worker"/>
        </a:ext>
      </dgm:extLst>
    </dgm:pt>
    <dgm:pt modelId="{B1164E56-480D-420B-8601-85B389B00A23}" type="pres">
      <dgm:prSet presAssocID="{6DB5804C-AB55-46F1-84C8-9A11C96C8ECE}" presName="spaceRect" presStyleCnt="0"/>
      <dgm:spPr/>
    </dgm:pt>
    <dgm:pt modelId="{76FA9960-1D67-43CA-8AAF-AF5E97F57DAF}" type="pres">
      <dgm:prSet presAssocID="{6DB5804C-AB55-46F1-84C8-9A11C96C8ECE}" presName="parTx" presStyleLbl="revTx" presStyleIdx="2" presStyleCnt="4">
        <dgm:presLayoutVars>
          <dgm:chMax val="0"/>
          <dgm:chPref val="0"/>
        </dgm:presLayoutVars>
      </dgm:prSet>
      <dgm:spPr/>
    </dgm:pt>
    <dgm:pt modelId="{E341CEEF-E984-4AA0-AB28-DE546D3944F3}" type="pres">
      <dgm:prSet presAssocID="{B8BBA391-B5DB-4BE4-A1B6-687F6B454E7C}" presName="sibTrans" presStyleCnt="0"/>
      <dgm:spPr/>
    </dgm:pt>
    <dgm:pt modelId="{0199E717-0B1B-410C-92EB-FAC9399B9E2E}" type="pres">
      <dgm:prSet presAssocID="{4E514981-B5CF-43D7-8765-3F9720DAC01A}" presName="compNode" presStyleCnt="0"/>
      <dgm:spPr/>
    </dgm:pt>
    <dgm:pt modelId="{0CFE885F-8586-410A-9DB1-9C873469E0D7}" type="pres">
      <dgm:prSet presAssocID="{4E514981-B5CF-43D7-8765-3F9720DAC01A}" presName="bgRect" presStyleLbl="bgShp" presStyleIdx="3" presStyleCnt="4"/>
      <dgm:spPr/>
    </dgm:pt>
    <dgm:pt modelId="{265D3DEB-5B35-4FA2-906A-94CAF8F3AD37}" type="pres">
      <dgm:prSet presAssocID="{4E514981-B5CF-43D7-8765-3F9720DAC0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F6C1C1F6-F921-45AC-9141-6454A310DF8F}" type="pres">
      <dgm:prSet presAssocID="{4E514981-B5CF-43D7-8765-3F9720DAC01A}" presName="spaceRect" presStyleCnt="0"/>
      <dgm:spPr/>
    </dgm:pt>
    <dgm:pt modelId="{759B0003-D8FE-48A6-8BDC-7845836EB744}" type="pres">
      <dgm:prSet presAssocID="{4E514981-B5CF-43D7-8765-3F9720DAC01A}" presName="parTx" presStyleLbl="revTx" presStyleIdx="3" presStyleCnt="4">
        <dgm:presLayoutVars>
          <dgm:chMax val="0"/>
          <dgm:chPref val="0"/>
        </dgm:presLayoutVars>
      </dgm:prSet>
      <dgm:spPr/>
    </dgm:pt>
  </dgm:ptLst>
  <dgm:cxnLst>
    <dgm:cxn modelId="{54149C3E-FF34-45D2-A9D1-B4DF707213DA}" type="presOf" srcId="{07846BE7-E19B-4407-BABF-9FCACFC6C46B}" destId="{31D45CFD-EBCE-480A-A210-57DE680C533F}" srcOrd="0" destOrd="0" presId="urn:microsoft.com/office/officeart/2018/2/layout/IconVerticalSolidList"/>
    <dgm:cxn modelId="{65AC5D75-3D7F-41A4-9E83-6A8101848DFD}" type="presOf" srcId="{41BFE13E-C1BA-47C9-A940-C2B0ADE241BB}" destId="{AECEE9EA-A3A6-4A74-B4E8-625486C524B3}" srcOrd="0" destOrd="0" presId="urn:microsoft.com/office/officeart/2018/2/layout/IconVerticalSolidList"/>
    <dgm:cxn modelId="{7FADBB7B-36B5-4F96-A8B8-1BBE356BBCFF}" type="presOf" srcId="{6DB5804C-AB55-46F1-84C8-9A11C96C8ECE}" destId="{76FA9960-1D67-43CA-8AAF-AF5E97F57DAF}" srcOrd="0" destOrd="0" presId="urn:microsoft.com/office/officeart/2018/2/layout/IconVerticalSolidList"/>
    <dgm:cxn modelId="{81ECE093-D176-4BB2-8996-FBB9E5BA1AFF}" type="presOf" srcId="{4E514981-B5CF-43D7-8765-3F9720DAC01A}" destId="{759B0003-D8FE-48A6-8BDC-7845836EB744}" srcOrd="0" destOrd="0" presId="urn:microsoft.com/office/officeart/2018/2/layout/IconVerticalSolidList"/>
    <dgm:cxn modelId="{0F77D198-98F9-41B6-AAAC-4959D12A2A1D}" srcId="{07846BE7-E19B-4407-BABF-9FCACFC6C46B}" destId="{4E514981-B5CF-43D7-8765-3F9720DAC01A}" srcOrd="3" destOrd="0" parTransId="{2F0A4940-B429-4640-B9A4-F3B17D1A6782}" sibTransId="{28152105-893A-440B-9B67-A22DA7DE8CFD}"/>
    <dgm:cxn modelId="{0279E8A5-8F6C-4A35-8AC2-307F7B52A49C}" srcId="{07846BE7-E19B-4407-BABF-9FCACFC6C46B}" destId="{C6D20E61-C0E7-47BE-AEF7-D3215F372654}" srcOrd="0" destOrd="0" parTransId="{D3FA1545-4C31-4425-B874-A33B4AFB2669}" sibTransId="{DE094626-F63D-48E5-B9AA-E884ADB8119D}"/>
    <dgm:cxn modelId="{780450AD-16EF-45B2-913B-93B4F51E6423}" srcId="{07846BE7-E19B-4407-BABF-9FCACFC6C46B}" destId="{41BFE13E-C1BA-47C9-A940-C2B0ADE241BB}" srcOrd="1" destOrd="0" parTransId="{10132FF0-C071-4E39-BF0C-EA518B150D7A}" sibTransId="{09029C06-4C64-433B-8F1E-5F218C93068F}"/>
    <dgm:cxn modelId="{100E34CB-C0AF-403A-9EC2-A45A395EE434}" srcId="{07846BE7-E19B-4407-BABF-9FCACFC6C46B}" destId="{6DB5804C-AB55-46F1-84C8-9A11C96C8ECE}" srcOrd="2" destOrd="0" parTransId="{490992BD-7B72-45D6-8374-031CCAFB2051}" sibTransId="{B8BBA391-B5DB-4BE4-A1B6-687F6B454E7C}"/>
    <dgm:cxn modelId="{BB5939CF-6004-4701-8BBE-0F6A65902159}" type="presOf" srcId="{C6D20E61-C0E7-47BE-AEF7-D3215F372654}" destId="{682EBC83-AFA4-499E-B0AC-F9C38A7B5E30}" srcOrd="0" destOrd="0" presId="urn:microsoft.com/office/officeart/2018/2/layout/IconVerticalSolidList"/>
    <dgm:cxn modelId="{F1A2A0F0-6218-4D77-BE2D-03ED993D6FD8}" type="presParOf" srcId="{31D45CFD-EBCE-480A-A210-57DE680C533F}" destId="{F8F53773-F015-479E-960C-21DEFEC24E7D}" srcOrd="0" destOrd="0" presId="urn:microsoft.com/office/officeart/2018/2/layout/IconVerticalSolidList"/>
    <dgm:cxn modelId="{FE3B0124-A40F-4F5F-B494-2D88C10BC465}" type="presParOf" srcId="{F8F53773-F015-479E-960C-21DEFEC24E7D}" destId="{E2D164A5-8B16-4C96-8469-AD72700A1802}" srcOrd="0" destOrd="0" presId="urn:microsoft.com/office/officeart/2018/2/layout/IconVerticalSolidList"/>
    <dgm:cxn modelId="{96B84E26-721F-4765-949A-B11D3D20DA04}" type="presParOf" srcId="{F8F53773-F015-479E-960C-21DEFEC24E7D}" destId="{984191F7-ED6C-485F-A003-EF017B411007}" srcOrd="1" destOrd="0" presId="urn:microsoft.com/office/officeart/2018/2/layout/IconVerticalSolidList"/>
    <dgm:cxn modelId="{897353E9-897B-48B5-8AF4-2A99245DA076}" type="presParOf" srcId="{F8F53773-F015-479E-960C-21DEFEC24E7D}" destId="{01F05F20-5CC8-4247-B398-A336AB17625B}" srcOrd="2" destOrd="0" presId="urn:microsoft.com/office/officeart/2018/2/layout/IconVerticalSolidList"/>
    <dgm:cxn modelId="{F1B2E973-E25B-4DE6-90C2-38334CAE43ED}" type="presParOf" srcId="{F8F53773-F015-479E-960C-21DEFEC24E7D}" destId="{682EBC83-AFA4-499E-B0AC-F9C38A7B5E30}" srcOrd="3" destOrd="0" presId="urn:microsoft.com/office/officeart/2018/2/layout/IconVerticalSolidList"/>
    <dgm:cxn modelId="{FDE8E518-0745-4C2E-BDE2-546FF7A3B21E}" type="presParOf" srcId="{31D45CFD-EBCE-480A-A210-57DE680C533F}" destId="{B1C9E060-9B2A-4261-A8A6-EB2ADA538688}" srcOrd="1" destOrd="0" presId="urn:microsoft.com/office/officeart/2018/2/layout/IconVerticalSolidList"/>
    <dgm:cxn modelId="{98E542A0-3E6E-489B-A7FB-D3964677C9F3}" type="presParOf" srcId="{31D45CFD-EBCE-480A-A210-57DE680C533F}" destId="{0B74E718-16BA-4B98-82CB-E7E57793959D}" srcOrd="2" destOrd="0" presId="urn:microsoft.com/office/officeart/2018/2/layout/IconVerticalSolidList"/>
    <dgm:cxn modelId="{EE0382B2-FA13-4059-83A9-41EC92FA6F72}" type="presParOf" srcId="{0B74E718-16BA-4B98-82CB-E7E57793959D}" destId="{4E35EDAC-61B9-4FA6-9437-8A9E96CAD9C8}" srcOrd="0" destOrd="0" presId="urn:microsoft.com/office/officeart/2018/2/layout/IconVerticalSolidList"/>
    <dgm:cxn modelId="{60828071-18DB-4DD5-BF0B-5E0FACB8F52B}" type="presParOf" srcId="{0B74E718-16BA-4B98-82CB-E7E57793959D}" destId="{753150A1-86B6-4F46-A33D-C1C244A4CC7A}" srcOrd="1" destOrd="0" presId="urn:microsoft.com/office/officeart/2018/2/layout/IconVerticalSolidList"/>
    <dgm:cxn modelId="{D624C7F3-106E-4346-9819-29307BDF2D6C}" type="presParOf" srcId="{0B74E718-16BA-4B98-82CB-E7E57793959D}" destId="{80FE8317-096F-430F-B620-622867E05754}" srcOrd="2" destOrd="0" presId="urn:microsoft.com/office/officeart/2018/2/layout/IconVerticalSolidList"/>
    <dgm:cxn modelId="{6F514DB2-0D25-4D6A-9D0A-B83F68CA97B8}" type="presParOf" srcId="{0B74E718-16BA-4B98-82CB-E7E57793959D}" destId="{AECEE9EA-A3A6-4A74-B4E8-625486C524B3}" srcOrd="3" destOrd="0" presId="urn:microsoft.com/office/officeart/2018/2/layout/IconVerticalSolidList"/>
    <dgm:cxn modelId="{3596E830-26EC-47DC-98CD-C74C7D043DAA}" type="presParOf" srcId="{31D45CFD-EBCE-480A-A210-57DE680C533F}" destId="{214F0F80-1AE9-4C88-A285-7215F169055D}" srcOrd="3" destOrd="0" presId="urn:microsoft.com/office/officeart/2018/2/layout/IconVerticalSolidList"/>
    <dgm:cxn modelId="{AADBA08D-13C4-483F-B141-6C72FE15F1AD}" type="presParOf" srcId="{31D45CFD-EBCE-480A-A210-57DE680C533F}" destId="{E4E1DBAB-AE75-48CE-9F00-2D5B1ACE8BAC}" srcOrd="4" destOrd="0" presId="urn:microsoft.com/office/officeart/2018/2/layout/IconVerticalSolidList"/>
    <dgm:cxn modelId="{C3863117-AAA1-48B7-94AB-CBCD7F679D6D}" type="presParOf" srcId="{E4E1DBAB-AE75-48CE-9F00-2D5B1ACE8BAC}" destId="{B8FE7595-F9BD-4A4C-A5F8-41F5B43AFD01}" srcOrd="0" destOrd="0" presId="urn:microsoft.com/office/officeart/2018/2/layout/IconVerticalSolidList"/>
    <dgm:cxn modelId="{488EA9D3-E0FD-46F3-9BDD-E9D59777713E}" type="presParOf" srcId="{E4E1DBAB-AE75-48CE-9F00-2D5B1ACE8BAC}" destId="{BBB492F6-7ED6-4BD6-A23D-FEDBDBB722FC}" srcOrd="1" destOrd="0" presId="urn:microsoft.com/office/officeart/2018/2/layout/IconVerticalSolidList"/>
    <dgm:cxn modelId="{B370EBD8-0ADC-4892-856C-217F5C273816}" type="presParOf" srcId="{E4E1DBAB-AE75-48CE-9F00-2D5B1ACE8BAC}" destId="{B1164E56-480D-420B-8601-85B389B00A23}" srcOrd="2" destOrd="0" presId="urn:microsoft.com/office/officeart/2018/2/layout/IconVerticalSolidList"/>
    <dgm:cxn modelId="{8329E483-2B52-4BC3-B3B7-19B7405DBE45}" type="presParOf" srcId="{E4E1DBAB-AE75-48CE-9F00-2D5B1ACE8BAC}" destId="{76FA9960-1D67-43CA-8AAF-AF5E97F57DAF}" srcOrd="3" destOrd="0" presId="urn:microsoft.com/office/officeart/2018/2/layout/IconVerticalSolidList"/>
    <dgm:cxn modelId="{EC54ED73-86E1-4823-B448-419C95D9E4D1}" type="presParOf" srcId="{31D45CFD-EBCE-480A-A210-57DE680C533F}" destId="{E341CEEF-E984-4AA0-AB28-DE546D3944F3}" srcOrd="5" destOrd="0" presId="urn:microsoft.com/office/officeart/2018/2/layout/IconVerticalSolidList"/>
    <dgm:cxn modelId="{10792FA4-8E88-4691-8155-6C66D06791BF}" type="presParOf" srcId="{31D45CFD-EBCE-480A-A210-57DE680C533F}" destId="{0199E717-0B1B-410C-92EB-FAC9399B9E2E}" srcOrd="6" destOrd="0" presId="urn:microsoft.com/office/officeart/2018/2/layout/IconVerticalSolidList"/>
    <dgm:cxn modelId="{F10CB114-F44A-4AC4-B694-526BE82E0C33}" type="presParOf" srcId="{0199E717-0B1B-410C-92EB-FAC9399B9E2E}" destId="{0CFE885F-8586-410A-9DB1-9C873469E0D7}" srcOrd="0" destOrd="0" presId="urn:microsoft.com/office/officeart/2018/2/layout/IconVerticalSolidList"/>
    <dgm:cxn modelId="{A30219D5-1EF5-429B-8B79-9A08F70CC8B1}" type="presParOf" srcId="{0199E717-0B1B-410C-92EB-FAC9399B9E2E}" destId="{265D3DEB-5B35-4FA2-906A-94CAF8F3AD37}" srcOrd="1" destOrd="0" presId="urn:microsoft.com/office/officeart/2018/2/layout/IconVerticalSolidList"/>
    <dgm:cxn modelId="{8DD33740-4256-49A8-8625-3A3D88DE6743}" type="presParOf" srcId="{0199E717-0B1B-410C-92EB-FAC9399B9E2E}" destId="{F6C1C1F6-F921-45AC-9141-6454A310DF8F}" srcOrd="2" destOrd="0" presId="urn:microsoft.com/office/officeart/2018/2/layout/IconVerticalSolidList"/>
    <dgm:cxn modelId="{B0757DED-3683-400F-92FB-389F57BB2E11}" type="presParOf" srcId="{0199E717-0B1B-410C-92EB-FAC9399B9E2E}" destId="{759B0003-D8FE-48A6-8BDC-7845836EB7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0CF96-E9FA-4E1C-80DA-9DC1D476473A}">
      <dsp:nvSpPr>
        <dsp:cNvPr id="0" name=""/>
        <dsp:cNvSpPr/>
      </dsp:nvSpPr>
      <dsp:spPr>
        <a:xfrm>
          <a:off x="2089444" y="0"/>
          <a:ext cx="2196000" cy="2196000"/>
        </a:xfrm>
        <a:prstGeom prst="ellipse">
          <a:avLst/>
        </a:prstGeom>
        <a:gradFill rotWithShape="0">
          <a:gsLst>
            <a:gs pos="0">
              <a:schemeClr val="bg1">
                <a:lumMod val="95000"/>
                <a:hueOff val="0"/>
                <a:satOff val="0"/>
                <a:lumOff val="0"/>
                <a:alphaOff val="0"/>
                <a:shade val="51000"/>
                <a:satMod val="130000"/>
              </a:schemeClr>
            </a:gs>
            <a:gs pos="80000">
              <a:schemeClr val="bg1">
                <a:lumMod val="95000"/>
                <a:hueOff val="0"/>
                <a:satOff val="0"/>
                <a:lumOff val="0"/>
                <a:alphaOff val="0"/>
                <a:shade val="93000"/>
                <a:satMod val="130000"/>
              </a:schemeClr>
            </a:gs>
            <a:gs pos="100000">
              <a:schemeClr val="bg1">
                <a:lumMod val="95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3014E9E-D1F3-4228-85F3-4E452E86D0FB}">
      <dsp:nvSpPr>
        <dsp:cNvPr id="0" name=""/>
        <dsp:cNvSpPr/>
      </dsp:nvSpPr>
      <dsp:spPr>
        <a:xfrm>
          <a:off x="2593503" y="32389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57CCC73-7355-4CB0-9ED6-DE03113D4F2D}">
      <dsp:nvSpPr>
        <dsp:cNvPr id="0" name=""/>
        <dsp:cNvSpPr/>
      </dsp:nvSpPr>
      <dsp:spPr>
        <a:xfrm>
          <a:off x="793296" y="2419673"/>
          <a:ext cx="423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cap="all"/>
          </a:pPr>
          <a:r>
            <a:rPr lang="en-US" sz="1600" b="1" i="1" u="sng" kern="1200" dirty="0"/>
            <a:t>Project Statement</a:t>
          </a:r>
          <a:r>
            <a:rPr lang="en-US" sz="1600" b="1" i="0" u="none" kern="1200" dirty="0"/>
            <a:t>- </a:t>
          </a:r>
          <a:r>
            <a:rPr lang="en-US" sz="1600" kern="1200" dirty="0"/>
            <a:t>Making a web scraping tool that goes through the entire website and gives email ids and phone numbers found on it.</a:t>
          </a:r>
        </a:p>
      </dsp:txBody>
      <dsp:txXfrm>
        <a:off x="793296" y="2419673"/>
        <a:ext cx="4230000" cy="1012500"/>
      </dsp:txXfrm>
    </dsp:sp>
    <dsp:sp modelId="{4977265B-13A3-4E83-ABF9-D6875863DDC4}">
      <dsp:nvSpPr>
        <dsp:cNvPr id="0" name=""/>
        <dsp:cNvSpPr/>
      </dsp:nvSpPr>
      <dsp:spPr>
        <a:xfrm>
          <a:off x="6868933" y="0"/>
          <a:ext cx="2196000" cy="2196000"/>
        </a:xfrm>
        <a:prstGeom prst="ellipse">
          <a:avLst/>
        </a:prstGeom>
        <a:gradFill rotWithShape="0">
          <a:gsLst>
            <a:gs pos="0">
              <a:schemeClr val="bg1">
                <a:lumMod val="95000"/>
                <a:hueOff val="0"/>
                <a:satOff val="0"/>
                <a:lumOff val="0"/>
                <a:alphaOff val="0"/>
                <a:shade val="51000"/>
                <a:satMod val="130000"/>
              </a:schemeClr>
            </a:gs>
            <a:gs pos="80000">
              <a:schemeClr val="bg1">
                <a:lumMod val="95000"/>
                <a:hueOff val="0"/>
                <a:satOff val="0"/>
                <a:lumOff val="0"/>
                <a:alphaOff val="0"/>
                <a:shade val="93000"/>
                <a:satMod val="130000"/>
              </a:schemeClr>
            </a:gs>
            <a:gs pos="100000">
              <a:schemeClr val="bg1">
                <a:lumMod val="95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CA7D881-B9A6-4BE9-851B-92FC2360D017}">
      <dsp:nvSpPr>
        <dsp:cNvPr id="0" name=""/>
        <dsp:cNvSpPr/>
      </dsp:nvSpPr>
      <dsp:spPr>
        <a:xfrm>
          <a:off x="7373001" y="32389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0B6514D-B3EF-4ABB-B963-64595C9DF27D}">
      <dsp:nvSpPr>
        <dsp:cNvPr id="0" name=""/>
        <dsp:cNvSpPr/>
      </dsp:nvSpPr>
      <dsp:spPr>
        <a:xfrm>
          <a:off x="6121908" y="2403828"/>
          <a:ext cx="3600000"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cap="all"/>
          </a:pPr>
          <a:r>
            <a:rPr lang="en-US" sz="1700" b="1" i="1" u="sng" kern="1200" dirty="0"/>
            <a:t>Objective</a:t>
          </a:r>
          <a:r>
            <a:rPr lang="en-US" sz="1700" b="1" kern="1200" dirty="0"/>
            <a:t>-</a:t>
          </a:r>
          <a:r>
            <a:rPr lang="en-US" sz="1700" kern="1200" dirty="0"/>
            <a:t> </a:t>
          </a:r>
          <a:r>
            <a:rPr lang="en-US" sz="1700" b="0" i="0" kern="1200" dirty="0"/>
            <a:t>Build a web scraping tool to extract specific data from one or more websites.</a:t>
          </a:r>
          <a:endParaRPr lang="en-US" sz="1700" kern="1200" dirty="0"/>
        </a:p>
      </dsp:txBody>
      <dsp:txXfrm>
        <a:off x="6121908" y="2403828"/>
        <a:ext cx="3600000" cy="101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4B8DB-8401-43AA-9E80-4F6723696F5D}">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0F28F-1747-4EAB-8DDC-6E775AEFF203}">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DAF47D-EF6E-49FF-B610-381EBF11DC18}">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IN" sz="1900" b="1" i="0" kern="1200"/>
            <a:t>Data Acquisition and Enrichment</a:t>
          </a:r>
          <a:endParaRPr lang="en-US" sz="1900" kern="1200"/>
        </a:p>
      </dsp:txBody>
      <dsp:txXfrm>
        <a:off x="1312541" y="828340"/>
        <a:ext cx="2148945" cy="911674"/>
      </dsp:txXfrm>
    </dsp:sp>
    <dsp:sp modelId="{8CE1EB68-29A5-4FFE-9068-935F9DC9E4D0}">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BDD07-ACCA-449C-AE89-345A968E53F1}">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D6E07D-AF23-4701-B2D1-8AE80F5C23D7}">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IN" sz="1900" b="1" i="0" kern="1200"/>
            <a:t>Scalability and Performance</a:t>
          </a:r>
          <a:endParaRPr lang="en-US" sz="1900" kern="1200"/>
        </a:p>
      </dsp:txBody>
      <dsp:txXfrm>
        <a:off x="4942957" y="828340"/>
        <a:ext cx="2148945" cy="911674"/>
      </dsp:txXfrm>
    </dsp:sp>
    <dsp:sp modelId="{E044D344-9EA8-4B99-BCEA-84AF03F8AE62}">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4EC13E-2ADF-4CEE-B09C-0A9550127988}">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40446A-7E2B-4484-914D-AE48DC86D4B3}">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IN" sz="1900" b="1" i="0" kern="1200"/>
            <a:t>Time and Resource Efficiency</a:t>
          </a:r>
          <a:endParaRPr lang="en-US" sz="1900" kern="1200"/>
        </a:p>
      </dsp:txBody>
      <dsp:txXfrm>
        <a:off x="8573374" y="828340"/>
        <a:ext cx="2148945" cy="911674"/>
      </dsp:txXfrm>
    </dsp:sp>
    <dsp:sp modelId="{760DD0CF-43FA-4380-BD9D-7285B4B6BF31}">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16B11-D847-4FC1-97AA-5EC147638D1C}">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ECEE9C-E129-42B8-833A-8F7B677E41C0}">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IN" sz="1900" b="1" i="0" kern="1200"/>
            <a:t>Ethical and Legal Compliance</a:t>
          </a:r>
          <a:endParaRPr lang="en-US" sz="1900" kern="1200"/>
        </a:p>
      </dsp:txBody>
      <dsp:txXfrm>
        <a:off x="1312541" y="2452790"/>
        <a:ext cx="2148945" cy="911674"/>
      </dsp:txXfrm>
    </dsp:sp>
    <dsp:sp modelId="{8F267D80-27ED-4B92-B1FA-3CD72E27E3E0}">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3ADC63-7804-4E0F-97D1-B42244942D90}">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82A61-F9F6-4CCB-932C-EC8EA3A4B4EA}">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IN" sz="1900" b="1" i="0" kern="1200"/>
            <a:t>Documentation and Reporting</a:t>
          </a:r>
          <a:endParaRPr lang="en-US" sz="1900" kern="1200"/>
        </a:p>
      </dsp:txBody>
      <dsp:txXfrm>
        <a:off x="4942957" y="2452790"/>
        <a:ext cx="2148945" cy="911674"/>
      </dsp:txXfrm>
    </dsp:sp>
    <dsp:sp modelId="{496204F9-5425-443F-A4AE-4BF862ABB3BE}">
      <dsp:nvSpPr>
        <dsp:cNvPr id="0" name=""/>
        <dsp:cNvSpPr/>
      </dsp:nvSpPr>
      <dsp:spPr>
        <a:xfrm>
          <a:off x="7466341" y="245279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F5CCF-0CBC-4231-81E2-5445C0386CC7}">
      <dsp:nvSpPr>
        <dsp:cNvPr id="0" name=""/>
        <dsp:cNvSpPr/>
      </dsp:nvSpPr>
      <dsp:spPr>
        <a:xfrm>
          <a:off x="7657792" y="2644242"/>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EF5B8D-91BF-4EC8-8BCD-71408C761DF1}">
      <dsp:nvSpPr>
        <dsp:cNvPr id="0" name=""/>
        <dsp:cNvSpPr/>
      </dsp:nvSpPr>
      <dsp:spPr>
        <a:xfrm>
          <a:off x="8573374"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IN" sz="1900" b="1" i="0" kern="1200" dirty="0"/>
            <a:t>Future Development and Expansion</a:t>
          </a:r>
          <a:endParaRPr lang="en-US" sz="1900" kern="1200" dirty="0"/>
        </a:p>
      </dsp:txBody>
      <dsp:txXfrm>
        <a:off x="8573374" y="2452790"/>
        <a:ext cx="2148945" cy="911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164A5-8B16-4C96-8469-AD72700A1802}">
      <dsp:nvSpPr>
        <dsp:cNvPr id="0" name=""/>
        <dsp:cNvSpPr/>
      </dsp:nvSpPr>
      <dsp:spPr>
        <a:xfrm>
          <a:off x="0" y="2688"/>
          <a:ext cx="10818212" cy="11123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191F7-ED6C-485F-A003-EF017B411007}">
      <dsp:nvSpPr>
        <dsp:cNvPr id="0" name=""/>
        <dsp:cNvSpPr/>
      </dsp:nvSpPr>
      <dsp:spPr>
        <a:xfrm>
          <a:off x="336497" y="252975"/>
          <a:ext cx="612411" cy="611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EBC83-AFA4-499E-B0AC-F9C38A7B5E30}">
      <dsp:nvSpPr>
        <dsp:cNvPr id="0" name=""/>
        <dsp:cNvSpPr/>
      </dsp:nvSpPr>
      <dsp:spPr>
        <a:xfrm>
          <a:off x="1285406" y="2688"/>
          <a:ext cx="9155361" cy="111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43" tIns="117843" rIns="117843" bIns="117843" numCol="1" spcCol="1270" anchor="ctr" anchorCtr="0">
          <a:noAutofit/>
        </a:bodyPr>
        <a:lstStyle/>
        <a:p>
          <a:pPr marL="0" lvl="0" indent="0" algn="l" defTabSz="800100">
            <a:lnSpc>
              <a:spcPct val="100000"/>
            </a:lnSpc>
            <a:spcBef>
              <a:spcPct val="0"/>
            </a:spcBef>
            <a:spcAft>
              <a:spcPct val="35000"/>
            </a:spcAft>
            <a:buNone/>
          </a:pPr>
          <a:r>
            <a:rPr lang="en-US" sz="1800" kern="1200" dirty="0"/>
            <a:t>Web scraping is a popular method for lead generation, which involves collecting data on potential customers or clients that could be interested in a company's products or services. Web scraping allows companies to gather this data from various websites and platforms efficiently, saving time and resources while providing more potential leads than traditional methods.</a:t>
          </a:r>
        </a:p>
      </dsp:txBody>
      <dsp:txXfrm>
        <a:off x="1285406" y="2688"/>
        <a:ext cx="9155361" cy="1113475"/>
      </dsp:txXfrm>
    </dsp:sp>
    <dsp:sp modelId="{4E35EDAC-61B9-4FA6-9437-8A9E96CAD9C8}">
      <dsp:nvSpPr>
        <dsp:cNvPr id="0" name=""/>
        <dsp:cNvSpPr/>
      </dsp:nvSpPr>
      <dsp:spPr>
        <a:xfrm>
          <a:off x="0" y="1356914"/>
          <a:ext cx="10818212" cy="11123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150A1-86B6-4F46-A33D-C1C244A4CC7A}">
      <dsp:nvSpPr>
        <dsp:cNvPr id="0" name=""/>
        <dsp:cNvSpPr/>
      </dsp:nvSpPr>
      <dsp:spPr>
        <a:xfrm>
          <a:off x="336497" y="1607202"/>
          <a:ext cx="612411" cy="611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CEE9EA-A3A6-4A74-B4E8-625486C524B3}">
      <dsp:nvSpPr>
        <dsp:cNvPr id="0" name=""/>
        <dsp:cNvSpPr/>
      </dsp:nvSpPr>
      <dsp:spPr>
        <a:xfrm>
          <a:off x="1285406" y="1356914"/>
          <a:ext cx="9155361" cy="111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43" tIns="117843" rIns="117843" bIns="117843" numCol="1" spcCol="1270" anchor="ctr" anchorCtr="0">
          <a:noAutofit/>
        </a:bodyPr>
        <a:lstStyle/>
        <a:p>
          <a:pPr marL="0" lvl="0" indent="0" algn="l" defTabSz="800100">
            <a:lnSpc>
              <a:spcPct val="100000"/>
            </a:lnSpc>
            <a:spcBef>
              <a:spcPct val="0"/>
            </a:spcBef>
            <a:spcAft>
              <a:spcPct val="35000"/>
            </a:spcAft>
            <a:buNone/>
          </a:pPr>
          <a:r>
            <a:rPr lang="en-US" sz="1800" kern="1200"/>
            <a:t>Web scraping allows businesses to gather information from diverse sources with ease and efficiency—so much so that some companies have begun using it exclusively for market research purposes.</a:t>
          </a:r>
        </a:p>
      </dsp:txBody>
      <dsp:txXfrm>
        <a:off x="1285406" y="1356914"/>
        <a:ext cx="9155361" cy="1113475"/>
      </dsp:txXfrm>
    </dsp:sp>
    <dsp:sp modelId="{B8FE7595-F9BD-4A4C-A5F8-41F5B43AFD01}">
      <dsp:nvSpPr>
        <dsp:cNvPr id="0" name=""/>
        <dsp:cNvSpPr/>
      </dsp:nvSpPr>
      <dsp:spPr>
        <a:xfrm>
          <a:off x="0" y="2711141"/>
          <a:ext cx="10818212" cy="11123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492F6-7ED6-4BD6-A23D-FEDBDBB722FC}">
      <dsp:nvSpPr>
        <dsp:cNvPr id="0" name=""/>
        <dsp:cNvSpPr/>
      </dsp:nvSpPr>
      <dsp:spPr>
        <a:xfrm>
          <a:off x="336497" y="2961429"/>
          <a:ext cx="612411" cy="611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A9960-1D67-43CA-8AAF-AF5E97F57DAF}">
      <dsp:nvSpPr>
        <dsp:cNvPr id="0" name=""/>
        <dsp:cNvSpPr/>
      </dsp:nvSpPr>
      <dsp:spPr>
        <a:xfrm>
          <a:off x="1285406" y="2711141"/>
          <a:ext cx="9155361" cy="111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43" tIns="117843" rIns="117843" bIns="117843" numCol="1" spcCol="1270" anchor="ctr" anchorCtr="0">
          <a:noAutofit/>
        </a:bodyPr>
        <a:lstStyle/>
        <a:p>
          <a:pPr marL="0" lvl="0" indent="0" algn="l" defTabSz="800100">
            <a:lnSpc>
              <a:spcPct val="100000"/>
            </a:lnSpc>
            <a:spcBef>
              <a:spcPct val="0"/>
            </a:spcBef>
            <a:spcAft>
              <a:spcPct val="35000"/>
            </a:spcAft>
            <a:buNone/>
          </a:pPr>
          <a:r>
            <a:rPr lang="en-US" sz="1800" kern="1200"/>
            <a:t>By collecting job postings from various sources, web scraping allows companies to gain insights into industry trends and shifts in demand for specific skills or positions. This data can be used by firms to make informed decisions about hiring and marketing strategies.</a:t>
          </a:r>
        </a:p>
      </dsp:txBody>
      <dsp:txXfrm>
        <a:off x="1285406" y="2711141"/>
        <a:ext cx="9155361" cy="1113475"/>
      </dsp:txXfrm>
    </dsp:sp>
    <dsp:sp modelId="{0CFE885F-8586-410A-9DB1-9C873469E0D7}">
      <dsp:nvSpPr>
        <dsp:cNvPr id="0" name=""/>
        <dsp:cNvSpPr/>
      </dsp:nvSpPr>
      <dsp:spPr>
        <a:xfrm>
          <a:off x="0" y="4065368"/>
          <a:ext cx="10818212" cy="11123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5D3DEB-5B35-4FA2-906A-94CAF8F3AD37}">
      <dsp:nvSpPr>
        <dsp:cNvPr id="0" name=""/>
        <dsp:cNvSpPr/>
      </dsp:nvSpPr>
      <dsp:spPr>
        <a:xfrm>
          <a:off x="336497" y="4315655"/>
          <a:ext cx="612411" cy="611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9B0003-D8FE-48A6-8BDC-7845836EB744}">
      <dsp:nvSpPr>
        <dsp:cNvPr id="0" name=""/>
        <dsp:cNvSpPr/>
      </dsp:nvSpPr>
      <dsp:spPr>
        <a:xfrm>
          <a:off x="1285406" y="4065368"/>
          <a:ext cx="9155361" cy="111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843" tIns="117843" rIns="117843" bIns="117843" numCol="1" spcCol="1270" anchor="ctr" anchorCtr="0">
          <a:noAutofit/>
        </a:bodyPr>
        <a:lstStyle/>
        <a:p>
          <a:pPr marL="0" lvl="0" indent="0" algn="l" defTabSz="800100">
            <a:lnSpc>
              <a:spcPct val="100000"/>
            </a:lnSpc>
            <a:spcBef>
              <a:spcPct val="0"/>
            </a:spcBef>
            <a:spcAft>
              <a:spcPct val="35000"/>
            </a:spcAft>
            <a:buNone/>
          </a:pPr>
          <a:r>
            <a:rPr lang="en-US" sz="1800" kern="1200"/>
            <a:t>One of the top use cases for web scraping is product data extraction, which involves extracting product information from different sources like e-commerce websites, social media platforms, and review websites.</a:t>
          </a:r>
        </a:p>
      </dsp:txBody>
      <dsp:txXfrm>
        <a:off x="1285406" y="4065368"/>
        <a:ext cx="9155361" cy="11134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B6C61-D26D-4CEA-A1F0-27D95809EFC3}" type="datetimeFigureOut">
              <a:rPr lang="en-US" smtClean="0"/>
              <a:pPr/>
              <a:t>10/28/2023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6C1F1A-88C9-4BF9-8699-F22C6D8974EF}" type="slidenum">
              <a:rPr lang="en-US" smtClean="0"/>
              <a:pPr/>
              <a:t>‹#›</a:t>
            </a:fld>
            <a:endParaRPr lang="en-US"/>
          </a:p>
        </p:txBody>
      </p:sp>
    </p:spTree>
    <p:extLst>
      <p:ext uri="{BB962C8B-B14F-4D97-AF65-F5344CB8AC3E}">
        <p14:creationId xmlns:p14="http://schemas.microsoft.com/office/powerpoint/2010/main" val="757299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3ADEF-1232-40E6-AA0C-2DC4E3D89003}" type="datetimeFigureOut">
              <a:rPr lang="en-GB" smtClean="0"/>
              <a:pPr/>
              <a:t>28/10/2023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719B-CAD1-4CDF-AC07-FD62E51C143C}" type="slidenum">
              <a:rPr lang="en-GB" smtClean="0"/>
              <a:pPr/>
              <a:t>‹#›</a:t>
            </a:fld>
            <a:endParaRPr lang="en-GB"/>
          </a:p>
        </p:txBody>
      </p:sp>
    </p:spTree>
    <p:extLst>
      <p:ext uri="{BB962C8B-B14F-4D97-AF65-F5344CB8AC3E}">
        <p14:creationId xmlns:p14="http://schemas.microsoft.com/office/powerpoint/2010/main" val="1751717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5E719B-CAD1-4CDF-AC07-FD62E51C143C}" type="slidenum">
              <a:rPr lang="en-GB" smtClean="0"/>
              <a:pPr/>
              <a:t>6</a:t>
            </a:fld>
            <a:endParaRPr lang="en-GB"/>
          </a:p>
        </p:txBody>
      </p:sp>
    </p:spTree>
    <p:extLst>
      <p:ext uri="{BB962C8B-B14F-4D97-AF65-F5344CB8AC3E}">
        <p14:creationId xmlns:p14="http://schemas.microsoft.com/office/powerpoint/2010/main" val="296851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5AADB3-2615-48D3-97B7-860B26167D34}" type="datetime1">
              <a:rPr lang="en-GB" smtClean="0"/>
              <a:pPr/>
              <a:t>28/10/2023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EE5B36-EED0-4DAA-8E35-96EC1B62DEDB}" type="datetime1">
              <a:rPr lang="en-GB" smtClean="0"/>
              <a:pPr/>
              <a:t>28/10/2023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2643B0-50B0-4CA7-8452-B1E14B20CF11}" type="datetime1">
              <a:rPr lang="en-GB" smtClean="0"/>
              <a:pPr/>
              <a:t>28/10/2023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D55CE9-6CD6-47F6-A598-BDE1EB8B5F74}" type="datetime1">
              <a:rPr lang="en-GB" smtClean="0"/>
              <a:pPr/>
              <a:t>28/10/2023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6307E-416C-4CCF-89D4-D5A0ED2380F9}" type="datetime1">
              <a:rPr lang="en-GB" smtClean="0"/>
              <a:pPr/>
              <a:t>28/10/2023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950F8-74F7-4D69-8655-50F9553F453B}" type="datetime1">
              <a:rPr lang="en-GB" smtClean="0"/>
              <a:pPr/>
              <a:t>28/10/2023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7DFD5F-2C05-46CF-880D-63A66CA7BFD8}" type="datetime1">
              <a:rPr lang="en-GB" smtClean="0"/>
              <a:pPr/>
              <a:t>28/10/2023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DC729D-617A-4353-848A-A00ECCC47AD2}" type="datetime1">
              <a:rPr lang="en-GB" smtClean="0"/>
              <a:pPr/>
              <a:t>28/10/2023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DF245-6064-43F4-B448-AABDA61DA5C7}" type="datetime1">
              <a:rPr lang="en-GB" smtClean="0"/>
              <a:pPr/>
              <a:t>28/10/2023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02F99-7328-4575-8A30-25735CA19DE7}" type="datetime1">
              <a:rPr lang="en-GB" smtClean="0"/>
              <a:pPr/>
              <a:t>28/10/2023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A7F65-5275-40E4-9AAB-D136E6B1624E}" type="datetime1">
              <a:rPr lang="en-GB" smtClean="0"/>
              <a:pPr/>
              <a:t>28/10/2023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B6395-3329-4D19-9ACD-F9083034ECE9}" type="datetime1">
              <a:rPr lang="en-GB" smtClean="0"/>
              <a:pPr/>
              <a:t>28/10/2023</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248AB-E565-412B-9D95-9B07D6A4F3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714357"/>
            <a:ext cx="7772400" cy="5664691"/>
          </a:xfrm>
        </p:spPr>
        <p:txBody>
          <a:bodyPr>
            <a:normAutofit fontScale="90000"/>
          </a:bodyPr>
          <a:lstStyle/>
          <a:p>
            <a:pPr>
              <a:spcBef>
                <a:spcPts val="0"/>
              </a:spcBef>
              <a:spcAft>
                <a:spcPts val="600"/>
              </a:spcAft>
            </a:pPr>
            <a:br>
              <a:rPr lang="en-US" sz="2000" b="1" dirty="0">
                <a:latin typeface="Times New Roman"/>
                <a:ea typeface="MS Mincho"/>
              </a:rPr>
            </a:br>
            <a:br>
              <a:rPr lang="en-US" sz="2000" b="1" dirty="0">
                <a:latin typeface="Times New Roman"/>
                <a:ea typeface="MS Mincho"/>
              </a:rPr>
            </a:br>
            <a:br>
              <a:rPr lang="en-US" sz="1800" b="1" dirty="0">
                <a:latin typeface="Times New Roman"/>
                <a:ea typeface="MS Mincho"/>
              </a:rPr>
            </a:br>
            <a:r>
              <a:rPr lang="en-US" sz="2400" b="1" dirty="0">
                <a:latin typeface="Times New Roman"/>
                <a:ea typeface="MS Mincho"/>
              </a:rPr>
              <a:t>Create a Website Scraper </a:t>
            </a:r>
            <a:br>
              <a:rPr lang="en-US" sz="2400" b="1" dirty="0">
                <a:latin typeface="Times New Roman"/>
                <a:ea typeface="MS Mincho"/>
              </a:rPr>
            </a:br>
            <a:br>
              <a:rPr lang="en-US" sz="2400" b="1" dirty="0">
                <a:latin typeface="Times New Roman"/>
                <a:ea typeface="MS Mincho"/>
              </a:rPr>
            </a:br>
            <a:r>
              <a:rPr lang="en-US" sz="2000" dirty="0">
                <a:latin typeface="Times New Roman"/>
                <a:ea typeface="MS Mincho"/>
              </a:rPr>
              <a:t>Delivered By</a:t>
            </a:r>
            <a:br>
              <a:rPr lang="en-US" sz="2000" b="1" dirty="0">
                <a:latin typeface="Times New Roman"/>
                <a:ea typeface="MS Mincho"/>
              </a:rPr>
            </a:br>
            <a:r>
              <a:rPr lang="en-US" sz="1800" b="1" dirty="0">
                <a:latin typeface="Times New Roman"/>
                <a:ea typeface="MS Mincho"/>
              </a:rPr>
              <a:t>Aishwarya Bhosale </a:t>
            </a:r>
            <a:br>
              <a:rPr lang="en-US" sz="1800" b="1" dirty="0">
                <a:latin typeface="Times New Roman"/>
                <a:ea typeface="MS Mincho"/>
              </a:rPr>
            </a:br>
            <a:r>
              <a:rPr lang="en-US" sz="1800" b="1" dirty="0">
                <a:latin typeface="Times New Roman"/>
                <a:ea typeface="MS Mincho"/>
              </a:rPr>
              <a:t>Jeet Patankar</a:t>
            </a:r>
            <a:br>
              <a:rPr lang="en-US" sz="1800" b="1" dirty="0">
                <a:latin typeface="Times New Roman"/>
                <a:ea typeface="MS Mincho"/>
              </a:rPr>
            </a:br>
            <a:r>
              <a:rPr lang="en-US" sz="1800" b="1" dirty="0">
                <a:latin typeface="Times New Roman"/>
                <a:ea typeface="MS Mincho"/>
              </a:rPr>
              <a:t>PG Diploma in Cybersecurity</a:t>
            </a:r>
            <a:br>
              <a:rPr lang="en-US" sz="1800" b="1" dirty="0">
                <a:latin typeface="Times New Roman"/>
                <a:ea typeface="MS Mincho"/>
              </a:rPr>
            </a:br>
            <a:br>
              <a:rPr lang="en-US" sz="1800" b="1" dirty="0">
                <a:latin typeface="Times New Roman"/>
                <a:ea typeface="MS Mincho"/>
              </a:rPr>
            </a:br>
            <a:br>
              <a:rPr lang="en-US" sz="1800" b="1" dirty="0">
                <a:latin typeface="Times New Roman"/>
                <a:ea typeface="MS Mincho"/>
              </a:rPr>
            </a:br>
            <a:r>
              <a:rPr lang="en-US" sz="1800" b="1" dirty="0">
                <a:latin typeface="Times New Roman"/>
                <a:ea typeface="MS Mincho"/>
              </a:rPr>
              <a:t>School of Computer Engineering and Technology</a:t>
            </a:r>
            <a:br>
              <a:rPr lang="en-US" sz="1800" b="1" dirty="0">
                <a:latin typeface="Times New Roman"/>
                <a:ea typeface="MS Mincho"/>
              </a:rPr>
            </a:br>
            <a:r>
              <a:rPr lang="en-US" sz="1800" b="1" dirty="0">
                <a:latin typeface="Times New Roman"/>
                <a:ea typeface="MS Mincho"/>
              </a:rPr>
              <a:t>MIT World Peace University, Pune</a:t>
            </a:r>
            <a:br>
              <a:rPr lang="en-US" sz="1800" b="1" dirty="0">
                <a:latin typeface="Times New Roman"/>
                <a:ea typeface="MS Mincho"/>
              </a:rPr>
            </a:br>
            <a:br>
              <a:rPr lang="en-US" sz="1800" b="1" dirty="0">
                <a:latin typeface="Times New Roman"/>
                <a:ea typeface="MS Mincho"/>
              </a:rPr>
            </a:br>
            <a:br>
              <a:rPr lang="en-US" sz="1800" b="1" dirty="0">
                <a:latin typeface="Times New Roman"/>
                <a:ea typeface="MS Mincho"/>
              </a:rPr>
            </a:br>
            <a:r>
              <a:rPr lang="en-US" sz="1800" dirty="0">
                <a:latin typeface="Times New Roman"/>
                <a:ea typeface="MS Mincho"/>
              </a:rPr>
              <a:t>Under Supervision of</a:t>
            </a:r>
            <a:br>
              <a:rPr lang="en-US" sz="1800" dirty="0">
                <a:latin typeface="Times New Roman"/>
                <a:ea typeface="MS Mincho"/>
              </a:rPr>
            </a:br>
            <a:r>
              <a:rPr lang="en-US" sz="1800" b="1" dirty="0">
                <a:latin typeface="Times New Roman"/>
                <a:ea typeface="MS Mincho"/>
              </a:rPr>
              <a:t>Name of the Guide</a:t>
            </a:r>
            <a:br>
              <a:rPr lang="en-US" sz="1800" b="1" dirty="0">
                <a:latin typeface="Times New Roman"/>
                <a:ea typeface="MS Mincho"/>
              </a:rPr>
            </a:br>
            <a:r>
              <a:rPr lang="en-US" sz="1800" b="1" dirty="0">
                <a:latin typeface="Times New Roman"/>
                <a:ea typeface="MS Mincho"/>
              </a:rPr>
              <a:t> KPMG in India</a:t>
            </a:r>
            <a:br>
              <a:rPr lang="en-US" sz="1800" b="1" dirty="0">
                <a:latin typeface="Times New Roman"/>
                <a:ea typeface="MS Mincho"/>
              </a:rPr>
            </a:br>
            <a:br>
              <a:rPr lang="en-US" sz="1800" b="1" dirty="0">
                <a:latin typeface="Times New Roman"/>
                <a:ea typeface="MS Mincho"/>
              </a:rPr>
            </a:br>
            <a:br>
              <a:rPr lang="en-US" sz="1600" dirty="0">
                <a:latin typeface="Times New Roman"/>
                <a:ea typeface="MS Mincho"/>
              </a:rPr>
            </a:br>
            <a:endParaRPr lang="en-US" sz="1600" dirty="0"/>
          </a:p>
        </p:txBody>
      </p:sp>
      <p:sp>
        <p:nvSpPr>
          <p:cNvPr id="4" name="TextBox 3"/>
          <p:cNvSpPr txBox="1"/>
          <p:nvPr/>
        </p:nvSpPr>
        <p:spPr>
          <a:xfrm>
            <a:off x="1952596" y="214291"/>
            <a:ext cx="8072494" cy="646331"/>
          </a:xfrm>
          <a:prstGeom prst="rect">
            <a:avLst/>
          </a:prstGeom>
          <a:noFill/>
        </p:spPr>
        <p:txBody>
          <a:bodyPr wrap="square" rtlCol="0">
            <a:spAutoFit/>
          </a:bodyPr>
          <a:lstStyle/>
          <a:p>
            <a:pPr algn="ctr"/>
            <a:r>
              <a:rPr lang="en-US" sz="3600" b="1" dirty="0">
                <a:latin typeface="Times New Roman"/>
                <a:ea typeface="MS Mincho"/>
              </a:rPr>
              <a:t>Progress Review  </a:t>
            </a:r>
            <a:endParaRPr lang="en-US" sz="3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C20A3-65CA-470C-AB50-E5B9798FDFC3}"/>
              </a:ext>
            </a:extLst>
          </p:cNvPr>
          <p:cNvSpPr>
            <a:spLocks noGrp="1"/>
          </p:cNvSpPr>
          <p:nvPr>
            <p:ph idx="1"/>
          </p:nvPr>
        </p:nvSpPr>
        <p:spPr>
          <a:xfrm>
            <a:off x="6233000" y="1052736"/>
            <a:ext cx="5839664" cy="5184575"/>
          </a:xfrm>
        </p:spPr>
        <p:txBody>
          <a:bodyPr>
            <a:normAutofit/>
          </a:bodyPr>
          <a:lstStyle/>
          <a:p>
            <a:r>
              <a:rPr lang="en-US" sz="1800" dirty="0"/>
              <a:t>In the next fragment, we are now going through the new list of URLs we have found.</a:t>
            </a:r>
          </a:p>
          <a:p>
            <a:endParaRPr lang="en-US" sz="1800" dirty="0"/>
          </a:p>
          <a:p>
            <a:r>
              <a:rPr lang="en-US" sz="1800" dirty="0"/>
              <a:t>Using a for loop, we go through each link requesting it, getting the HTML and finding the telephone numbers and emails found on it using the regex patterns for the corresponding usage.</a:t>
            </a:r>
          </a:p>
          <a:p>
            <a:pPr marL="0" indent="0">
              <a:buNone/>
            </a:pPr>
            <a:endParaRPr lang="en-US" sz="1800" dirty="0"/>
          </a:p>
          <a:p>
            <a:r>
              <a:rPr lang="en-US" sz="1800" dirty="0"/>
              <a:t>In the telephone numbers, there is another for loop being applied due to the regex basically grouping the numbers into different tuples. This for loop helps to join them back together so the data is not as cluttered.</a:t>
            </a:r>
          </a:p>
          <a:p>
            <a:endParaRPr lang="en-US" sz="1800" dirty="0"/>
          </a:p>
          <a:p>
            <a:r>
              <a:rPr lang="en-US" sz="1800" dirty="0"/>
              <a:t>This gets appended to the lists we made previously and goes on till the URL list runs out of data.</a:t>
            </a:r>
            <a:endParaRPr lang="en-IN" sz="1800" dirty="0"/>
          </a:p>
        </p:txBody>
      </p:sp>
      <p:pic>
        <p:nvPicPr>
          <p:cNvPr id="5" name="Picture 4">
            <a:extLst>
              <a:ext uri="{FF2B5EF4-FFF2-40B4-BE49-F238E27FC236}">
                <a16:creationId xmlns:a16="http://schemas.microsoft.com/office/drawing/2014/main" id="{7BE1C30F-8678-3344-AAA7-8A95040EA134}"/>
              </a:ext>
            </a:extLst>
          </p:cNvPr>
          <p:cNvPicPr>
            <a:picLocks noChangeAspect="1"/>
          </p:cNvPicPr>
          <p:nvPr/>
        </p:nvPicPr>
        <p:blipFill>
          <a:blip r:embed="rId2"/>
          <a:stretch>
            <a:fillRect/>
          </a:stretch>
        </p:blipFill>
        <p:spPr>
          <a:xfrm>
            <a:off x="119336" y="2609735"/>
            <a:ext cx="6068272" cy="1638529"/>
          </a:xfrm>
          <a:prstGeom prst="rect">
            <a:avLst/>
          </a:prstGeom>
        </p:spPr>
      </p:pic>
    </p:spTree>
    <p:extLst>
      <p:ext uri="{BB962C8B-B14F-4D97-AF65-F5344CB8AC3E}">
        <p14:creationId xmlns:p14="http://schemas.microsoft.com/office/powerpoint/2010/main" val="2201811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C20A3-65CA-470C-AB50-E5B9798FDFC3}"/>
              </a:ext>
            </a:extLst>
          </p:cNvPr>
          <p:cNvSpPr>
            <a:spLocks noGrp="1"/>
          </p:cNvSpPr>
          <p:nvPr>
            <p:ph idx="1"/>
          </p:nvPr>
        </p:nvSpPr>
        <p:spPr>
          <a:xfrm>
            <a:off x="6233000" y="1755583"/>
            <a:ext cx="5839664" cy="3528392"/>
          </a:xfrm>
        </p:spPr>
        <p:txBody>
          <a:bodyPr>
            <a:normAutofit fontScale="85000" lnSpcReduction="10000"/>
          </a:bodyPr>
          <a:lstStyle/>
          <a:p>
            <a:r>
              <a:rPr lang="en-US" sz="2000" dirty="0"/>
              <a:t>This is the final fragment of the code which includes cleaning of the data before it gets presented to the user.</a:t>
            </a:r>
          </a:p>
          <a:p>
            <a:endParaRPr lang="en-US" sz="2000" dirty="0"/>
          </a:p>
          <a:p>
            <a:r>
              <a:rPr lang="en-US" sz="2000" dirty="0"/>
              <a:t>Using the filter command, if data ends up being NULL or blank, it is removed and turns into the final list we need.</a:t>
            </a:r>
          </a:p>
          <a:p>
            <a:endParaRPr lang="en-US" sz="2000" dirty="0"/>
          </a:p>
          <a:p>
            <a:r>
              <a:rPr lang="en-US" sz="2000" dirty="0"/>
              <a:t>An extra added step is the addition of 2 for statements that can help get rid of duplicate entries in the final list of emails and phone numbers.</a:t>
            </a:r>
          </a:p>
          <a:p>
            <a:endParaRPr lang="en-US" sz="2000" dirty="0"/>
          </a:p>
          <a:p>
            <a:r>
              <a:rPr lang="en-US" sz="2000" dirty="0"/>
              <a:t>The output presented is: URLs found first, emails found second and telephone numbers found last.</a:t>
            </a:r>
            <a:endParaRPr lang="en-IN" sz="2000" dirty="0"/>
          </a:p>
        </p:txBody>
      </p:sp>
      <p:pic>
        <p:nvPicPr>
          <p:cNvPr id="4" name="Picture 3">
            <a:extLst>
              <a:ext uri="{FF2B5EF4-FFF2-40B4-BE49-F238E27FC236}">
                <a16:creationId xmlns:a16="http://schemas.microsoft.com/office/drawing/2014/main" id="{836D7809-19B1-176F-2A45-B691BA803E31}"/>
              </a:ext>
            </a:extLst>
          </p:cNvPr>
          <p:cNvPicPr>
            <a:picLocks noChangeAspect="1"/>
          </p:cNvPicPr>
          <p:nvPr/>
        </p:nvPicPr>
        <p:blipFill>
          <a:blip r:embed="rId2"/>
          <a:stretch>
            <a:fillRect/>
          </a:stretch>
        </p:blipFill>
        <p:spPr>
          <a:xfrm>
            <a:off x="484992" y="1236398"/>
            <a:ext cx="5611008" cy="1038370"/>
          </a:xfrm>
          <a:prstGeom prst="rect">
            <a:avLst/>
          </a:prstGeom>
        </p:spPr>
      </p:pic>
      <p:pic>
        <p:nvPicPr>
          <p:cNvPr id="5" name="Picture 4">
            <a:extLst>
              <a:ext uri="{FF2B5EF4-FFF2-40B4-BE49-F238E27FC236}">
                <a16:creationId xmlns:a16="http://schemas.microsoft.com/office/drawing/2014/main" id="{64E9D366-A993-FF14-068A-0A2FC0E09C3F}"/>
              </a:ext>
            </a:extLst>
          </p:cNvPr>
          <p:cNvPicPr>
            <a:picLocks noChangeAspect="1"/>
          </p:cNvPicPr>
          <p:nvPr/>
        </p:nvPicPr>
        <p:blipFill>
          <a:blip r:embed="rId3"/>
          <a:stretch>
            <a:fillRect/>
          </a:stretch>
        </p:blipFill>
        <p:spPr>
          <a:xfrm>
            <a:off x="520495" y="2564904"/>
            <a:ext cx="3867690" cy="3229426"/>
          </a:xfrm>
          <a:prstGeom prst="rect">
            <a:avLst/>
          </a:prstGeom>
        </p:spPr>
      </p:pic>
    </p:spTree>
    <p:extLst>
      <p:ext uri="{BB962C8B-B14F-4D97-AF65-F5344CB8AC3E}">
        <p14:creationId xmlns:p14="http://schemas.microsoft.com/office/powerpoint/2010/main" val="1529061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0B517918-289B-D94D-51DB-50E84162ED1F}"/>
              </a:ext>
            </a:extLst>
          </p:cNvPr>
          <p:cNvSpPr>
            <a:spLocks noGrp="1"/>
          </p:cNvSpPr>
          <p:nvPr>
            <p:ph type="title"/>
          </p:nvPr>
        </p:nvSpPr>
        <p:spPr>
          <a:xfrm>
            <a:off x="1371597" y="348865"/>
            <a:ext cx="10044023" cy="877729"/>
          </a:xfrm>
        </p:spPr>
        <p:txBody>
          <a:bodyPr anchor="ctr">
            <a:normAutofit/>
          </a:bodyPr>
          <a:lstStyle/>
          <a:p>
            <a:r>
              <a:rPr lang="en-US" sz="4000" b="1" dirty="0">
                <a:ln/>
                <a:solidFill>
                  <a:srgbClr val="FFFFFF"/>
                </a:solidFill>
                <a:effectLst>
                  <a:outerShdw blurRad="38100" dist="19050" dir="2700000" algn="tl" rotWithShape="0">
                    <a:schemeClr val="dk1">
                      <a:lumMod val="50000"/>
                      <a:alpha val="40000"/>
                    </a:schemeClr>
                  </a:outerShdw>
                </a:effectLst>
              </a:rPr>
              <a:t>Techniques Learned</a:t>
            </a:r>
            <a:endParaRPr lang="en-IN" sz="4000" b="1" dirty="0">
              <a:ln/>
              <a:solidFill>
                <a:srgbClr val="FFFFFF"/>
              </a:solidFill>
              <a:effectLst>
                <a:outerShdw blurRad="38100" dist="19050" dir="2700000" algn="tl" rotWithShape="0">
                  <a:schemeClr val="dk1">
                    <a:lumMod val="50000"/>
                    <a:alpha val="40000"/>
                  </a:schemeClr>
                </a:outerShdw>
              </a:effectLst>
            </a:endParaRPr>
          </a:p>
        </p:txBody>
      </p:sp>
      <p:sp>
        <p:nvSpPr>
          <p:cNvPr id="8" name="Content Placeholder 7"/>
          <p:cNvSpPr>
            <a:spLocks noGrp="1"/>
          </p:cNvSpPr>
          <p:nvPr>
            <p:ph idx="1"/>
          </p:nvPr>
        </p:nvSpPr>
        <p:spPr>
          <a:xfrm>
            <a:off x="3195848" y="2224369"/>
            <a:ext cx="6388085" cy="3800858"/>
          </a:xfrm>
        </p:spPr>
        <p:txBody>
          <a:bodyPr>
            <a:noAutofit/>
          </a:bodyPr>
          <a:lstStyle/>
          <a:p>
            <a:pPr marL="264033" indent="-264033" defTabSz="704088"/>
            <a:endParaRPr lang="en-US" altLang="en-US" sz="2464" kern="1200">
              <a:solidFill>
                <a:schemeClr val="tx1"/>
              </a:solidFill>
              <a:latin typeface="+mn-lt"/>
              <a:ea typeface="+mn-ea"/>
              <a:cs typeface="+mn-cs"/>
            </a:endParaRPr>
          </a:p>
          <a:p>
            <a:pPr marL="264033" indent="-264033" defTabSz="704088"/>
            <a:endParaRPr lang="en-US" altLang="en-US" sz="2464" kern="1200">
              <a:solidFill>
                <a:schemeClr val="tx1"/>
              </a:solidFill>
              <a:latin typeface="+mn-lt"/>
              <a:ea typeface="+mn-ea"/>
              <a:cs typeface="+mn-cs"/>
            </a:endParaRPr>
          </a:p>
          <a:p>
            <a:pPr>
              <a:buNone/>
            </a:pPr>
            <a:endParaRPr lang="en-US" sz="2800" dirty="0"/>
          </a:p>
        </p:txBody>
      </p:sp>
      <p:sp>
        <p:nvSpPr>
          <p:cNvPr id="2" name="TextBox 1">
            <a:extLst>
              <a:ext uri="{FF2B5EF4-FFF2-40B4-BE49-F238E27FC236}">
                <a16:creationId xmlns:a16="http://schemas.microsoft.com/office/drawing/2014/main" id="{A9A91F1F-2641-3BFD-C943-0DDB461801D9}"/>
              </a:ext>
            </a:extLst>
          </p:cNvPr>
          <p:cNvSpPr txBox="1"/>
          <p:nvPr/>
        </p:nvSpPr>
        <p:spPr>
          <a:xfrm>
            <a:off x="1814532" y="2112579"/>
            <a:ext cx="4080333" cy="4192805"/>
          </a:xfrm>
          <a:prstGeom prst="rect">
            <a:avLst/>
          </a:prstGeom>
          <a:noFill/>
        </p:spPr>
        <p:txBody>
          <a:bodyPr wrap="square" rtlCol="0">
            <a:spAutoFit/>
          </a:bodyPr>
          <a:lstStyle/>
          <a:p>
            <a:pPr defTabSz="704088">
              <a:spcAft>
                <a:spcPts val="600"/>
              </a:spcAft>
            </a:pPr>
            <a:r>
              <a:rPr lang="en-IN" sz="1771" kern="1200" dirty="0">
                <a:solidFill>
                  <a:schemeClr val="tx1"/>
                </a:solidFill>
                <a:latin typeface="+mn-lt"/>
                <a:ea typeface="+mn-ea"/>
                <a:cs typeface="+mn-cs"/>
              </a:rPr>
              <a:t>This project helped us by providing an insight into the technicalities of python scripting and how versatile it really is. With the use of few simple modules, we were able to craft a simple web scraper that could find emails and possibly phone numbers found on a website with ease. We learnt how versatile web scraping is as well since, apart from emails, it can also be used to analyse social media data, gather specified web keywords, extract a person's contact information and monitor the pricing of an e-commerce platform. Web scraping scripts can just be customized to suite the needs of the user.</a:t>
            </a:r>
            <a:endParaRPr lang="en-IN" sz="2300" dirty="0"/>
          </a:p>
        </p:txBody>
      </p:sp>
      <p:pic>
        <p:nvPicPr>
          <p:cNvPr id="1026" name="Picture 2" descr="Uses of Web Scraping">
            <a:extLst>
              <a:ext uri="{FF2B5EF4-FFF2-40B4-BE49-F238E27FC236}">
                <a16:creationId xmlns:a16="http://schemas.microsoft.com/office/drawing/2014/main" id="{E39A5613-D11B-8519-FF61-63CCE6BCB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079" y="2503844"/>
            <a:ext cx="3556330" cy="3038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1371597" y="348865"/>
            <a:ext cx="10044023" cy="877729"/>
          </a:xfrm>
        </p:spPr>
        <p:txBody>
          <a:bodyPr anchor="ctr">
            <a:normAutofit/>
          </a:bodyPr>
          <a:lstStyle/>
          <a:p>
            <a:r>
              <a:rPr lang="en-US" sz="4000">
                <a:solidFill>
                  <a:srgbClr val="FFFFFF"/>
                </a:solidFill>
              </a:rPr>
              <a:t>Outcomes</a:t>
            </a:r>
          </a:p>
        </p:txBody>
      </p:sp>
      <p:graphicFrame>
        <p:nvGraphicFramePr>
          <p:cNvPr id="21" name="Content Placeholder 1">
            <a:extLst>
              <a:ext uri="{FF2B5EF4-FFF2-40B4-BE49-F238E27FC236}">
                <a16:creationId xmlns:a16="http://schemas.microsoft.com/office/drawing/2014/main" id="{56F6EE5C-A474-C481-2AF2-C448DA37676B}"/>
              </a:ext>
            </a:extLst>
          </p:cNvPr>
          <p:cNvGraphicFramePr>
            <a:graphicFrameLocks noGrp="1"/>
          </p:cNvGraphicFramePr>
          <p:nvPr>
            <p:ph idx="1"/>
            <p:extLst>
              <p:ext uri="{D42A27DB-BD31-4B8C-83A1-F6EECF244321}">
                <p14:modId xmlns:p14="http://schemas.microsoft.com/office/powerpoint/2010/main" val="947721304"/>
              </p:ext>
            </p:extLst>
          </p:nvPr>
        </p:nvGraphicFramePr>
        <p:xfrm>
          <a:off x="632085" y="2060848"/>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p:cNvSpPr>
            <a:spLocks noGrp="1"/>
          </p:cNvSpPr>
          <p:nvPr>
            <p:ph type="title"/>
          </p:nvPr>
        </p:nvSpPr>
        <p:spPr>
          <a:xfrm>
            <a:off x="3661709" y="354366"/>
            <a:ext cx="4868276" cy="983786"/>
          </a:xfrm>
        </p:spPr>
        <p:txBody>
          <a:bodyPr vert="horz" lIns="91440" tIns="45720" rIns="91440" bIns="45720" rtlCol="0" anchor="ctr">
            <a:normAutofit/>
          </a:bodyPr>
          <a:lstStyle/>
          <a:p>
            <a:pPr>
              <a:lnSpc>
                <a:spcPct val="90000"/>
              </a:lnSpc>
            </a:pPr>
            <a:r>
              <a:rPr lang="en-US" altLang="en-US" sz="4000" kern="1200" dirty="0">
                <a:solidFill>
                  <a:schemeClr val="tx2"/>
                </a:solidFill>
                <a:latin typeface="+mj-lt"/>
                <a:ea typeface="+mj-ea"/>
                <a:cs typeface="+mj-cs"/>
              </a:rPr>
              <a:t>Case</a:t>
            </a:r>
            <a:r>
              <a:rPr lang="en-US" altLang="en-US" sz="3600" kern="1200" dirty="0">
                <a:solidFill>
                  <a:schemeClr val="tx2"/>
                </a:solidFill>
                <a:latin typeface="+mj-lt"/>
                <a:ea typeface="+mj-ea"/>
                <a:cs typeface="+mj-cs"/>
              </a:rPr>
              <a:t> </a:t>
            </a:r>
            <a:r>
              <a:rPr lang="en-US" altLang="en-US" sz="4000" kern="1200" dirty="0">
                <a:solidFill>
                  <a:schemeClr val="tx2"/>
                </a:solidFill>
                <a:latin typeface="+mj-lt"/>
                <a:ea typeface="+mj-ea"/>
                <a:cs typeface="+mj-cs"/>
              </a:rPr>
              <a:t>Studies</a:t>
            </a:r>
            <a:endParaRPr lang="en-US" sz="3600" kern="1200" dirty="0">
              <a:solidFill>
                <a:schemeClr val="tx2"/>
              </a:solidFill>
              <a:latin typeface="+mj-lt"/>
              <a:ea typeface="+mj-ea"/>
              <a:cs typeface="+mj-cs"/>
            </a:endParaRPr>
          </a:p>
        </p:txBody>
      </p:sp>
      <p:grpSp>
        <p:nvGrpSpPr>
          <p:cNvPr id="24"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5"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7" name="TextBox 1">
            <a:extLst>
              <a:ext uri="{FF2B5EF4-FFF2-40B4-BE49-F238E27FC236}">
                <a16:creationId xmlns:a16="http://schemas.microsoft.com/office/drawing/2014/main" id="{E9B12D02-78E8-4E08-D0C6-FCD1A526E1B8}"/>
              </a:ext>
            </a:extLst>
          </p:cNvPr>
          <p:cNvGraphicFramePr/>
          <p:nvPr>
            <p:extLst>
              <p:ext uri="{D42A27DB-BD31-4B8C-83A1-F6EECF244321}">
                <p14:modId xmlns:p14="http://schemas.microsoft.com/office/powerpoint/2010/main" val="913673105"/>
              </p:ext>
            </p:extLst>
          </p:nvPr>
        </p:nvGraphicFramePr>
        <p:xfrm>
          <a:off x="686741" y="1338152"/>
          <a:ext cx="10818212" cy="5181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3752" y="419212"/>
            <a:ext cx="6212568" cy="644904"/>
          </a:xfrm>
        </p:spPr>
        <p:txBody>
          <a:bodyPr anchor="b">
            <a:normAutofit/>
          </a:bodyPr>
          <a:lstStyle/>
          <a:p>
            <a:r>
              <a:rPr lang="en-US" sz="3600" dirty="0">
                <a:solidFill>
                  <a:schemeClr val="tx2"/>
                </a:solidFill>
              </a:rPr>
              <a:t>Conclusion / Future Scope</a:t>
            </a:r>
          </a:p>
        </p:txBody>
      </p:sp>
      <p:grpSp>
        <p:nvGrpSpPr>
          <p:cNvPr id="74" name="Group 7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75" name="Freeform: Shape 7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Graphic 47" descr="Laptop Secure">
            <a:extLst>
              <a:ext uri="{FF2B5EF4-FFF2-40B4-BE49-F238E27FC236}">
                <a16:creationId xmlns:a16="http://schemas.microsoft.com/office/drawing/2014/main" id="{8364AD91-6524-466A-6D11-6187204B24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76320" y="4830953"/>
            <a:ext cx="1612505" cy="1612505"/>
          </a:xfrm>
          <a:prstGeom prst="rect">
            <a:avLst/>
          </a:prstGeom>
        </p:spPr>
      </p:pic>
      <p:sp>
        <p:nvSpPr>
          <p:cNvPr id="3" name="Content Placeholder 2"/>
          <p:cNvSpPr>
            <a:spLocks noGrp="1"/>
          </p:cNvSpPr>
          <p:nvPr>
            <p:ph idx="1"/>
          </p:nvPr>
        </p:nvSpPr>
        <p:spPr>
          <a:xfrm>
            <a:off x="245120" y="1483327"/>
            <a:ext cx="11701453" cy="5287173"/>
          </a:xfrm>
        </p:spPr>
        <p:txBody>
          <a:bodyPr anchor="ctr">
            <a:noAutofit/>
          </a:bodyPr>
          <a:lstStyle/>
          <a:p>
            <a:pPr>
              <a:lnSpc>
                <a:spcPct val="90000"/>
              </a:lnSpc>
            </a:pPr>
            <a:r>
              <a:rPr lang="en-US" sz="2000" b="1" i="0" u="sng" dirty="0">
                <a:solidFill>
                  <a:schemeClr val="tx2"/>
                </a:solidFill>
                <a:effectLst/>
              </a:rPr>
              <a:t>Conclusion</a:t>
            </a:r>
            <a:r>
              <a:rPr lang="en-US" sz="2000" b="0" i="0" dirty="0">
                <a:solidFill>
                  <a:schemeClr val="tx2"/>
                </a:solidFill>
                <a:effectLst/>
              </a:rPr>
              <a:t>: In this web scraper project, we have successfully developed a tool capable of extracting valuable data from websites. Throughout the development process, we encountered various challenges such as handling different website structures, dealing with rate limitations, and ensuring data integrity. However, we have overcome these challenges and created a functional web scraper that can be used for a variety of purposes.</a:t>
            </a:r>
          </a:p>
          <a:p>
            <a:pPr>
              <a:lnSpc>
                <a:spcPct val="90000"/>
              </a:lnSpc>
            </a:pPr>
            <a:r>
              <a:rPr lang="en-US" sz="2000" b="1" i="0" u="sng" dirty="0">
                <a:solidFill>
                  <a:schemeClr val="tx2"/>
                </a:solidFill>
                <a:effectLst/>
              </a:rPr>
              <a:t>Future Scope</a:t>
            </a:r>
            <a:r>
              <a:rPr lang="en-US" sz="2000" b="0" i="0" dirty="0">
                <a:solidFill>
                  <a:schemeClr val="tx2"/>
                </a:solidFill>
                <a:effectLst/>
              </a:rPr>
              <a:t>: The web scraping field is constantly evolving, and there are numerous opportunities to enhance and expand the capabilities of our web scraper. Here are some potential future directions for this project:</a:t>
            </a:r>
          </a:p>
          <a:p>
            <a:pPr>
              <a:lnSpc>
                <a:spcPct val="90000"/>
              </a:lnSpc>
              <a:buFont typeface="+mj-lt"/>
              <a:buAutoNum type="arabicPeriod"/>
            </a:pPr>
            <a:r>
              <a:rPr lang="en-US" sz="2000" i="0" dirty="0">
                <a:solidFill>
                  <a:schemeClr val="tx2"/>
                </a:solidFill>
                <a:effectLst/>
              </a:rPr>
              <a:t>User-Friendly Interface</a:t>
            </a:r>
          </a:p>
          <a:p>
            <a:pPr>
              <a:lnSpc>
                <a:spcPct val="90000"/>
              </a:lnSpc>
              <a:buFont typeface="+mj-lt"/>
              <a:buAutoNum type="arabicPeriod"/>
            </a:pPr>
            <a:r>
              <a:rPr lang="en-US" sz="2000" i="0" dirty="0">
                <a:solidFill>
                  <a:schemeClr val="tx2"/>
                </a:solidFill>
                <a:effectLst/>
              </a:rPr>
              <a:t>Advanced Data Analysis</a:t>
            </a:r>
          </a:p>
          <a:p>
            <a:pPr>
              <a:lnSpc>
                <a:spcPct val="90000"/>
              </a:lnSpc>
              <a:buFont typeface="+mj-lt"/>
              <a:buAutoNum type="arabicPeriod"/>
            </a:pPr>
            <a:r>
              <a:rPr lang="en-US" sz="2000" i="0" dirty="0">
                <a:solidFill>
                  <a:schemeClr val="tx2"/>
                </a:solidFill>
                <a:effectLst/>
              </a:rPr>
              <a:t>Machine Learning Integration</a:t>
            </a:r>
          </a:p>
          <a:p>
            <a:pPr>
              <a:lnSpc>
                <a:spcPct val="90000"/>
              </a:lnSpc>
              <a:buFont typeface="+mj-lt"/>
              <a:buAutoNum type="arabicPeriod"/>
            </a:pPr>
            <a:r>
              <a:rPr lang="en-US" sz="2000" i="0" dirty="0">
                <a:solidFill>
                  <a:schemeClr val="tx2"/>
                </a:solidFill>
                <a:effectLst/>
              </a:rPr>
              <a:t>Proxy Support</a:t>
            </a:r>
          </a:p>
          <a:p>
            <a:pPr>
              <a:lnSpc>
                <a:spcPct val="90000"/>
              </a:lnSpc>
              <a:buFont typeface="+mj-lt"/>
              <a:buAutoNum type="arabicPeriod"/>
            </a:pPr>
            <a:r>
              <a:rPr lang="en-US" sz="2000" i="0" dirty="0">
                <a:solidFill>
                  <a:schemeClr val="tx2"/>
                </a:solidFill>
                <a:effectLst/>
              </a:rPr>
              <a:t>Scalability</a:t>
            </a:r>
          </a:p>
          <a:p>
            <a:pPr>
              <a:lnSpc>
                <a:spcPct val="90000"/>
              </a:lnSpc>
              <a:buFont typeface="+mj-lt"/>
              <a:buAutoNum type="arabicPeriod"/>
            </a:pPr>
            <a:r>
              <a:rPr lang="en-US" sz="2000" i="0" dirty="0">
                <a:solidFill>
                  <a:schemeClr val="tx2"/>
                </a:solidFill>
                <a:effectLst/>
              </a:rPr>
              <a:t>Data Storage and Management</a:t>
            </a:r>
          </a:p>
          <a:p>
            <a:pPr>
              <a:lnSpc>
                <a:spcPct val="90000"/>
              </a:lnSpc>
              <a:buFont typeface="+mj-lt"/>
              <a:buAutoNum type="arabicPeriod"/>
            </a:pPr>
            <a:r>
              <a:rPr lang="en-US" sz="2000" i="0" dirty="0">
                <a:solidFill>
                  <a:schemeClr val="tx2"/>
                </a:solidFill>
                <a:effectLst/>
              </a:rPr>
              <a:t>Scheduled Scraping</a:t>
            </a:r>
          </a:p>
          <a:p>
            <a:pPr>
              <a:lnSpc>
                <a:spcPct val="90000"/>
              </a:lnSpc>
              <a:buFont typeface="+mj-lt"/>
              <a:buAutoNum type="arabicPeriod"/>
            </a:pPr>
            <a:r>
              <a:rPr lang="en-US" sz="2000" i="0" dirty="0">
                <a:solidFill>
                  <a:schemeClr val="tx2"/>
                </a:solidFill>
                <a:effectLst/>
              </a:rPr>
              <a:t>Legal and Ethical Considerations</a:t>
            </a:r>
          </a:p>
        </p:txBody>
      </p:sp>
      <p:grpSp>
        <p:nvGrpSpPr>
          <p:cNvPr id="80" name="Group 79">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81" name="Freeform: Shape 80">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4" name="Freeform: Shape 83">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US"/>
              <a:t>References </a:t>
            </a:r>
          </a:p>
        </p:txBody>
      </p:sp>
      <p:sp>
        <p:nvSpPr>
          <p:cNvPr id="3" name="Content Placeholder 2"/>
          <p:cNvSpPr>
            <a:spLocks noGrp="1"/>
          </p:cNvSpPr>
          <p:nvPr>
            <p:ph idx="1"/>
          </p:nvPr>
        </p:nvSpPr>
        <p:spPr>
          <a:xfrm>
            <a:off x="838200" y="2333297"/>
            <a:ext cx="5473824" cy="3843666"/>
          </a:xfrm>
        </p:spPr>
        <p:txBody>
          <a:bodyPr>
            <a:normAutofit/>
          </a:bodyPr>
          <a:lstStyle/>
          <a:p>
            <a:r>
              <a:rPr lang="en-US" sz="1600" dirty="0">
                <a:effectLst/>
              </a:rPr>
              <a:t>Real Python (2023) </a:t>
            </a:r>
            <a:r>
              <a:rPr lang="en-US" sz="1600" i="1" dirty="0">
                <a:effectLst/>
              </a:rPr>
              <a:t>A practical introduction to web scraping in Python</a:t>
            </a:r>
            <a:r>
              <a:rPr lang="en-US" sz="1600" dirty="0">
                <a:effectLst/>
              </a:rPr>
              <a:t>, </a:t>
            </a:r>
            <a:r>
              <a:rPr lang="en-US" sz="1600" i="1" dirty="0">
                <a:effectLst/>
              </a:rPr>
              <a:t>Real Python</a:t>
            </a:r>
            <a:r>
              <a:rPr lang="en-US" sz="1600" dirty="0">
                <a:effectLst/>
              </a:rPr>
              <a:t>. Available at: https://realpython.com/python-web-scraping-practical-introduction/ (Accessed: 20 September 2023). </a:t>
            </a:r>
          </a:p>
          <a:p>
            <a:endParaRPr lang="en-US" sz="1600" dirty="0"/>
          </a:p>
          <a:p>
            <a:r>
              <a:rPr lang="en-US" sz="1600" i="1" dirty="0">
                <a:effectLst/>
              </a:rPr>
              <a:t>Web scraping use cases: Top - 10 in 2023</a:t>
            </a:r>
            <a:r>
              <a:rPr lang="en-US" sz="1600" dirty="0">
                <a:effectLst/>
              </a:rPr>
              <a:t> (no date) </a:t>
            </a:r>
            <a:r>
              <a:rPr lang="en-US" sz="1600" i="1" dirty="0">
                <a:effectLst/>
              </a:rPr>
              <a:t>Web Scraping Use Cases: Top - 10 in 2023</a:t>
            </a:r>
            <a:r>
              <a:rPr lang="en-US" sz="1600" dirty="0">
                <a:effectLst/>
              </a:rPr>
              <a:t>. Available at: https://dataforest.ai/blog/top-10-web-scraping-use-cases-in-2023 (Accessed: 20 September 2023). </a:t>
            </a:r>
          </a:p>
          <a:p>
            <a:pPr marL="0" indent="0">
              <a:buNone/>
            </a:pPr>
            <a:endParaRPr lang="en-US" sz="2000" dirty="0"/>
          </a:p>
          <a:p>
            <a:endParaRPr lang="en-US" sz="2000" dirty="0"/>
          </a:p>
          <a:p>
            <a:endParaRPr lang="en-US" sz="2000" dirty="0"/>
          </a:p>
        </p:txBody>
      </p:sp>
      <p:pic>
        <p:nvPicPr>
          <p:cNvPr id="16" name="Picture 4" descr="A road with a red pin on it&#10;&#10;Description automatically generated">
            <a:extLst>
              <a:ext uri="{FF2B5EF4-FFF2-40B4-BE49-F238E27FC236}">
                <a16:creationId xmlns:a16="http://schemas.microsoft.com/office/drawing/2014/main" id="{752C722D-DCC9-BFE9-73E0-31E5B8E91E22}"/>
              </a:ext>
            </a:extLst>
          </p:cNvPr>
          <p:cNvPicPr>
            <a:picLocks noChangeAspect="1"/>
          </p:cNvPicPr>
          <p:nvPr/>
        </p:nvPicPr>
        <p:blipFill rotWithShape="1">
          <a:blip r:embed="rId2"/>
          <a:srcRect l="24360" r="1760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 name="Freeform: Shape 1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8" name="Freeform: Shape 1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6" name="Rectangle 5"/>
          <p:cNvSpPr/>
          <p:nvPr/>
        </p:nvSpPr>
        <p:spPr>
          <a:xfrm>
            <a:off x="2565896" y="2564904"/>
            <a:ext cx="7060208" cy="1365416"/>
          </a:xfrm>
          <a:prstGeom prst="rect">
            <a:avLst/>
          </a:prstGeom>
        </p:spPr>
        <p:txBody>
          <a:bodyPr vert="horz" lIns="91440" tIns="45720" rIns="91440" bIns="45720" rtlCol="0" anchor="b">
            <a:normAutofit lnSpcReduction="1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90000"/>
              </a:lnSpc>
              <a:spcBef>
                <a:spcPct val="0"/>
              </a:spcBef>
              <a:spcAft>
                <a:spcPts val="600"/>
              </a:spcAft>
              <a:defRPr/>
            </a:pPr>
            <a:r>
              <a:rPr lang="en-US" sz="9600" b="1" kern="1200" dirty="0">
                <a:ln w="11430"/>
                <a:solidFill>
                  <a:schemeClr val="tx2"/>
                </a:solidFill>
                <a:effectLst>
                  <a:outerShdw blurRad="50800" dist="39000" dir="5460000" algn="tl">
                    <a:srgbClr val="000000">
                      <a:alpha val="38000"/>
                    </a:srgbClr>
                  </a:outerShdw>
                </a:effectLst>
                <a:latin typeface="+mj-lt"/>
                <a:ea typeface="+mj-ea"/>
                <a:cs typeface="+mj-cs"/>
              </a:rPr>
              <a:t>Thank You</a:t>
            </a:r>
          </a:p>
        </p:txBody>
      </p:sp>
      <p:grpSp>
        <p:nvGrpSpPr>
          <p:cNvPr id="26" name="Group 2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7" name="Freeform: Shape 2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Shape 2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0" name="Freeform: Shape 2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3" name="Freeform: Shape 3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767" y="1188637"/>
            <a:ext cx="2988234" cy="4480726"/>
          </a:xfrm>
        </p:spPr>
        <p:txBody>
          <a:bodyPr>
            <a:normAutofit/>
          </a:bodyPr>
          <a:lstStyle/>
          <a:p>
            <a:pPr algn="r"/>
            <a:r>
              <a:rPr lang="en-US" sz="5600"/>
              <a:t>Contents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260" y="1648870"/>
            <a:ext cx="4702848" cy="3560260"/>
          </a:xfrm>
        </p:spPr>
        <p:txBody>
          <a:bodyPr anchor="ctr">
            <a:normAutofit fontScale="92500" lnSpcReduction="10000"/>
          </a:bodyPr>
          <a:lstStyle/>
          <a:p>
            <a:r>
              <a:rPr lang="en-US" sz="2400" dirty="0"/>
              <a:t>Objectives </a:t>
            </a:r>
          </a:p>
          <a:p>
            <a:r>
              <a:rPr lang="en-US" sz="2400" dirty="0"/>
              <a:t>Introduction</a:t>
            </a:r>
          </a:p>
          <a:p>
            <a:r>
              <a:rPr lang="en-US" sz="2400" dirty="0"/>
              <a:t>Literature Review</a:t>
            </a:r>
          </a:p>
          <a:p>
            <a:r>
              <a:rPr lang="en-US" sz="2400" dirty="0"/>
              <a:t>Working</a:t>
            </a:r>
          </a:p>
          <a:p>
            <a:r>
              <a:rPr lang="en-US" sz="2400" dirty="0"/>
              <a:t>Techniques Learned</a:t>
            </a:r>
          </a:p>
          <a:p>
            <a:r>
              <a:rPr lang="en-US" sz="2400" dirty="0"/>
              <a:t>Outcomes</a:t>
            </a:r>
          </a:p>
          <a:p>
            <a:r>
              <a:rPr lang="en-US" sz="2400" dirty="0"/>
              <a:t>Case Studies</a:t>
            </a:r>
          </a:p>
          <a:p>
            <a:r>
              <a:rPr lang="en-US" sz="2400" dirty="0"/>
              <a:t>Conclusion/ Future Scope</a:t>
            </a:r>
          </a:p>
          <a:p>
            <a:r>
              <a:rPr lang="en-US" sz="2400" dirty="0"/>
              <a:t>References</a:t>
            </a:r>
          </a:p>
          <a:p>
            <a:endParaRPr lang="en-US" sz="2400" dirty="0"/>
          </a:p>
        </p:txBody>
      </p:sp>
    </p:spTree>
    <p:extLst>
      <p:ext uri="{BB962C8B-B14F-4D97-AF65-F5344CB8AC3E}">
        <p14:creationId xmlns:p14="http://schemas.microsoft.com/office/powerpoint/2010/main" val="962890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BFDE99A-FAFC-2AFE-A608-8233B3B96165}"/>
              </a:ext>
            </a:extLst>
          </p:cNvPr>
          <p:cNvPicPr>
            <a:picLocks noChangeAspect="1"/>
          </p:cNvPicPr>
          <p:nvPr/>
        </p:nvPicPr>
        <p:blipFill rotWithShape="1">
          <a:blip r:embed="rId2">
            <a:alphaModFix amt="35000"/>
          </a:blip>
          <a:srcRect t="21919" b="12864"/>
          <a:stretch/>
        </p:blipFill>
        <p:spPr>
          <a:xfrm>
            <a:off x="20" y="10"/>
            <a:ext cx="12191980"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a:solidFill>
                  <a:srgbClr val="FFFFFF"/>
                </a:solidFill>
              </a:rPr>
              <a:t>Objectives of Project Work</a:t>
            </a:r>
          </a:p>
        </p:txBody>
      </p:sp>
      <p:sp>
        <p:nvSpPr>
          <p:cNvPr id="3" name="Content Placeholder 2"/>
          <p:cNvSpPr>
            <a:spLocks noGrp="1"/>
          </p:cNvSpPr>
          <p:nvPr>
            <p:ph idx="1"/>
          </p:nvPr>
        </p:nvSpPr>
        <p:spPr/>
        <p:txBody>
          <a:bodyPr/>
          <a:lstStyle/>
          <a:p>
            <a:pPr marL="320040" indent="-320040">
              <a:spcBef>
                <a:spcPts val="700"/>
              </a:spcBef>
              <a:buClr>
                <a:srgbClr val="DD8047"/>
              </a:buClr>
              <a:buSzPct val="60000"/>
              <a:buFont typeface="Wingdings" pitchFamily="2" charset="2"/>
              <a:buChar char="§"/>
            </a:pPr>
            <a:endParaRPr lang="en-US" sz="2400" dirty="0">
              <a:solidFill>
                <a:prstClr val="black"/>
              </a:solidFill>
              <a:latin typeface="Tw Cen MT"/>
            </a:endParaRPr>
          </a:p>
          <a:p>
            <a:endParaRPr lang="en-US" dirty="0"/>
          </a:p>
        </p:txBody>
      </p:sp>
      <p:graphicFrame>
        <p:nvGraphicFramePr>
          <p:cNvPr id="7" name="Content Placeholder 2">
            <a:extLst>
              <a:ext uri="{FF2B5EF4-FFF2-40B4-BE49-F238E27FC236}">
                <a16:creationId xmlns:a16="http://schemas.microsoft.com/office/drawing/2014/main" id="{2DA1091C-26E2-CD23-96A3-44F8640B87A3}"/>
              </a:ext>
            </a:extLst>
          </p:cNvPr>
          <p:cNvGraphicFramePr/>
          <p:nvPr>
            <p:extLst>
              <p:ext uri="{D42A27DB-BD31-4B8C-83A1-F6EECF244321}">
                <p14:modId xmlns:p14="http://schemas.microsoft.com/office/powerpoint/2010/main" val="24356259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p:cNvSpPr>
            <a:spLocks noGrp="1"/>
          </p:cNvSpPr>
          <p:nvPr>
            <p:ph idx="1"/>
          </p:nvPr>
        </p:nvSpPr>
        <p:spPr>
          <a:xfrm>
            <a:off x="4810259" y="649480"/>
            <a:ext cx="6555347" cy="5546047"/>
          </a:xfrm>
        </p:spPr>
        <p:txBody>
          <a:bodyPr anchor="ctr">
            <a:normAutofit/>
          </a:bodyPr>
          <a:lstStyle/>
          <a:p>
            <a:r>
              <a:rPr lang="en-US" sz="2000" b="0" i="0" dirty="0">
                <a:effectLst/>
              </a:rPr>
              <a:t>In the age of digitalization, data is a valuable resource, and contact information, including email addresses and phone numbers, are crucial for businesses, researchers, and marketers. Manual collection of this information from websites can be time-consuming and error-prone. This is where automated web scraping comes into play.</a:t>
            </a:r>
          </a:p>
          <a:p>
            <a:pPr marL="0" indent="0">
              <a:buNone/>
            </a:pPr>
            <a:endParaRPr lang="en-US" sz="2000" dirty="0"/>
          </a:p>
          <a:p>
            <a:r>
              <a:rPr lang="en-US" sz="2000" b="0" i="0" dirty="0">
                <a:effectLst/>
              </a:rPr>
              <a:t>Our project which involves the creation of an E-mail and phone number web scraper aims to provide a tool for automatic email extraction and the same for phone numbers from a website in a way that it is robust and efficient in performing the given task with as much accuracy and consistency as it can manage to find on the websites.</a:t>
            </a:r>
          </a:p>
          <a:p>
            <a:endParaRPr lang="en-US" sz="2000" b="0" i="0" dirty="0">
              <a:effectLst/>
            </a:endParaRPr>
          </a:p>
          <a:p>
            <a:endParaRPr 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1384" y="106428"/>
            <a:ext cx="5251316" cy="1191702"/>
          </a:xfrm>
        </p:spPr>
        <p:txBody>
          <a:bodyPr>
            <a:normAutofit/>
          </a:bodyPr>
          <a:lstStyle/>
          <a:p>
            <a:r>
              <a:rPr lang="en-US" dirty="0"/>
              <a:t>Literature Review </a:t>
            </a:r>
          </a:p>
        </p:txBody>
      </p:sp>
      <p:sp>
        <p:nvSpPr>
          <p:cNvPr id="3" name="Content Placeholder 2"/>
          <p:cNvSpPr>
            <a:spLocks noGrp="1"/>
          </p:cNvSpPr>
          <p:nvPr>
            <p:ph idx="1"/>
          </p:nvPr>
        </p:nvSpPr>
        <p:spPr>
          <a:xfrm>
            <a:off x="119336" y="1298130"/>
            <a:ext cx="7200800" cy="5184576"/>
          </a:xfrm>
        </p:spPr>
        <p:txBody>
          <a:bodyPr>
            <a:noAutofit/>
          </a:bodyPr>
          <a:lstStyle/>
          <a:p>
            <a:pPr>
              <a:lnSpc>
                <a:spcPct val="90000"/>
              </a:lnSpc>
            </a:pPr>
            <a:r>
              <a:rPr lang="en-US" sz="1700" b="0" i="0" dirty="0">
                <a:effectLst/>
              </a:rPr>
              <a:t>Web scraping has gained significant importance in various fields due to its ability to automate data collection from websites. Extracting email addresses and phone numbers is a common use case for web scraping, with applications ranging from lead generation to contact information compilation. </a:t>
            </a:r>
          </a:p>
          <a:p>
            <a:pPr>
              <a:lnSpc>
                <a:spcPct val="90000"/>
              </a:lnSpc>
            </a:pPr>
            <a:endParaRPr lang="en-US" sz="1700" b="0" i="0" dirty="0">
              <a:effectLst/>
            </a:endParaRPr>
          </a:p>
          <a:p>
            <a:pPr>
              <a:lnSpc>
                <a:spcPct val="90000"/>
              </a:lnSpc>
            </a:pPr>
            <a:r>
              <a:rPr lang="en-US" sz="1700" b="1" i="0" dirty="0">
                <a:effectLst/>
              </a:rPr>
              <a:t>Web Scraping Techniques</a:t>
            </a:r>
            <a:r>
              <a:rPr lang="en-US" sz="1700" b="0" i="0" dirty="0">
                <a:effectLst/>
              </a:rPr>
              <a:t>:</a:t>
            </a:r>
          </a:p>
          <a:p>
            <a:pPr marL="0" indent="0">
              <a:lnSpc>
                <a:spcPct val="90000"/>
              </a:lnSpc>
              <a:buNone/>
            </a:pPr>
            <a:r>
              <a:rPr lang="en-US" sz="1700" b="0" i="0" dirty="0">
                <a:effectLst/>
              </a:rPr>
              <a:t>         Web scraping techniques have evolved over the years, from simple HTML parsing to more advanced methods. Researchers have explored various approaches, including:</a:t>
            </a:r>
          </a:p>
          <a:p>
            <a:pPr marL="742950" lvl="1" indent="-285750">
              <a:lnSpc>
                <a:spcPct val="90000"/>
              </a:lnSpc>
              <a:buFont typeface="Arial" panose="020B0604020202020204" pitchFamily="34" charset="0"/>
              <a:buChar char="•"/>
            </a:pPr>
            <a:r>
              <a:rPr lang="en-US" sz="1700" b="1" i="0" dirty="0">
                <a:effectLst/>
              </a:rPr>
              <a:t>HTML Parsing</a:t>
            </a:r>
            <a:r>
              <a:rPr lang="en-US" sz="1700" b="0" i="0" dirty="0">
                <a:effectLst/>
              </a:rPr>
              <a:t>: Basic scraping techniques that involve parsing the HTML structure of web pages to locate and extract email addresses and phone numbers.</a:t>
            </a:r>
          </a:p>
          <a:p>
            <a:pPr marL="742950" lvl="1" indent="-285750">
              <a:lnSpc>
                <a:spcPct val="90000"/>
              </a:lnSpc>
              <a:buFont typeface="Arial" panose="020B0604020202020204" pitchFamily="34" charset="0"/>
              <a:buChar char="•"/>
            </a:pPr>
            <a:r>
              <a:rPr lang="en-US" sz="1700" b="1" i="0" dirty="0">
                <a:effectLst/>
              </a:rPr>
              <a:t>DOM Traversal</a:t>
            </a:r>
            <a:r>
              <a:rPr lang="en-US" sz="1700" b="0" i="0" dirty="0">
                <a:effectLst/>
              </a:rPr>
              <a:t>: Techniques that involve navigating the Document Object Model (DOM) of web pages to access and extract data.</a:t>
            </a:r>
          </a:p>
          <a:p>
            <a:pPr marL="742950" lvl="1" indent="-285750">
              <a:lnSpc>
                <a:spcPct val="90000"/>
              </a:lnSpc>
              <a:buFont typeface="Arial" panose="020B0604020202020204" pitchFamily="34" charset="0"/>
              <a:buChar char="•"/>
            </a:pPr>
            <a:r>
              <a:rPr lang="en-US" sz="1700" b="1" i="0" dirty="0">
                <a:effectLst/>
              </a:rPr>
              <a:t>JavaScript Rendering</a:t>
            </a:r>
            <a:r>
              <a:rPr lang="en-US" sz="1700" b="0" i="0" dirty="0">
                <a:effectLst/>
              </a:rPr>
              <a:t>: Strategies for handling websites with dynamic content generated by JavaScript, which may require tools like Selenium or Puppeteer.</a:t>
            </a:r>
          </a:p>
          <a:p>
            <a:pPr marL="742950" lvl="1" indent="-285750">
              <a:lnSpc>
                <a:spcPct val="90000"/>
              </a:lnSpc>
              <a:buFont typeface="Arial" panose="020B0604020202020204" pitchFamily="34" charset="0"/>
              <a:buChar char="•"/>
            </a:pPr>
            <a:r>
              <a:rPr lang="en-US" sz="1700" b="1" i="0" dirty="0">
                <a:effectLst/>
              </a:rPr>
              <a:t>Regular Expressions</a:t>
            </a:r>
            <a:r>
              <a:rPr lang="en-US" sz="1700" b="0" i="0" dirty="0">
                <a:effectLst/>
              </a:rPr>
              <a:t>: Utilizing regular expressions (regex) to identify and extract email addresses and phone numbers based on specific patterns.</a:t>
            </a:r>
          </a:p>
          <a:p>
            <a:pPr marL="0" indent="0">
              <a:lnSpc>
                <a:spcPct val="90000"/>
              </a:lnSpc>
              <a:buNone/>
            </a:pPr>
            <a:endParaRPr lang="en-US" sz="1500" b="0" i="0" dirty="0">
              <a:effectLst/>
            </a:endParaRPr>
          </a:p>
          <a:p>
            <a:pPr>
              <a:lnSpc>
                <a:spcPct val="90000"/>
              </a:lnSpc>
            </a:pPr>
            <a:endParaRPr lang="en-US" sz="1500" dirty="0"/>
          </a:p>
        </p:txBody>
      </p:sp>
      <p:pic>
        <p:nvPicPr>
          <p:cNvPr id="5" name="Picture 4" descr="Mobile device with apps">
            <a:extLst>
              <a:ext uri="{FF2B5EF4-FFF2-40B4-BE49-F238E27FC236}">
                <a16:creationId xmlns:a16="http://schemas.microsoft.com/office/drawing/2014/main" id="{9EEEA973-CFA0-A684-25BE-2190972C89F9}"/>
              </a:ext>
            </a:extLst>
          </p:cNvPr>
          <p:cNvPicPr>
            <a:picLocks noChangeAspect="1"/>
          </p:cNvPicPr>
          <p:nvPr/>
        </p:nvPicPr>
        <p:blipFill rotWithShape="1">
          <a:blip r:embed="rId2"/>
          <a:srcRect l="45390" r="5703"/>
          <a:stretch/>
        </p:blipFill>
        <p:spPr>
          <a:xfrm>
            <a:off x="6816080" y="10"/>
            <a:ext cx="5375920"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9972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79908" y="764704"/>
            <a:ext cx="10356651" cy="5256584"/>
          </a:xfrm>
        </p:spPr>
        <p:txBody>
          <a:bodyPr anchor="t">
            <a:noAutofit/>
          </a:bodyPr>
          <a:lstStyle/>
          <a:p>
            <a:pPr>
              <a:lnSpc>
                <a:spcPct val="90000"/>
              </a:lnSpc>
            </a:pPr>
            <a:r>
              <a:rPr lang="en-US" sz="1800" b="1" i="0" dirty="0">
                <a:effectLst/>
              </a:rPr>
              <a:t>Tools and Frameworks</a:t>
            </a:r>
            <a:r>
              <a:rPr lang="en-US" sz="1800" b="0" i="0" dirty="0">
                <a:effectLst/>
              </a:rPr>
              <a:t>:</a:t>
            </a:r>
          </a:p>
          <a:p>
            <a:pPr>
              <a:lnSpc>
                <a:spcPct val="90000"/>
              </a:lnSpc>
              <a:buFont typeface="Arial" panose="020B0604020202020204" pitchFamily="34" charset="0"/>
              <a:buChar char="•"/>
            </a:pPr>
            <a:r>
              <a:rPr lang="en-US" sz="1800" b="0" i="0" dirty="0">
                <a:effectLst/>
              </a:rPr>
              <a:t>A significant body of research focuses on tools and frameworks for web scraping, including:</a:t>
            </a:r>
          </a:p>
          <a:p>
            <a:pPr marL="742950" lvl="1" indent="-285750">
              <a:lnSpc>
                <a:spcPct val="90000"/>
              </a:lnSpc>
              <a:buFont typeface="Arial" panose="020B0604020202020204" pitchFamily="34" charset="0"/>
              <a:buChar char="•"/>
            </a:pPr>
            <a:r>
              <a:rPr lang="en-US" sz="1800" b="1" i="0" dirty="0">
                <a:effectLst/>
              </a:rPr>
              <a:t>Beautiful Soup</a:t>
            </a:r>
            <a:r>
              <a:rPr lang="en-US" sz="1800" b="0" i="0" dirty="0">
                <a:effectLst/>
              </a:rPr>
              <a:t>: A Python library commonly used for parsing HTML and XML documents.</a:t>
            </a:r>
          </a:p>
          <a:p>
            <a:pPr marL="742950" lvl="1" indent="-285750">
              <a:lnSpc>
                <a:spcPct val="90000"/>
              </a:lnSpc>
              <a:buFont typeface="Arial" panose="020B0604020202020204" pitchFamily="34" charset="0"/>
              <a:buChar char="•"/>
            </a:pPr>
            <a:r>
              <a:rPr lang="en-US" sz="1800" b="1" i="0" dirty="0">
                <a:effectLst/>
              </a:rPr>
              <a:t>Scrapy</a:t>
            </a:r>
            <a:r>
              <a:rPr lang="en-US" sz="1800" b="0" i="0" dirty="0">
                <a:effectLst/>
              </a:rPr>
              <a:t>: An open-source web crawling framework for Python that offers versatility and scalability.</a:t>
            </a:r>
          </a:p>
          <a:p>
            <a:pPr marL="742950" lvl="1" indent="-285750">
              <a:lnSpc>
                <a:spcPct val="90000"/>
              </a:lnSpc>
              <a:buFont typeface="Arial" panose="020B0604020202020204" pitchFamily="34" charset="0"/>
              <a:buChar char="•"/>
            </a:pPr>
            <a:r>
              <a:rPr lang="en-US" sz="1800" b="1" i="0" dirty="0">
                <a:effectLst/>
              </a:rPr>
              <a:t>Selenium</a:t>
            </a:r>
            <a:r>
              <a:rPr lang="en-US" sz="1800" b="0" i="0" dirty="0">
                <a:effectLst/>
              </a:rPr>
              <a:t>: A browser automation tool often employed for scraping dynamic websites.</a:t>
            </a:r>
          </a:p>
          <a:p>
            <a:pPr marL="742950" lvl="1" indent="-285750">
              <a:lnSpc>
                <a:spcPct val="90000"/>
              </a:lnSpc>
              <a:buFont typeface="Arial" panose="020B0604020202020204" pitchFamily="34" charset="0"/>
              <a:buChar char="•"/>
            </a:pPr>
            <a:r>
              <a:rPr lang="en-US" sz="1800" b="1" i="0" dirty="0">
                <a:effectLst/>
              </a:rPr>
              <a:t>Puppeteer</a:t>
            </a:r>
            <a:r>
              <a:rPr lang="en-US" sz="1800" b="0" i="0" dirty="0">
                <a:effectLst/>
              </a:rPr>
              <a:t>: A headless browser library for Node.js suitable for JavaScript-rendered pages.</a:t>
            </a:r>
          </a:p>
          <a:p>
            <a:pPr marL="742950" lvl="1" indent="-285750">
              <a:lnSpc>
                <a:spcPct val="90000"/>
              </a:lnSpc>
              <a:buFont typeface="Arial" panose="020B0604020202020204" pitchFamily="34" charset="0"/>
              <a:buChar char="•"/>
            </a:pPr>
            <a:endParaRPr lang="en-US" sz="1800" b="1" i="0" dirty="0">
              <a:effectLst/>
            </a:endParaRPr>
          </a:p>
          <a:p>
            <a:pPr>
              <a:lnSpc>
                <a:spcPct val="90000"/>
              </a:lnSpc>
            </a:pPr>
            <a:r>
              <a:rPr lang="en-US" sz="1800" b="1" i="0" dirty="0">
                <a:effectLst/>
              </a:rPr>
              <a:t>Data Validation and Cleaning</a:t>
            </a:r>
            <a:r>
              <a:rPr lang="en-US" sz="1800" b="0" i="0" dirty="0">
                <a:effectLst/>
              </a:rPr>
              <a:t>:</a:t>
            </a:r>
          </a:p>
          <a:p>
            <a:pPr marL="0" indent="0">
              <a:lnSpc>
                <a:spcPct val="90000"/>
              </a:lnSpc>
              <a:buNone/>
            </a:pPr>
            <a:r>
              <a:rPr lang="en-US" sz="1800" b="0" i="0" dirty="0">
                <a:effectLst/>
              </a:rPr>
              <a:t>       Ensuring the quality of scraped data is a critical concern. Studies have discussed methods for:</a:t>
            </a:r>
          </a:p>
          <a:p>
            <a:pPr lvl="1">
              <a:lnSpc>
                <a:spcPct val="90000"/>
              </a:lnSpc>
            </a:pPr>
            <a:r>
              <a:rPr lang="en-US" sz="1800" b="1" i="0" dirty="0">
                <a:effectLst/>
              </a:rPr>
              <a:t>Data Validation</a:t>
            </a:r>
            <a:r>
              <a:rPr lang="en-US" sz="1800" b="0" i="0" dirty="0">
                <a:effectLst/>
              </a:rPr>
              <a:t>: Verifying the format and integrity of extracted email addresses and phone numbers.</a:t>
            </a:r>
          </a:p>
          <a:p>
            <a:pPr lvl="1">
              <a:lnSpc>
                <a:spcPct val="90000"/>
              </a:lnSpc>
            </a:pPr>
            <a:r>
              <a:rPr lang="en-US" sz="1800" b="1" i="0" dirty="0">
                <a:effectLst/>
              </a:rPr>
              <a:t>Data Cleaning</a:t>
            </a:r>
            <a:r>
              <a:rPr lang="en-US" sz="1800" b="0" i="0" dirty="0">
                <a:effectLst/>
              </a:rPr>
              <a:t>: Techniques for cleaning and deduplicating collected data to enhance accuracy.</a:t>
            </a:r>
          </a:p>
          <a:p>
            <a:pPr lvl="1">
              <a:lnSpc>
                <a:spcPct val="90000"/>
              </a:lnSpc>
            </a:pPr>
            <a:endParaRPr lang="en-US" sz="1800" b="1" i="0" dirty="0">
              <a:effectLst/>
            </a:endParaRPr>
          </a:p>
          <a:p>
            <a:pPr>
              <a:lnSpc>
                <a:spcPct val="90000"/>
              </a:lnSpc>
            </a:pPr>
            <a:r>
              <a:rPr lang="en-US" sz="1800" b="1" i="0" dirty="0">
                <a:effectLst/>
              </a:rPr>
              <a:t>Ethical and Legal Considerations</a:t>
            </a:r>
            <a:r>
              <a:rPr lang="en-US" sz="1800" b="0" i="0" dirty="0">
                <a:effectLst/>
              </a:rPr>
              <a:t>:</a:t>
            </a:r>
          </a:p>
          <a:p>
            <a:pPr marL="0" indent="0">
              <a:lnSpc>
                <a:spcPct val="90000"/>
              </a:lnSpc>
              <a:buNone/>
            </a:pPr>
            <a:r>
              <a:rPr lang="en-US" sz="1800" b="0" i="0" dirty="0">
                <a:effectLst/>
              </a:rPr>
              <a:t>       Ethical and legal aspects of web scraping have garnered attention, emphasizing the need to:</a:t>
            </a:r>
          </a:p>
          <a:p>
            <a:pPr lvl="1">
              <a:lnSpc>
                <a:spcPct val="90000"/>
              </a:lnSpc>
            </a:pPr>
            <a:r>
              <a:rPr lang="en-US" sz="1800" b="0" i="0" dirty="0">
                <a:effectLst/>
              </a:rPr>
              <a:t>Comply with website terms of service and robots.txt files.</a:t>
            </a:r>
          </a:p>
          <a:p>
            <a:pPr lvl="1">
              <a:lnSpc>
                <a:spcPct val="90000"/>
              </a:lnSpc>
            </a:pPr>
            <a:r>
              <a:rPr lang="en-US" sz="1800" b="0" i="0" dirty="0">
                <a:effectLst/>
              </a:rPr>
              <a:t>Respect privacy policies and data protection regulations, such as GDPR.</a:t>
            </a:r>
          </a:p>
          <a:p>
            <a:pPr lvl="1">
              <a:lnSpc>
                <a:spcPct val="90000"/>
              </a:lnSpc>
            </a:pPr>
            <a:r>
              <a:rPr lang="en-US" sz="1800" b="0" i="0" dirty="0">
                <a:effectLst/>
              </a:rPr>
              <a:t>Recognize the legal implications of web scraping activities.</a:t>
            </a:r>
          </a:p>
          <a:p>
            <a:pPr>
              <a:lnSpc>
                <a:spcPct val="90000"/>
              </a:lnSpc>
            </a:pPr>
            <a:endParaRPr lang="en-US" sz="1600" dirty="0"/>
          </a:p>
        </p:txBody>
      </p:sp>
    </p:spTree>
    <p:extLst>
      <p:ext uri="{BB962C8B-B14F-4D97-AF65-F5344CB8AC3E}">
        <p14:creationId xmlns:p14="http://schemas.microsoft.com/office/powerpoint/2010/main" val="2228493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6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58" descr="Server">
            <a:extLst>
              <a:ext uri="{FF2B5EF4-FFF2-40B4-BE49-F238E27FC236}">
                <a16:creationId xmlns:a16="http://schemas.microsoft.com/office/drawing/2014/main" id="{B8712178-A75D-8DCC-0F75-B82A29D67B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p:cNvSpPr>
            <a:spLocks noGrp="1"/>
          </p:cNvSpPr>
          <p:nvPr>
            <p:ph idx="1"/>
          </p:nvPr>
        </p:nvSpPr>
        <p:spPr>
          <a:xfrm>
            <a:off x="6090574" y="548680"/>
            <a:ext cx="5550042" cy="5512291"/>
          </a:xfrm>
        </p:spPr>
        <p:txBody>
          <a:bodyPr anchor="ctr">
            <a:normAutofit/>
          </a:bodyPr>
          <a:lstStyle/>
          <a:p>
            <a:pPr>
              <a:lnSpc>
                <a:spcPct val="90000"/>
              </a:lnSpc>
            </a:pPr>
            <a:r>
              <a:rPr lang="en-US" sz="1800" b="1" i="0" dirty="0">
                <a:solidFill>
                  <a:schemeClr val="tx2"/>
                </a:solidFill>
                <a:effectLst/>
              </a:rPr>
              <a:t>Scalability and Performance</a:t>
            </a:r>
            <a:r>
              <a:rPr lang="en-US" sz="1800" b="0" i="0" dirty="0">
                <a:solidFill>
                  <a:schemeClr val="tx2"/>
                </a:solidFill>
                <a:effectLst/>
              </a:rPr>
              <a:t>:</a:t>
            </a:r>
          </a:p>
          <a:p>
            <a:pPr marL="0" indent="0">
              <a:lnSpc>
                <a:spcPct val="90000"/>
              </a:lnSpc>
              <a:buNone/>
            </a:pPr>
            <a:r>
              <a:rPr lang="en-US" sz="1800" b="0" i="0" dirty="0">
                <a:solidFill>
                  <a:schemeClr val="tx2"/>
                </a:solidFill>
                <a:effectLst/>
              </a:rPr>
              <a:t>      Scalability is crucial for large-scale data extraction projects. Methods include:</a:t>
            </a:r>
          </a:p>
          <a:p>
            <a:pPr lvl="1">
              <a:lnSpc>
                <a:spcPct val="90000"/>
              </a:lnSpc>
            </a:pPr>
            <a:r>
              <a:rPr lang="en-US" sz="1800" b="0" i="0" dirty="0">
                <a:solidFill>
                  <a:schemeClr val="tx2"/>
                </a:solidFill>
                <a:effectLst/>
              </a:rPr>
              <a:t>Parallel processing and distributed systems for efficient scraping.</a:t>
            </a:r>
          </a:p>
          <a:p>
            <a:pPr lvl="1">
              <a:lnSpc>
                <a:spcPct val="90000"/>
              </a:lnSpc>
            </a:pPr>
            <a:r>
              <a:rPr lang="en-US" sz="1800" b="0" i="0" dirty="0">
                <a:solidFill>
                  <a:schemeClr val="tx2"/>
                </a:solidFill>
                <a:effectLst/>
              </a:rPr>
              <a:t>Load balancing to prevent overloading websites.</a:t>
            </a:r>
          </a:p>
          <a:p>
            <a:pPr>
              <a:lnSpc>
                <a:spcPct val="90000"/>
              </a:lnSpc>
            </a:pPr>
            <a:endParaRPr lang="en-US" sz="1800" b="1" i="0" dirty="0">
              <a:solidFill>
                <a:schemeClr val="tx2"/>
              </a:solidFill>
              <a:effectLst/>
            </a:endParaRPr>
          </a:p>
          <a:p>
            <a:pPr>
              <a:lnSpc>
                <a:spcPct val="90000"/>
              </a:lnSpc>
            </a:pPr>
            <a:r>
              <a:rPr lang="en-US" sz="1800" b="1" i="0" dirty="0">
                <a:solidFill>
                  <a:schemeClr val="tx2"/>
                </a:solidFill>
                <a:effectLst/>
              </a:rPr>
              <a:t>Conclusion</a:t>
            </a:r>
            <a:r>
              <a:rPr lang="en-US" sz="1800" b="0" i="0" dirty="0">
                <a:solidFill>
                  <a:schemeClr val="tx2"/>
                </a:solidFill>
                <a:effectLst/>
              </a:rPr>
              <a:t>:</a:t>
            </a:r>
          </a:p>
          <a:p>
            <a:pPr marL="0" indent="0">
              <a:lnSpc>
                <a:spcPct val="90000"/>
              </a:lnSpc>
              <a:buNone/>
            </a:pPr>
            <a:r>
              <a:rPr lang="en-US" sz="1800" b="0" i="0" dirty="0">
                <a:solidFill>
                  <a:schemeClr val="tx2"/>
                </a:solidFill>
                <a:effectLst/>
              </a:rPr>
              <a:t>                           This literature review highlights the diverse range of techniques, tools, and best practices associated with web scraping for email addresses and phone numbers. It underscores the importance of ethical and legal considerations, data validation, and data security in such projects. </a:t>
            </a:r>
          </a:p>
        </p:txBody>
      </p:sp>
      <p:grpSp>
        <p:nvGrpSpPr>
          <p:cNvPr id="75" name="Group 6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76" name="Freeform: Shape 6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6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6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9755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B11BA56-6B5E-0BAA-E048-5C23F16B8CA9}"/>
              </a:ext>
            </a:extLst>
          </p:cNvPr>
          <p:cNvPicPr>
            <a:picLocks noChangeAspect="1"/>
          </p:cNvPicPr>
          <p:nvPr/>
        </p:nvPicPr>
        <p:blipFill>
          <a:blip r:embed="rId2"/>
          <a:stretch>
            <a:fillRect/>
          </a:stretch>
        </p:blipFill>
        <p:spPr>
          <a:xfrm>
            <a:off x="4015991" y="0"/>
            <a:ext cx="8176009" cy="6858000"/>
          </a:xfrm>
          <a:prstGeom prst="rect">
            <a:avLst/>
          </a:prstGeom>
        </p:spPr>
      </p:pic>
      <p:sp>
        <p:nvSpPr>
          <p:cNvPr id="2" name="Title 1">
            <a:extLst>
              <a:ext uri="{FF2B5EF4-FFF2-40B4-BE49-F238E27FC236}">
                <a16:creationId xmlns:a16="http://schemas.microsoft.com/office/drawing/2014/main" id="{B9D7232B-CBC6-99C9-41A5-47FC3E410DA6}"/>
              </a:ext>
            </a:extLst>
          </p:cNvPr>
          <p:cNvSpPr>
            <a:spLocks noGrp="1"/>
          </p:cNvSpPr>
          <p:nvPr>
            <p:ph type="title"/>
          </p:nvPr>
        </p:nvSpPr>
        <p:spPr>
          <a:xfrm>
            <a:off x="452928" y="101157"/>
            <a:ext cx="3110136" cy="436910"/>
          </a:xfrm>
        </p:spPr>
        <p:txBody>
          <a:bodyPr>
            <a:normAutofit fontScale="90000"/>
          </a:bodyPr>
          <a:lstStyle/>
          <a:p>
            <a:r>
              <a:rPr lang="en-US" dirty="0"/>
              <a:t>The Working</a:t>
            </a:r>
            <a:endParaRPr lang="en-IN" dirty="0"/>
          </a:p>
        </p:txBody>
      </p:sp>
      <p:sp>
        <p:nvSpPr>
          <p:cNvPr id="3" name="Content Placeholder 2">
            <a:extLst>
              <a:ext uri="{FF2B5EF4-FFF2-40B4-BE49-F238E27FC236}">
                <a16:creationId xmlns:a16="http://schemas.microsoft.com/office/drawing/2014/main" id="{BC70A1E4-D299-BA47-D1C5-AAEF276CFFAD}"/>
              </a:ext>
            </a:extLst>
          </p:cNvPr>
          <p:cNvSpPr>
            <a:spLocks noGrp="1"/>
          </p:cNvSpPr>
          <p:nvPr>
            <p:ph idx="1"/>
          </p:nvPr>
        </p:nvSpPr>
        <p:spPr>
          <a:xfrm>
            <a:off x="0" y="1241561"/>
            <a:ext cx="4015991" cy="1611375"/>
          </a:xfrm>
        </p:spPr>
        <p:txBody>
          <a:bodyPr>
            <a:normAutofit/>
          </a:bodyPr>
          <a:lstStyle/>
          <a:p>
            <a:r>
              <a:rPr lang="en-US" sz="2400" dirty="0"/>
              <a:t>In order to better understand the process of web scraping, let’s segment this code into 3 parts</a:t>
            </a:r>
            <a:endParaRPr lang="en-IN" sz="2400" dirty="0"/>
          </a:p>
        </p:txBody>
      </p:sp>
      <p:sp>
        <p:nvSpPr>
          <p:cNvPr id="7" name="Right Brace 6">
            <a:extLst>
              <a:ext uri="{FF2B5EF4-FFF2-40B4-BE49-F238E27FC236}">
                <a16:creationId xmlns:a16="http://schemas.microsoft.com/office/drawing/2014/main" id="{A2EC504D-99CC-B15E-6E77-DDE4BBCC4D24}"/>
              </a:ext>
            </a:extLst>
          </p:cNvPr>
          <p:cNvSpPr/>
          <p:nvPr/>
        </p:nvSpPr>
        <p:spPr>
          <a:xfrm>
            <a:off x="11244572" y="692696"/>
            <a:ext cx="216024" cy="3528392"/>
          </a:xfrm>
          <a:prstGeom prst="rightBrace">
            <a:avLst>
              <a:gd name="adj1" fmla="val 246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17CEF5B5-7B9D-F48E-3A9D-C1BB78425111}"/>
              </a:ext>
            </a:extLst>
          </p:cNvPr>
          <p:cNvSpPr/>
          <p:nvPr/>
        </p:nvSpPr>
        <p:spPr>
          <a:xfrm>
            <a:off x="8806241" y="4545124"/>
            <a:ext cx="216024" cy="13681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e 8">
            <a:extLst>
              <a:ext uri="{FF2B5EF4-FFF2-40B4-BE49-F238E27FC236}">
                <a16:creationId xmlns:a16="http://schemas.microsoft.com/office/drawing/2014/main" id="{F8823A42-679D-829B-6F4B-459C58D0CE78}"/>
              </a:ext>
            </a:extLst>
          </p:cNvPr>
          <p:cNvSpPr/>
          <p:nvPr/>
        </p:nvSpPr>
        <p:spPr>
          <a:xfrm>
            <a:off x="8596121" y="6021287"/>
            <a:ext cx="216024" cy="8367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3A76DF8B-A794-49D4-A6F5-773A2A9A696F}"/>
              </a:ext>
            </a:extLst>
          </p:cNvPr>
          <p:cNvSpPr txBox="1"/>
          <p:nvPr/>
        </p:nvSpPr>
        <p:spPr>
          <a:xfrm>
            <a:off x="11471920" y="1790039"/>
            <a:ext cx="720080" cy="707886"/>
          </a:xfrm>
          <a:prstGeom prst="rect">
            <a:avLst/>
          </a:prstGeom>
          <a:noFill/>
        </p:spPr>
        <p:txBody>
          <a:bodyPr wrap="square" rtlCol="0">
            <a:spAutoFit/>
          </a:bodyPr>
          <a:lstStyle/>
          <a:p>
            <a:r>
              <a:rPr lang="en-US" sz="4000" b="1" dirty="0">
                <a:solidFill>
                  <a:schemeClr val="accent1"/>
                </a:solidFill>
              </a:rPr>
              <a:t>1</a:t>
            </a:r>
            <a:endParaRPr lang="en-IN" sz="4000" b="1" dirty="0">
              <a:solidFill>
                <a:schemeClr val="accent1"/>
              </a:solidFill>
            </a:endParaRPr>
          </a:p>
        </p:txBody>
      </p:sp>
      <p:sp>
        <p:nvSpPr>
          <p:cNvPr id="11" name="TextBox 10">
            <a:extLst>
              <a:ext uri="{FF2B5EF4-FFF2-40B4-BE49-F238E27FC236}">
                <a16:creationId xmlns:a16="http://schemas.microsoft.com/office/drawing/2014/main" id="{794A0A2A-46D6-513F-4A4B-7B19A8E4E148}"/>
              </a:ext>
            </a:extLst>
          </p:cNvPr>
          <p:cNvSpPr txBox="1"/>
          <p:nvPr/>
        </p:nvSpPr>
        <p:spPr>
          <a:xfrm>
            <a:off x="9172185" y="4786078"/>
            <a:ext cx="720080" cy="707886"/>
          </a:xfrm>
          <a:prstGeom prst="rect">
            <a:avLst/>
          </a:prstGeom>
          <a:noFill/>
        </p:spPr>
        <p:txBody>
          <a:bodyPr wrap="square" rtlCol="0">
            <a:spAutoFit/>
          </a:bodyPr>
          <a:lstStyle/>
          <a:p>
            <a:r>
              <a:rPr lang="en-US" sz="4000" b="1" dirty="0">
                <a:solidFill>
                  <a:schemeClr val="accent1"/>
                </a:solidFill>
              </a:rPr>
              <a:t>2</a:t>
            </a:r>
            <a:endParaRPr lang="en-IN" sz="4000" b="1" dirty="0">
              <a:solidFill>
                <a:schemeClr val="accent1"/>
              </a:solidFill>
            </a:endParaRPr>
          </a:p>
        </p:txBody>
      </p:sp>
      <p:sp>
        <p:nvSpPr>
          <p:cNvPr id="12" name="TextBox 11">
            <a:extLst>
              <a:ext uri="{FF2B5EF4-FFF2-40B4-BE49-F238E27FC236}">
                <a16:creationId xmlns:a16="http://schemas.microsoft.com/office/drawing/2014/main" id="{D6D588BF-EFBA-C684-3CB1-DBE02F3F8E76}"/>
              </a:ext>
            </a:extLst>
          </p:cNvPr>
          <p:cNvSpPr txBox="1"/>
          <p:nvPr/>
        </p:nvSpPr>
        <p:spPr>
          <a:xfrm>
            <a:off x="8812145" y="6085700"/>
            <a:ext cx="720080" cy="707886"/>
          </a:xfrm>
          <a:prstGeom prst="rect">
            <a:avLst/>
          </a:prstGeom>
          <a:noFill/>
        </p:spPr>
        <p:txBody>
          <a:bodyPr wrap="square" rtlCol="0">
            <a:spAutoFit/>
          </a:bodyPr>
          <a:lstStyle/>
          <a:p>
            <a:r>
              <a:rPr lang="en-US" sz="4000" b="1" dirty="0">
                <a:solidFill>
                  <a:schemeClr val="accent1"/>
                </a:solidFill>
              </a:rPr>
              <a:t>3</a:t>
            </a:r>
            <a:endParaRPr lang="en-IN" sz="4000" b="1" dirty="0">
              <a:solidFill>
                <a:schemeClr val="accent1"/>
              </a:solidFill>
            </a:endParaRPr>
          </a:p>
        </p:txBody>
      </p:sp>
      <p:sp>
        <p:nvSpPr>
          <p:cNvPr id="13" name="TextBox 12">
            <a:extLst>
              <a:ext uri="{FF2B5EF4-FFF2-40B4-BE49-F238E27FC236}">
                <a16:creationId xmlns:a16="http://schemas.microsoft.com/office/drawing/2014/main" id="{B09AC2D7-14D2-1D4C-8528-1DA3EFAA6D22}"/>
              </a:ext>
            </a:extLst>
          </p:cNvPr>
          <p:cNvSpPr txBox="1"/>
          <p:nvPr/>
        </p:nvSpPr>
        <p:spPr>
          <a:xfrm>
            <a:off x="119336" y="3262332"/>
            <a:ext cx="3896655" cy="3046988"/>
          </a:xfrm>
          <a:prstGeom prst="rect">
            <a:avLst/>
          </a:prstGeom>
          <a:noFill/>
        </p:spPr>
        <p:txBody>
          <a:bodyPr wrap="square" rtlCol="0">
            <a:spAutoFit/>
          </a:bodyPr>
          <a:lstStyle/>
          <a:p>
            <a:pPr marL="342900" indent="-342900">
              <a:buFont typeface="+mj-lt"/>
              <a:buAutoNum type="arabicPeriod"/>
            </a:pPr>
            <a:r>
              <a:rPr lang="en-US" sz="2400" dirty="0"/>
              <a:t>Finding the links present on the website.</a:t>
            </a:r>
          </a:p>
          <a:p>
            <a:pPr marL="342900" indent="-342900">
              <a:buFont typeface="+mj-lt"/>
              <a:buAutoNum type="arabicPeriod"/>
            </a:pPr>
            <a:endParaRPr lang="en-US" sz="2400" dirty="0"/>
          </a:p>
          <a:p>
            <a:pPr marL="342900" indent="-342900">
              <a:buFont typeface="+mj-lt"/>
              <a:buAutoNum type="arabicPeriod"/>
            </a:pPr>
            <a:r>
              <a:rPr lang="en-US" sz="2400" dirty="0"/>
              <a:t>Requesting each link and scraping the data.</a:t>
            </a:r>
          </a:p>
          <a:p>
            <a:pPr marL="342900" indent="-342900">
              <a:buFont typeface="+mj-lt"/>
              <a:buAutoNum type="arabicPeriod"/>
            </a:pPr>
            <a:endParaRPr lang="en-US" sz="2400" dirty="0"/>
          </a:p>
          <a:p>
            <a:pPr marL="342900" indent="-342900">
              <a:buFont typeface="+mj-lt"/>
              <a:buAutoNum type="arabicPeriod"/>
            </a:pPr>
            <a:r>
              <a:rPr lang="en-US" sz="2400" dirty="0"/>
              <a:t>Filtering the data and storing it in a list.</a:t>
            </a:r>
            <a:endParaRPr lang="en-IN" sz="2400" dirty="0"/>
          </a:p>
        </p:txBody>
      </p:sp>
    </p:spTree>
    <p:extLst>
      <p:ext uri="{BB962C8B-B14F-4D97-AF65-F5344CB8AC3E}">
        <p14:creationId xmlns:p14="http://schemas.microsoft.com/office/powerpoint/2010/main" val="3837763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C20A3-65CA-470C-AB50-E5B9798FDFC3}"/>
              </a:ext>
            </a:extLst>
          </p:cNvPr>
          <p:cNvSpPr>
            <a:spLocks noGrp="1"/>
          </p:cNvSpPr>
          <p:nvPr>
            <p:ph idx="1"/>
          </p:nvPr>
        </p:nvSpPr>
        <p:spPr>
          <a:xfrm>
            <a:off x="263352" y="4221088"/>
            <a:ext cx="11809312" cy="2636912"/>
          </a:xfrm>
        </p:spPr>
        <p:txBody>
          <a:bodyPr>
            <a:normAutofit fontScale="62500" lnSpcReduction="20000"/>
          </a:bodyPr>
          <a:lstStyle/>
          <a:p>
            <a:r>
              <a:rPr lang="en-US" sz="2000" dirty="0"/>
              <a:t>First, we accept user input while also specifying what format they should enter it in.</a:t>
            </a:r>
          </a:p>
          <a:p>
            <a:pPr marL="0" indent="0">
              <a:buNone/>
            </a:pPr>
            <a:endParaRPr lang="en-US" sz="2000" dirty="0"/>
          </a:p>
          <a:p>
            <a:r>
              <a:rPr lang="en-US" sz="2000" dirty="0"/>
              <a:t>We then request this URL in order to parse it using </a:t>
            </a:r>
            <a:r>
              <a:rPr lang="en-US" sz="2000" dirty="0" err="1"/>
              <a:t>BeautifulSoup</a:t>
            </a:r>
            <a:r>
              <a:rPr lang="en-US" sz="2000" dirty="0"/>
              <a:t> module.</a:t>
            </a:r>
          </a:p>
          <a:p>
            <a:pPr marL="0" indent="0">
              <a:buNone/>
            </a:pPr>
            <a:endParaRPr lang="en-US" sz="2000" dirty="0"/>
          </a:p>
          <a:p>
            <a:r>
              <a:rPr lang="en-US" sz="2000" dirty="0"/>
              <a:t>We then create 3 lists for later usage and a regex pattern which, when compiled, will be used to find phone numbers.</a:t>
            </a:r>
          </a:p>
          <a:p>
            <a:endParaRPr lang="en-US" sz="2000" dirty="0"/>
          </a:p>
          <a:p>
            <a:r>
              <a:rPr lang="en-US" sz="2000" dirty="0"/>
              <a:t>Next we store the result of a </a:t>
            </a:r>
            <a:r>
              <a:rPr lang="en-US" sz="2000" dirty="0" err="1"/>
              <a:t>BeautifulSoup</a:t>
            </a:r>
            <a:r>
              <a:rPr lang="en-US" sz="2000" dirty="0"/>
              <a:t> command ‘</a:t>
            </a:r>
            <a:r>
              <a:rPr lang="en-US" sz="2000" dirty="0" err="1"/>
              <a:t>find_all</a:t>
            </a:r>
            <a:r>
              <a:rPr lang="en-US" sz="2000" dirty="0"/>
              <a:t>’ into a variable. This command finds every part of the current html which includes the anchor (&lt;a&gt;) tag.</a:t>
            </a:r>
          </a:p>
          <a:p>
            <a:endParaRPr lang="en-US" sz="2000" dirty="0"/>
          </a:p>
          <a:p>
            <a:r>
              <a:rPr lang="en-US" sz="2000" dirty="0"/>
              <a:t>The next step focuses on going through the anchor list and finding every attribute to the anchor tag which includes hypertext reference (</a:t>
            </a:r>
            <a:r>
              <a:rPr lang="en-US" sz="2000" dirty="0" err="1"/>
              <a:t>href</a:t>
            </a:r>
            <a:r>
              <a:rPr lang="en-US" sz="2000" dirty="0"/>
              <a:t>) which contains the other links into the website we need.</a:t>
            </a:r>
          </a:p>
          <a:p>
            <a:endParaRPr lang="en-US" sz="2000" dirty="0"/>
          </a:p>
          <a:p>
            <a:r>
              <a:rPr lang="en-US" sz="2000" dirty="0"/>
              <a:t>All this data that we clean up and collect will then be appended to another variable URLS which collects each one of them as a list.</a:t>
            </a:r>
            <a:endParaRPr lang="en-IN" sz="2000" dirty="0"/>
          </a:p>
        </p:txBody>
      </p:sp>
      <p:pic>
        <p:nvPicPr>
          <p:cNvPr id="4" name="Picture 3">
            <a:extLst>
              <a:ext uri="{FF2B5EF4-FFF2-40B4-BE49-F238E27FC236}">
                <a16:creationId xmlns:a16="http://schemas.microsoft.com/office/drawing/2014/main" id="{9C7D914F-84BE-5C1C-30A5-B53D8FE995BA}"/>
              </a:ext>
            </a:extLst>
          </p:cNvPr>
          <p:cNvPicPr>
            <a:picLocks noChangeAspect="1"/>
          </p:cNvPicPr>
          <p:nvPr/>
        </p:nvPicPr>
        <p:blipFill>
          <a:blip r:embed="rId2"/>
          <a:stretch>
            <a:fillRect/>
          </a:stretch>
        </p:blipFill>
        <p:spPr>
          <a:xfrm>
            <a:off x="1875836" y="476672"/>
            <a:ext cx="8440328" cy="3591426"/>
          </a:xfrm>
          <a:prstGeom prst="rect">
            <a:avLst/>
          </a:prstGeom>
        </p:spPr>
      </p:pic>
    </p:spTree>
    <p:extLst>
      <p:ext uri="{BB962C8B-B14F-4D97-AF65-F5344CB8AC3E}">
        <p14:creationId xmlns:p14="http://schemas.microsoft.com/office/powerpoint/2010/main" val="3590747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Tm="20000">
        <p159:morph option="byObject"/>
      </p:transition>
    </mc:Choice>
    <mc:Fallback xmlns="">
      <p:transition spd="slow" advTm="20000">
        <p:fade/>
      </p:transition>
    </mc:Fallback>
  </mc:AlternateContent>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12807</TotalTime>
  <Words>1618</Words>
  <Application>Microsoft Office PowerPoint</Application>
  <PresentationFormat>Widescreen</PresentationFormat>
  <Paragraphs>120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Tw Cen MT</vt:lpstr>
      <vt:lpstr>Wingdings</vt:lpstr>
      <vt:lpstr>2_Office Theme</vt:lpstr>
      <vt:lpstr>   Create a Website Scraper   Delivered By Aishwarya Bhosale  Jeet Patankar PG Diploma in Cybersecurity   School of Computer Engineering and Technology MIT World Peace University, Pune   Under Supervision of Name of the Guide  KPMG in India   </vt:lpstr>
      <vt:lpstr>Contents</vt:lpstr>
      <vt:lpstr>Objectives of Project Work</vt:lpstr>
      <vt:lpstr>Introduction</vt:lpstr>
      <vt:lpstr>Literature Review </vt:lpstr>
      <vt:lpstr>PowerPoint Presentation</vt:lpstr>
      <vt:lpstr>PowerPoint Presentation</vt:lpstr>
      <vt:lpstr>The Working</vt:lpstr>
      <vt:lpstr>PowerPoint Presentation</vt:lpstr>
      <vt:lpstr>PowerPoint Presentation</vt:lpstr>
      <vt:lpstr>PowerPoint Presentation</vt:lpstr>
      <vt:lpstr>Techniques Learned</vt:lpstr>
      <vt:lpstr>Outcomes</vt:lpstr>
      <vt:lpstr>Case Studies</vt:lpstr>
      <vt:lpstr>Conclusion / 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Hickey</dc:creator>
  <cp:lastModifiedBy>Jeet Patankar</cp:lastModifiedBy>
  <cp:revision>225</cp:revision>
  <dcterms:created xsi:type="dcterms:W3CDTF">2010-06-24T14:41:07Z</dcterms:created>
  <dcterms:modified xsi:type="dcterms:W3CDTF">2023-10-28T08:33:45Z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2023-10-27T17:10:50Z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adda39a0-e166-4c18-a1c9-b8105aaf1f34</vt:lpwstr>
  </property>
  <property fmtid="{D5CDD505-2E9C-101B-9397-08002B2CF9AE}" pid="7" name="MSIP_Label_defa4170-0d19-0005-0004-bc88714345d2_ActionId">
    <vt:lpwstr>1402f5d8-c3eb-459d-890b-726e32bccf0d</vt:lpwstr>
  </property>
  <property fmtid="{D5CDD505-2E9C-101B-9397-08002B2CF9AE}" pid="8" name="MSIP_Label_defa4170-0d19-0005-0004-bc88714345d2_ContentBits">
    <vt:lpwstr>0</vt:lpwstr>
  </property>
</Properties>
</file>