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4"/>
  </p:notesMasterIdLst>
  <p:sldIdLst>
    <p:sldId id="269" r:id="rId2"/>
    <p:sldId id="281" r:id="rId3"/>
    <p:sldId id="256" r:id="rId4"/>
    <p:sldId id="271" r:id="rId5"/>
    <p:sldId id="257" r:id="rId6"/>
    <p:sldId id="258" r:id="rId7"/>
    <p:sldId id="272" r:id="rId8"/>
    <p:sldId id="274" r:id="rId9"/>
    <p:sldId id="259" r:id="rId10"/>
    <p:sldId id="260" r:id="rId11"/>
    <p:sldId id="261" r:id="rId12"/>
    <p:sldId id="273" r:id="rId13"/>
    <p:sldId id="264" r:id="rId14"/>
    <p:sldId id="265" r:id="rId15"/>
    <p:sldId id="280" r:id="rId16"/>
    <p:sldId id="267" r:id="rId17"/>
    <p:sldId id="277" r:id="rId18"/>
    <p:sldId id="278" r:id="rId19"/>
    <p:sldId id="268" r:id="rId20"/>
    <p:sldId id="279" r:id="rId21"/>
    <p:sldId id="262"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4660"/>
  </p:normalViewPr>
  <p:slideViewPr>
    <p:cSldViewPr>
      <p:cViewPr varScale="1">
        <p:scale>
          <a:sx n="71" d="100"/>
          <a:sy n="71" d="100"/>
        </p:scale>
        <p:origin x="141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4C9FE-7203-4DB4-944C-D1DF8ADF8987}" type="doc">
      <dgm:prSet loTypeId="urn:microsoft.com/office/officeart/2005/8/layout/hierarchy6" loCatId="hierarchy" qsTypeId="urn:microsoft.com/office/officeart/2005/8/quickstyle/3d3" qsCatId="3D" csTypeId="urn:microsoft.com/office/officeart/2005/8/colors/accent1_2" csCatId="accent1" phldr="1"/>
      <dgm:spPr/>
      <dgm:t>
        <a:bodyPr/>
        <a:lstStyle/>
        <a:p>
          <a:endParaRPr lang="en-US"/>
        </a:p>
      </dgm:t>
    </dgm:pt>
    <dgm:pt modelId="{F031E1D2-8A7F-4051-A8D2-5F0FFE897602}">
      <dgm:prSet phldrT="[Text]" custT="1"/>
      <dgm:spPr/>
      <dgm:t>
        <a:bodyPr/>
        <a:lstStyle/>
        <a:p>
          <a:r>
            <a:rPr lang="en-US" sz="1400" dirty="0"/>
            <a:t>WELCOME SCREEN</a:t>
          </a:r>
        </a:p>
      </dgm:t>
    </dgm:pt>
    <dgm:pt modelId="{23945C3F-D044-4615-93EC-D8027FA43817}" type="parTrans" cxnId="{60389A7C-6664-434A-B21E-F02FA633C3B6}">
      <dgm:prSet/>
      <dgm:spPr/>
      <dgm:t>
        <a:bodyPr/>
        <a:lstStyle/>
        <a:p>
          <a:endParaRPr lang="en-US"/>
        </a:p>
      </dgm:t>
    </dgm:pt>
    <dgm:pt modelId="{EFCF8860-1F48-45A8-B60D-E5583544FF4B}" type="sibTrans" cxnId="{60389A7C-6664-434A-B21E-F02FA633C3B6}">
      <dgm:prSet/>
      <dgm:spPr/>
      <dgm:t>
        <a:bodyPr/>
        <a:lstStyle/>
        <a:p>
          <a:endParaRPr lang="en-US"/>
        </a:p>
      </dgm:t>
    </dgm:pt>
    <dgm:pt modelId="{432576F1-D9C9-48F8-A8F7-80C87FF8EA6D}" type="asst">
      <dgm:prSet phldrT="[Text]" custT="1"/>
      <dgm:spPr/>
      <dgm:t>
        <a:bodyPr/>
        <a:lstStyle/>
        <a:p>
          <a:r>
            <a:rPr lang="en-US" sz="1200" dirty="0"/>
            <a:t>Make reservation</a:t>
          </a:r>
        </a:p>
      </dgm:t>
    </dgm:pt>
    <dgm:pt modelId="{2BC568D5-5E1D-4BEE-BE63-5A86ECE85FC3}" type="parTrans" cxnId="{B82D0D55-DB49-4B34-91E5-FC4AB2C3EB1F}">
      <dgm:prSet/>
      <dgm:spPr/>
      <dgm:t>
        <a:bodyPr/>
        <a:lstStyle/>
        <a:p>
          <a:endParaRPr lang="en-US"/>
        </a:p>
      </dgm:t>
    </dgm:pt>
    <dgm:pt modelId="{DCDBE76B-51F5-47FD-9801-BB4703B69A27}" type="sibTrans" cxnId="{B82D0D55-DB49-4B34-91E5-FC4AB2C3EB1F}">
      <dgm:prSet/>
      <dgm:spPr/>
      <dgm:t>
        <a:bodyPr/>
        <a:lstStyle/>
        <a:p>
          <a:endParaRPr lang="en-US"/>
        </a:p>
      </dgm:t>
    </dgm:pt>
    <dgm:pt modelId="{BB393701-628C-4F44-AC76-EE918E09803F}">
      <dgm:prSet phldrT="[Text]" custT="1"/>
      <dgm:spPr/>
      <dgm:t>
        <a:bodyPr/>
        <a:lstStyle/>
        <a:p>
          <a:r>
            <a:rPr lang="en-US" sz="1200" dirty="0"/>
            <a:t>Search passenger</a:t>
          </a:r>
        </a:p>
      </dgm:t>
    </dgm:pt>
    <dgm:pt modelId="{8273DFA8-F3D6-4925-8215-21E5A1A29B15}" type="parTrans" cxnId="{40C6FB6F-E0BF-4E5A-ACF8-922BCBF56CC7}">
      <dgm:prSet/>
      <dgm:spPr/>
      <dgm:t>
        <a:bodyPr/>
        <a:lstStyle/>
        <a:p>
          <a:endParaRPr lang="en-US"/>
        </a:p>
      </dgm:t>
    </dgm:pt>
    <dgm:pt modelId="{AE728A94-8065-457D-9BF1-040AA504A04E}" type="sibTrans" cxnId="{40C6FB6F-E0BF-4E5A-ACF8-922BCBF56CC7}">
      <dgm:prSet/>
      <dgm:spPr/>
      <dgm:t>
        <a:bodyPr/>
        <a:lstStyle/>
        <a:p>
          <a:endParaRPr lang="en-US"/>
        </a:p>
      </dgm:t>
    </dgm:pt>
    <dgm:pt modelId="{619C049D-79D8-41E8-9EE5-E44E6EE3A24A}">
      <dgm:prSet phldrT="[Text]" custT="1"/>
      <dgm:spPr/>
      <dgm:t>
        <a:bodyPr/>
        <a:lstStyle/>
        <a:p>
          <a:r>
            <a:rPr lang="en-US" sz="1200" dirty="0"/>
            <a:t>Discount </a:t>
          </a:r>
        </a:p>
      </dgm:t>
    </dgm:pt>
    <dgm:pt modelId="{109A7D6D-C2F6-4C29-9178-55E4C5E10D8F}" type="parTrans" cxnId="{D00BB05C-C789-4113-A6FF-454924296C32}">
      <dgm:prSet/>
      <dgm:spPr/>
      <dgm:t>
        <a:bodyPr/>
        <a:lstStyle/>
        <a:p>
          <a:endParaRPr lang="en-US"/>
        </a:p>
      </dgm:t>
    </dgm:pt>
    <dgm:pt modelId="{4EA71BB6-AF7F-4D7F-868D-3AC92CBE0B59}" type="sibTrans" cxnId="{D00BB05C-C789-4113-A6FF-454924296C32}">
      <dgm:prSet/>
      <dgm:spPr/>
      <dgm:t>
        <a:bodyPr/>
        <a:lstStyle/>
        <a:p>
          <a:endParaRPr lang="en-US"/>
        </a:p>
      </dgm:t>
    </dgm:pt>
    <dgm:pt modelId="{B3C17645-AC60-4825-A070-83AD8EC4B721}">
      <dgm:prSet phldrT="[Text]" custT="1"/>
      <dgm:spPr/>
      <dgm:t>
        <a:bodyPr/>
        <a:lstStyle/>
        <a:p>
          <a:r>
            <a:rPr lang="en-US" sz="1200" dirty="0"/>
            <a:t>Cancel reservation</a:t>
          </a:r>
        </a:p>
      </dgm:t>
    </dgm:pt>
    <dgm:pt modelId="{29D2EF39-BA22-4AB7-ABB7-201EBACE9F1D}" type="sibTrans" cxnId="{444812CA-09A1-4B2B-B5AA-E1640B15CD42}">
      <dgm:prSet/>
      <dgm:spPr/>
      <dgm:t>
        <a:bodyPr/>
        <a:lstStyle/>
        <a:p>
          <a:endParaRPr lang="en-US"/>
        </a:p>
      </dgm:t>
    </dgm:pt>
    <dgm:pt modelId="{BB4B3856-62BD-4BC2-92C4-71572B3A7E5E}" type="parTrans" cxnId="{444812CA-09A1-4B2B-B5AA-E1640B15CD42}">
      <dgm:prSet/>
      <dgm:spPr/>
      <dgm:t>
        <a:bodyPr/>
        <a:lstStyle/>
        <a:p>
          <a:endParaRPr lang="en-US"/>
        </a:p>
      </dgm:t>
    </dgm:pt>
    <dgm:pt modelId="{66A4FE6B-21EE-4E0B-BFD3-48D490C6B760}">
      <dgm:prSet custT="1"/>
      <dgm:spPr/>
      <dgm:t>
        <a:bodyPr/>
        <a:lstStyle/>
        <a:p>
          <a:r>
            <a:rPr lang="en-US" sz="1200" dirty="0"/>
            <a:t>Print</a:t>
          </a:r>
          <a:r>
            <a:rPr lang="en-US" sz="3100" dirty="0"/>
            <a:t> </a:t>
          </a:r>
          <a:r>
            <a:rPr lang="en-US" sz="1200" dirty="0"/>
            <a:t>status</a:t>
          </a:r>
          <a:r>
            <a:rPr lang="en-US" sz="3100" dirty="0"/>
            <a:t> </a:t>
          </a:r>
          <a:r>
            <a:rPr lang="en-US" sz="1200" dirty="0"/>
            <a:t>report</a:t>
          </a:r>
        </a:p>
      </dgm:t>
    </dgm:pt>
    <dgm:pt modelId="{A2B55E39-CA6B-4140-B652-D0A04275CF0C}" type="parTrans" cxnId="{9DD4531E-CD46-4902-B80B-B193B53C639D}">
      <dgm:prSet/>
      <dgm:spPr/>
      <dgm:t>
        <a:bodyPr/>
        <a:lstStyle/>
        <a:p>
          <a:endParaRPr lang="en-US"/>
        </a:p>
      </dgm:t>
    </dgm:pt>
    <dgm:pt modelId="{0875DE29-C602-45E9-8310-EC209E24CC83}" type="sibTrans" cxnId="{9DD4531E-CD46-4902-B80B-B193B53C639D}">
      <dgm:prSet/>
      <dgm:spPr/>
      <dgm:t>
        <a:bodyPr/>
        <a:lstStyle/>
        <a:p>
          <a:endParaRPr lang="en-US"/>
        </a:p>
      </dgm:t>
    </dgm:pt>
    <dgm:pt modelId="{BFE025E7-CBB8-40DD-ADC7-A464A44EF341}">
      <dgm:prSet custT="1"/>
      <dgm:spPr/>
      <dgm:t>
        <a:bodyPr/>
        <a:lstStyle/>
        <a:p>
          <a:r>
            <a:rPr lang="en-US" sz="1000" dirty="0"/>
            <a:t>Exit </a:t>
          </a:r>
        </a:p>
      </dgm:t>
    </dgm:pt>
    <dgm:pt modelId="{A47D2BC5-F55B-4B2D-8CB9-8CE218768BE8}" type="parTrans" cxnId="{BF392C34-01C3-4BF4-B615-7C15D1676D7D}">
      <dgm:prSet/>
      <dgm:spPr/>
      <dgm:t>
        <a:bodyPr/>
        <a:lstStyle/>
        <a:p>
          <a:endParaRPr lang="en-US"/>
        </a:p>
      </dgm:t>
    </dgm:pt>
    <dgm:pt modelId="{4D5EABDA-0CCE-4719-AF09-CC5F20C47043}" type="sibTrans" cxnId="{BF392C34-01C3-4BF4-B615-7C15D1676D7D}">
      <dgm:prSet/>
      <dgm:spPr/>
      <dgm:t>
        <a:bodyPr/>
        <a:lstStyle/>
        <a:p>
          <a:endParaRPr lang="en-US"/>
        </a:p>
      </dgm:t>
    </dgm:pt>
    <dgm:pt modelId="{14F6554A-15C6-4DA7-9EE9-9934F19BF0A6}">
      <dgm:prSet custT="1"/>
      <dgm:spPr/>
      <dgm:t>
        <a:bodyPr/>
        <a:lstStyle/>
        <a:p>
          <a:r>
            <a:rPr lang="en-US" sz="1000" dirty="0"/>
            <a:t>Seat arrangement </a:t>
          </a:r>
        </a:p>
      </dgm:t>
    </dgm:pt>
    <dgm:pt modelId="{11A4E5AA-13E8-4A08-9B9C-AD4C860D309E}" type="parTrans" cxnId="{6A660E5D-C111-499A-A172-6A9DAEB4AAD6}">
      <dgm:prSet/>
      <dgm:spPr/>
      <dgm:t>
        <a:bodyPr/>
        <a:lstStyle/>
        <a:p>
          <a:endParaRPr lang="en-US"/>
        </a:p>
      </dgm:t>
    </dgm:pt>
    <dgm:pt modelId="{8FC3549E-FBA2-49E8-A90C-E9982241AC15}" type="sibTrans" cxnId="{6A660E5D-C111-499A-A172-6A9DAEB4AAD6}">
      <dgm:prSet/>
      <dgm:spPr/>
      <dgm:t>
        <a:bodyPr/>
        <a:lstStyle/>
        <a:p>
          <a:endParaRPr lang="en-US"/>
        </a:p>
      </dgm:t>
    </dgm:pt>
    <dgm:pt modelId="{4AF2F9B0-9EBA-4266-AA54-8FF67F45E37C}">
      <dgm:prSet custT="1"/>
      <dgm:spPr/>
      <dgm:t>
        <a:bodyPr/>
        <a:lstStyle/>
        <a:p>
          <a:r>
            <a:rPr lang="en-US" sz="1000" dirty="0"/>
            <a:t>Choice for meal</a:t>
          </a:r>
        </a:p>
      </dgm:t>
    </dgm:pt>
    <dgm:pt modelId="{76A81659-D671-4ED2-BA3F-8E46B76A131B}" type="parTrans" cxnId="{E8ED9ABC-CADB-4C2E-AE2D-132B93FB629D}">
      <dgm:prSet/>
      <dgm:spPr/>
      <dgm:t>
        <a:bodyPr/>
        <a:lstStyle/>
        <a:p>
          <a:endParaRPr lang="en-US"/>
        </a:p>
      </dgm:t>
    </dgm:pt>
    <dgm:pt modelId="{E637A135-418D-4D98-91AD-F9C46BF38758}" type="sibTrans" cxnId="{E8ED9ABC-CADB-4C2E-AE2D-132B93FB629D}">
      <dgm:prSet/>
      <dgm:spPr/>
      <dgm:t>
        <a:bodyPr/>
        <a:lstStyle/>
        <a:p>
          <a:endParaRPr lang="en-US"/>
        </a:p>
      </dgm:t>
    </dgm:pt>
    <dgm:pt modelId="{522FCF51-75DC-43AE-A04D-7D01034049AE}">
      <dgm:prSet custT="1"/>
      <dgm:spPr/>
      <dgm:t>
        <a:bodyPr/>
        <a:lstStyle/>
        <a:p>
          <a:r>
            <a:rPr lang="en-US" sz="1000" dirty="0"/>
            <a:t>Discount rules</a:t>
          </a:r>
        </a:p>
      </dgm:t>
    </dgm:pt>
    <dgm:pt modelId="{303CD82D-4461-414F-AE4C-7F6AE609114D}" type="parTrans" cxnId="{BBA56345-86E7-4F8C-B9F8-10AE1A1BC791}">
      <dgm:prSet/>
      <dgm:spPr/>
      <dgm:t>
        <a:bodyPr/>
        <a:lstStyle/>
        <a:p>
          <a:endParaRPr lang="en-US"/>
        </a:p>
      </dgm:t>
    </dgm:pt>
    <dgm:pt modelId="{8E60F842-B69B-4580-A75F-B3571C7E3D67}" type="sibTrans" cxnId="{BBA56345-86E7-4F8C-B9F8-10AE1A1BC791}">
      <dgm:prSet/>
      <dgm:spPr/>
      <dgm:t>
        <a:bodyPr/>
        <a:lstStyle/>
        <a:p>
          <a:endParaRPr lang="en-US"/>
        </a:p>
      </dgm:t>
    </dgm:pt>
    <dgm:pt modelId="{14DE837D-3E7B-42A2-88AB-4410FB76F98C}" type="pres">
      <dgm:prSet presAssocID="{DAA4C9FE-7203-4DB4-944C-D1DF8ADF8987}" presName="mainComposite" presStyleCnt="0">
        <dgm:presLayoutVars>
          <dgm:chPref val="1"/>
          <dgm:dir/>
          <dgm:animOne val="branch"/>
          <dgm:animLvl val="lvl"/>
          <dgm:resizeHandles val="exact"/>
        </dgm:presLayoutVars>
      </dgm:prSet>
      <dgm:spPr/>
      <dgm:t>
        <a:bodyPr/>
        <a:lstStyle/>
        <a:p>
          <a:endParaRPr lang="en-US"/>
        </a:p>
      </dgm:t>
    </dgm:pt>
    <dgm:pt modelId="{90FFBBAE-19F6-4377-B1AE-B179018E4228}" type="pres">
      <dgm:prSet presAssocID="{DAA4C9FE-7203-4DB4-944C-D1DF8ADF8987}" presName="hierFlow" presStyleCnt="0"/>
      <dgm:spPr/>
    </dgm:pt>
    <dgm:pt modelId="{7BAF1C0A-C925-4D39-A819-8C97DFE080D8}" type="pres">
      <dgm:prSet presAssocID="{DAA4C9FE-7203-4DB4-944C-D1DF8ADF8987}" presName="hierChild1" presStyleCnt="0">
        <dgm:presLayoutVars>
          <dgm:chPref val="1"/>
          <dgm:animOne val="branch"/>
          <dgm:animLvl val="lvl"/>
        </dgm:presLayoutVars>
      </dgm:prSet>
      <dgm:spPr/>
    </dgm:pt>
    <dgm:pt modelId="{EACB1E89-A604-45F5-BE5E-BC4F8B3F1DC0}" type="pres">
      <dgm:prSet presAssocID="{F031E1D2-8A7F-4051-A8D2-5F0FFE897602}" presName="Name14" presStyleCnt="0"/>
      <dgm:spPr/>
    </dgm:pt>
    <dgm:pt modelId="{195EA394-BBAE-41F3-9347-C0F451C12784}" type="pres">
      <dgm:prSet presAssocID="{F031E1D2-8A7F-4051-A8D2-5F0FFE897602}" presName="level1Shape" presStyleLbl="node0" presStyleIdx="0" presStyleCnt="1">
        <dgm:presLayoutVars>
          <dgm:chPref val="3"/>
        </dgm:presLayoutVars>
      </dgm:prSet>
      <dgm:spPr/>
      <dgm:t>
        <a:bodyPr/>
        <a:lstStyle/>
        <a:p>
          <a:endParaRPr lang="en-US"/>
        </a:p>
      </dgm:t>
    </dgm:pt>
    <dgm:pt modelId="{C2FE23D3-EABD-45BD-B1FF-EB5009682660}" type="pres">
      <dgm:prSet presAssocID="{F031E1D2-8A7F-4051-A8D2-5F0FFE897602}" presName="hierChild2" presStyleCnt="0"/>
      <dgm:spPr/>
    </dgm:pt>
    <dgm:pt modelId="{BD72E741-8804-4505-91FA-1F21DDCA0A53}" type="pres">
      <dgm:prSet presAssocID="{2BC568D5-5E1D-4BEE-BE63-5A86ECE85FC3}" presName="Name19" presStyleLbl="parChTrans1D2" presStyleIdx="0" presStyleCnt="6"/>
      <dgm:spPr/>
      <dgm:t>
        <a:bodyPr/>
        <a:lstStyle/>
        <a:p>
          <a:endParaRPr lang="en-US"/>
        </a:p>
      </dgm:t>
    </dgm:pt>
    <dgm:pt modelId="{766A7C23-DE47-4963-9F58-F8F32052A194}" type="pres">
      <dgm:prSet presAssocID="{432576F1-D9C9-48F8-A8F7-80C87FF8EA6D}" presName="Name21" presStyleCnt="0"/>
      <dgm:spPr/>
    </dgm:pt>
    <dgm:pt modelId="{6A87800A-794A-4126-A2D6-07A96FBFBC1A}" type="pres">
      <dgm:prSet presAssocID="{432576F1-D9C9-48F8-A8F7-80C87FF8EA6D}" presName="level2Shape" presStyleLbl="asst1" presStyleIdx="0" presStyleCnt="1"/>
      <dgm:spPr/>
      <dgm:t>
        <a:bodyPr/>
        <a:lstStyle/>
        <a:p>
          <a:endParaRPr lang="en-US"/>
        </a:p>
      </dgm:t>
    </dgm:pt>
    <dgm:pt modelId="{27620AD4-266D-44CA-A94A-B7E38E6C27E7}" type="pres">
      <dgm:prSet presAssocID="{432576F1-D9C9-48F8-A8F7-80C87FF8EA6D}" presName="hierChild3" presStyleCnt="0"/>
      <dgm:spPr/>
    </dgm:pt>
    <dgm:pt modelId="{166393A3-A203-43F0-B4F7-2C0898CE6B38}" type="pres">
      <dgm:prSet presAssocID="{11A4E5AA-13E8-4A08-9B9C-AD4C860D309E}" presName="Name19" presStyleLbl="parChTrans1D3" presStyleIdx="0" presStyleCnt="2"/>
      <dgm:spPr/>
      <dgm:t>
        <a:bodyPr/>
        <a:lstStyle/>
        <a:p>
          <a:endParaRPr lang="en-US"/>
        </a:p>
      </dgm:t>
    </dgm:pt>
    <dgm:pt modelId="{4F0FB1D7-D3CA-4020-B551-2FB22D39EECB}" type="pres">
      <dgm:prSet presAssocID="{14F6554A-15C6-4DA7-9EE9-9934F19BF0A6}" presName="Name21" presStyleCnt="0"/>
      <dgm:spPr/>
    </dgm:pt>
    <dgm:pt modelId="{7DDAB395-8045-4E1D-8425-A6D87D1E2F35}" type="pres">
      <dgm:prSet presAssocID="{14F6554A-15C6-4DA7-9EE9-9934F19BF0A6}" presName="level2Shape" presStyleLbl="node3" presStyleIdx="0" presStyleCnt="2" custLinFactNeighborY="1319"/>
      <dgm:spPr/>
      <dgm:t>
        <a:bodyPr/>
        <a:lstStyle/>
        <a:p>
          <a:endParaRPr lang="en-US"/>
        </a:p>
      </dgm:t>
    </dgm:pt>
    <dgm:pt modelId="{CA3638B6-CBA2-485F-9D63-AF877D9AF7D5}" type="pres">
      <dgm:prSet presAssocID="{14F6554A-15C6-4DA7-9EE9-9934F19BF0A6}" presName="hierChild3" presStyleCnt="0"/>
      <dgm:spPr/>
    </dgm:pt>
    <dgm:pt modelId="{AFD39E98-E7EC-4A02-A59E-B851AD20C4E7}" type="pres">
      <dgm:prSet presAssocID="{76A81659-D671-4ED2-BA3F-8E46B76A131B}" presName="Name19" presStyleLbl="parChTrans1D4" presStyleIdx="0" presStyleCnt="1"/>
      <dgm:spPr/>
      <dgm:t>
        <a:bodyPr/>
        <a:lstStyle/>
        <a:p>
          <a:endParaRPr lang="en-US"/>
        </a:p>
      </dgm:t>
    </dgm:pt>
    <dgm:pt modelId="{FE7A87DA-1C05-4185-BFAC-FEA0BD4F8D8B}" type="pres">
      <dgm:prSet presAssocID="{4AF2F9B0-9EBA-4266-AA54-8FF67F45E37C}" presName="Name21" presStyleCnt="0"/>
      <dgm:spPr/>
    </dgm:pt>
    <dgm:pt modelId="{260A4334-BDEB-43A1-98F0-9E8B014575CB}" type="pres">
      <dgm:prSet presAssocID="{4AF2F9B0-9EBA-4266-AA54-8FF67F45E37C}" presName="level2Shape" presStyleLbl="node4" presStyleIdx="0" presStyleCnt="1"/>
      <dgm:spPr/>
      <dgm:t>
        <a:bodyPr/>
        <a:lstStyle/>
        <a:p>
          <a:endParaRPr lang="en-US"/>
        </a:p>
      </dgm:t>
    </dgm:pt>
    <dgm:pt modelId="{4C409067-1CA3-46AF-AE67-EFDD087F426D}" type="pres">
      <dgm:prSet presAssocID="{4AF2F9B0-9EBA-4266-AA54-8FF67F45E37C}" presName="hierChild3" presStyleCnt="0"/>
      <dgm:spPr/>
    </dgm:pt>
    <dgm:pt modelId="{F73BF8C9-E942-4B36-B27E-E4AA292A46DA}" type="pres">
      <dgm:prSet presAssocID="{BB4B3856-62BD-4BC2-92C4-71572B3A7E5E}" presName="Name19" presStyleLbl="parChTrans1D2" presStyleIdx="1" presStyleCnt="6"/>
      <dgm:spPr/>
      <dgm:t>
        <a:bodyPr/>
        <a:lstStyle/>
        <a:p>
          <a:endParaRPr lang="en-US"/>
        </a:p>
      </dgm:t>
    </dgm:pt>
    <dgm:pt modelId="{05B6B8A9-91CB-4CF2-A7D8-8FA8E84474E0}" type="pres">
      <dgm:prSet presAssocID="{B3C17645-AC60-4825-A070-83AD8EC4B721}" presName="Name21" presStyleCnt="0"/>
      <dgm:spPr/>
    </dgm:pt>
    <dgm:pt modelId="{522C6B6E-E5DC-4953-BD77-6C5877A769A4}" type="pres">
      <dgm:prSet presAssocID="{B3C17645-AC60-4825-A070-83AD8EC4B721}" presName="level2Shape" presStyleLbl="node2" presStyleIdx="0" presStyleCnt="5"/>
      <dgm:spPr/>
      <dgm:t>
        <a:bodyPr/>
        <a:lstStyle/>
        <a:p>
          <a:endParaRPr lang="en-US"/>
        </a:p>
      </dgm:t>
    </dgm:pt>
    <dgm:pt modelId="{6E29D603-5334-4B27-BB0F-3CC6A8F6B767}" type="pres">
      <dgm:prSet presAssocID="{B3C17645-AC60-4825-A070-83AD8EC4B721}" presName="hierChild3" presStyleCnt="0"/>
      <dgm:spPr/>
    </dgm:pt>
    <dgm:pt modelId="{46FD697B-249A-4F30-9F17-DD91A99DE3EA}" type="pres">
      <dgm:prSet presAssocID="{8273DFA8-F3D6-4925-8215-21E5A1A29B15}" presName="Name19" presStyleLbl="parChTrans1D2" presStyleIdx="2" presStyleCnt="6"/>
      <dgm:spPr/>
      <dgm:t>
        <a:bodyPr/>
        <a:lstStyle/>
        <a:p>
          <a:endParaRPr lang="en-US"/>
        </a:p>
      </dgm:t>
    </dgm:pt>
    <dgm:pt modelId="{B05C5409-1A97-4962-B718-8F54119EB117}" type="pres">
      <dgm:prSet presAssocID="{BB393701-628C-4F44-AC76-EE918E09803F}" presName="Name21" presStyleCnt="0"/>
      <dgm:spPr/>
    </dgm:pt>
    <dgm:pt modelId="{3B94B9BE-EA33-42C8-9C2B-2575792A93BC}" type="pres">
      <dgm:prSet presAssocID="{BB393701-628C-4F44-AC76-EE918E09803F}" presName="level2Shape" presStyleLbl="node2" presStyleIdx="1" presStyleCnt="5"/>
      <dgm:spPr/>
      <dgm:t>
        <a:bodyPr/>
        <a:lstStyle/>
        <a:p>
          <a:endParaRPr lang="en-US"/>
        </a:p>
      </dgm:t>
    </dgm:pt>
    <dgm:pt modelId="{84BFC20B-760F-41A8-8E60-36B706498917}" type="pres">
      <dgm:prSet presAssocID="{BB393701-628C-4F44-AC76-EE918E09803F}" presName="hierChild3" presStyleCnt="0"/>
      <dgm:spPr/>
    </dgm:pt>
    <dgm:pt modelId="{E52FED19-0F52-44D2-8602-0735FEA7B808}" type="pres">
      <dgm:prSet presAssocID="{109A7D6D-C2F6-4C29-9178-55E4C5E10D8F}" presName="Name19" presStyleLbl="parChTrans1D2" presStyleIdx="3" presStyleCnt="6"/>
      <dgm:spPr/>
      <dgm:t>
        <a:bodyPr/>
        <a:lstStyle/>
        <a:p>
          <a:endParaRPr lang="en-US"/>
        </a:p>
      </dgm:t>
    </dgm:pt>
    <dgm:pt modelId="{E45B334B-FDA8-496B-A544-602A84920478}" type="pres">
      <dgm:prSet presAssocID="{619C049D-79D8-41E8-9EE5-E44E6EE3A24A}" presName="Name21" presStyleCnt="0"/>
      <dgm:spPr/>
    </dgm:pt>
    <dgm:pt modelId="{F32C7F89-A475-4374-BD93-1539E1706E6D}" type="pres">
      <dgm:prSet presAssocID="{619C049D-79D8-41E8-9EE5-E44E6EE3A24A}" presName="level2Shape" presStyleLbl="node2" presStyleIdx="2" presStyleCnt="5"/>
      <dgm:spPr/>
      <dgm:t>
        <a:bodyPr/>
        <a:lstStyle/>
        <a:p>
          <a:endParaRPr lang="en-US"/>
        </a:p>
      </dgm:t>
    </dgm:pt>
    <dgm:pt modelId="{28692A9C-BDB3-4A84-BD45-21D58CA3C583}" type="pres">
      <dgm:prSet presAssocID="{619C049D-79D8-41E8-9EE5-E44E6EE3A24A}" presName="hierChild3" presStyleCnt="0"/>
      <dgm:spPr/>
    </dgm:pt>
    <dgm:pt modelId="{0D1EEFAE-881E-4A86-B34A-31678A98F263}" type="pres">
      <dgm:prSet presAssocID="{303CD82D-4461-414F-AE4C-7F6AE609114D}" presName="Name19" presStyleLbl="parChTrans1D3" presStyleIdx="1" presStyleCnt="2"/>
      <dgm:spPr/>
      <dgm:t>
        <a:bodyPr/>
        <a:lstStyle/>
        <a:p>
          <a:endParaRPr lang="en-US"/>
        </a:p>
      </dgm:t>
    </dgm:pt>
    <dgm:pt modelId="{9C240E4D-F957-4107-9947-6B82F5DF2726}" type="pres">
      <dgm:prSet presAssocID="{522FCF51-75DC-43AE-A04D-7D01034049AE}" presName="Name21" presStyleCnt="0"/>
      <dgm:spPr/>
    </dgm:pt>
    <dgm:pt modelId="{25E63BFF-26D0-4D8A-A061-9823D9D646D0}" type="pres">
      <dgm:prSet presAssocID="{522FCF51-75DC-43AE-A04D-7D01034049AE}" presName="level2Shape" presStyleLbl="node3" presStyleIdx="1" presStyleCnt="2"/>
      <dgm:spPr/>
      <dgm:t>
        <a:bodyPr/>
        <a:lstStyle/>
        <a:p>
          <a:endParaRPr lang="en-US"/>
        </a:p>
      </dgm:t>
    </dgm:pt>
    <dgm:pt modelId="{EA0B0040-9AAA-49A5-8EE1-74CFCBC9C4DC}" type="pres">
      <dgm:prSet presAssocID="{522FCF51-75DC-43AE-A04D-7D01034049AE}" presName="hierChild3" presStyleCnt="0"/>
      <dgm:spPr/>
    </dgm:pt>
    <dgm:pt modelId="{88F05B82-F277-4ED5-9435-97A527F86201}" type="pres">
      <dgm:prSet presAssocID="{A2B55E39-CA6B-4140-B652-D0A04275CF0C}" presName="Name19" presStyleLbl="parChTrans1D2" presStyleIdx="4" presStyleCnt="6"/>
      <dgm:spPr/>
      <dgm:t>
        <a:bodyPr/>
        <a:lstStyle/>
        <a:p>
          <a:endParaRPr lang="en-US"/>
        </a:p>
      </dgm:t>
    </dgm:pt>
    <dgm:pt modelId="{C8A71CE0-D1D1-4B37-B794-8DC068B8016F}" type="pres">
      <dgm:prSet presAssocID="{66A4FE6B-21EE-4E0B-BFD3-48D490C6B760}" presName="Name21" presStyleCnt="0"/>
      <dgm:spPr/>
    </dgm:pt>
    <dgm:pt modelId="{7794D709-D2E9-4E35-B37C-3359F462FBA3}" type="pres">
      <dgm:prSet presAssocID="{66A4FE6B-21EE-4E0B-BFD3-48D490C6B760}" presName="level2Shape" presStyleLbl="node2" presStyleIdx="3" presStyleCnt="5" custLinFactNeighborX="869"/>
      <dgm:spPr/>
      <dgm:t>
        <a:bodyPr/>
        <a:lstStyle/>
        <a:p>
          <a:endParaRPr lang="en-US"/>
        </a:p>
      </dgm:t>
    </dgm:pt>
    <dgm:pt modelId="{6DB629CA-CA39-444C-8895-C32C869AEF59}" type="pres">
      <dgm:prSet presAssocID="{66A4FE6B-21EE-4E0B-BFD3-48D490C6B760}" presName="hierChild3" presStyleCnt="0"/>
      <dgm:spPr/>
    </dgm:pt>
    <dgm:pt modelId="{13CA97EF-7F76-447F-9F90-A4EEF6BBF163}" type="pres">
      <dgm:prSet presAssocID="{A47D2BC5-F55B-4B2D-8CB9-8CE218768BE8}" presName="Name19" presStyleLbl="parChTrans1D2" presStyleIdx="5" presStyleCnt="6"/>
      <dgm:spPr/>
      <dgm:t>
        <a:bodyPr/>
        <a:lstStyle/>
        <a:p>
          <a:endParaRPr lang="en-US"/>
        </a:p>
      </dgm:t>
    </dgm:pt>
    <dgm:pt modelId="{DDF4A3B7-66B3-4779-A058-7B835778A321}" type="pres">
      <dgm:prSet presAssocID="{BFE025E7-CBB8-40DD-ADC7-A464A44EF341}" presName="Name21" presStyleCnt="0"/>
      <dgm:spPr/>
    </dgm:pt>
    <dgm:pt modelId="{AE47C083-7103-4257-A5A7-6969A67BB091}" type="pres">
      <dgm:prSet presAssocID="{BFE025E7-CBB8-40DD-ADC7-A464A44EF341}" presName="level2Shape" presStyleLbl="node2" presStyleIdx="4" presStyleCnt="5"/>
      <dgm:spPr/>
      <dgm:t>
        <a:bodyPr/>
        <a:lstStyle/>
        <a:p>
          <a:endParaRPr lang="en-US"/>
        </a:p>
      </dgm:t>
    </dgm:pt>
    <dgm:pt modelId="{9739061B-E4F1-41C3-919C-1456DFD40E7C}" type="pres">
      <dgm:prSet presAssocID="{BFE025E7-CBB8-40DD-ADC7-A464A44EF341}" presName="hierChild3" presStyleCnt="0"/>
      <dgm:spPr/>
    </dgm:pt>
    <dgm:pt modelId="{7D3D173B-2A04-4B77-BFC0-5172AFBD68E9}" type="pres">
      <dgm:prSet presAssocID="{DAA4C9FE-7203-4DB4-944C-D1DF8ADF8987}" presName="bgShapesFlow" presStyleCnt="0"/>
      <dgm:spPr/>
    </dgm:pt>
  </dgm:ptLst>
  <dgm:cxnLst>
    <dgm:cxn modelId="{BF392C34-01C3-4BF4-B615-7C15D1676D7D}" srcId="{F031E1D2-8A7F-4051-A8D2-5F0FFE897602}" destId="{BFE025E7-CBB8-40DD-ADC7-A464A44EF341}" srcOrd="5" destOrd="0" parTransId="{A47D2BC5-F55B-4B2D-8CB9-8CE218768BE8}" sibTransId="{4D5EABDA-0CCE-4719-AF09-CC5F20C47043}"/>
    <dgm:cxn modelId="{37016083-B38F-463A-B17E-44ECC6908528}" type="presOf" srcId="{A2B55E39-CA6B-4140-B652-D0A04275CF0C}" destId="{88F05B82-F277-4ED5-9435-97A527F86201}" srcOrd="0" destOrd="0" presId="urn:microsoft.com/office/officeart/2005/8/layout/hierarchy6"/>
    <dgm:cxn modelId="{40C6FB6F-E0BF-4E5A-ACF8-922BCBF56CC7}" srcId="{F031E1D2-8A7F-4051-A8D2-5F0FFE897602}" destId="{BB393701-628C-4F44-AC76-EE918E09803F}" srcOrd="2" destOrd="0" parTransId="{8273DFA8-F3D6-4925-8215-21E5A1A29B15}" sibTransId="{AE728A94-8065-457D-9BF1-040AA504A04E}"/>
    <dgm:cxn modelId="{78B7CD95-AED8-467A-8FD1-8643BD5C3C78}" type="presOf" srcId="{303CD82D-4461-414F-AE4C-7F6AE609114D}" destId="{0D1EEFAE-881E-4A86-B34A-31678A98F263}" srcOrd="0" destOrd="0" presId="urn:microsoft.com/office/officeart/2005/8/layout/hierarchy6"/>
    <dgm:cxn modelId="{B7FD88B2-F3AD-418E-BC75-E46A7FBF9FD1}" type="presOf" srcId="{14F6554A-15C6-4DA7-9EE9-9934F19BF0A6}" destId="{7DDAB395-8045-4E1D-8425-A6D87D1E2F35}" srcOrd="0" destOrd="0" presId="urn:microsoft.com/office/officeart/2005/8/layout/hierarchy6"/>
    <dgm:cxn modelId="{60389A7C-6664-434A-B21E-F02FA633C3B6}" srcId="{DAA4C9FE-7203-4DB4-944C-D1DF8ADF8987}" destId="{F031E1D2-8A7F-4051-A8D2-5F0FFE897602}" srcOrd="0" destOrd="0" parTransId="{23945C3F-D044-4615-93EC-D8027FA43817}" sibTransId="{EFCF8860-1F48-45A8-B60D-E5583544FF4B}"/>
    <dgm:cxn modelId="{7193C7F5-3727-4929-BEC9-A62EAA97BCB8}" type="presOf" srcId="{432576F1-D9C9-48F8-A8F7-80C87FF8EA6D}" destId="{6A87800A-794A-4126-A2D6-07A96FBFBC1A}" srcOrd="0" destOrd="0" presId="urn:microsoft.com/office/officeart/2005/8/layout/hierarchy6"/>
    <dgm:cxn modelId="{765B77C7-6C3F-4136-9BBD-4BCC90E8987C}" type="presOf" srcId="{4AF2F9B0-9EBA-4266-AA54-8FF67F45E37C}" destId="{260A4334-BDEB-43A1-98F0-9E8B014575CB}" srcOrd="0" destOrd="0" presId="urn:microsoft.com/office/officeart/2005/8/layout/hierarchy6"/>
    <dgm:cxn modelId="{48BBBDB5-13C4-4930-916F-683EEA69DBE2}" type="presOf" srcId="{B3C17645-AC60-4825-A070-83AD8EC4B721}" destId="{522C6B6E-E5DC-4953-BD77-6C5877A769A4}" srcOrd="0" destOrd="0" presId="urn:microsoft.com/office/officeart/2005/8/layout/hierarchy6"/>
    <dgm:cxn modelId="{97460AFA-AB67-429E-871B-F998FB239138}" type="presOf" srcId="{F031E1D2-8A7F-4051-A8D2-5F0FFE897602}" destId="{195EA394-BBAE-41F3-9347-C0F451C12784}" srcOrd="0" destOrd="0" presId="urn:microsoft.com/office/officeart/2005/8/layout/hierarchy6"/>
    <dgm:cxn modelId="{B82D0D55-DB49-4B34-91E5-FC4AB2C3EB1F}" srcId="{F031E1D2-8A7F-4051-A8D2-5F0FFE897602}" destId="{432576F1-D9C9-48F8-A8F7-80C87FF8EA6D}" srcOrd="0" destOrd="0" parTransId="{2BC568D5-5E1D-4BEE-BE63-5A86ECE85FC3}" sibTransId="{DCDBE76B-51F5-47FD-9801-BB4703B69A27}"/>
    <dgm:cxn modelId="{243078EB-388C-4080-9B2F-A73788F905A6}" type="presOf" srcId="{BB4B3856-62BD-4BC2-92C4-71572B3A7E5E}" destId="{F73BF8C9-E942-4B36-B27E-E4AA292A46DA}" srcOrd="0" destOrd="0" presId="urn:microsoft.com/office/officeart/2005/8/layout/hierarchy6"/>
    <dgm:cxn modelId="{4C2F8868-A553-4904-B97D-68029C4F7B04}" type="presOf" srcId="{66A4FE6B-21EE-4E0B-BFD3-48D490C6B760}" destId="{7794D709-D2E9-4E35-B37C-3359F462FBA3}" srcOrd="0" destOrd="0" presId="urn:microsoft.com/office/officeart/2005/8/layout/hierarchy6"/>
    <dgm:cxn modelId="{9DD4531E-CD46-4902-B80B-B193B53C639D}" srcId="{F031E1D2-8A7F-4051-A8D2-5F0FFE897602}" destId="{66A4FE6B-21EE-4E0B-BFD3-48D490C6B760}" srcOrd="4" destOrd="0" parTransId="{A2B55E39-CA6B-4140-B652-D0A04275CF0C}" sibTransId="{0875DE29-C602-45E9-8310-EC209E24CC83}"/>
    <dgm:cxn modelId="{8B4315A2-4B2A-48F3-AE4E-6C0F0C179963}" type="presOf" srcId="{8273DFA8-F3D6-4925-8215-21E5A1A29B15}" destId="{46FD697B-249A-4F30-9F17-DD91A99DE3EA}" srcOrd="0" destOrd="0" presId="urn:microsoft.com/office/officeart/2005/8/layout/hierarchy6"/>
    <dgm:cxn modelId="{6A660E5D-C111-499A-A172-6A9DAEB4AAD6}" srcId="{432576F1-D9C9-48F8-A8F7-80C87FF8EA6D}" destId="{14F6554A-15C6-4DA7-9EE9-9934F19BF0A6}" srcOrd="0" destOrd="0" parTransId="{11A4E5AA-13E8-4A08-9B9C-AD4C860D309E}" sibTransId="{8FC3549E-FBA2-49E8-A90C-E9982241AC15}"/>
    <dgm:cxn modelId="{D3F00794-8A0C-4EE8-8585-465D76E6D031}" type="presOf" srcId="{A47D2BC5-F55B-4B2D-8CB9-8CE218768BE8}" destId="{13CA97EF-7F76-447F-9F90-A4EEF6BBF163}" srcOrd="0" destOrd="0" presId="urn:microsoft.com/office/officeart/2005/8/layout/hierarchy6"/>
    <dgm:cxn modelId="{FD153751-77D8-4982-9E26-C90BF506C312}" type="presOf" srcId="{109A7D6D-C2F6-4C29-9178-55E4C5E10D8F}" destId="{E52FED19-0F52-44D2-8602-0735FEA7B808}" srcOrd="0" destOrd="0" presId="urn:microsoft.com/office/officeart/2005/8/layout/hierarchy6"/>
    <dgm:cxn modelId="{BBA56345-86E7-4F8C-B9F8-10AE1A1BC791}" srcId="{619C049D-79D8-41E8-9EE5-E44E6EE3A24A}" destId="{522FCF51-75DC-43AE-A04D-7D01034049AE}" srcOrd="0" destOrd="0" parTransId="{303CD82D-4461-414F-AE4C-7F6AE609114D}" sibTransId="{8E60F842-B69B-4580-A75F-B3571C7E3D67}"/>
    <dgm:cxn modelId="{5C1D544A-DEF8-452D-AC71-F254FC40D28B}" type="presOf" srcId="{522FCF51-75DC-43AE-A04D-7D01034049AE}" destId="{25E63BFF-26D0-4D8A-A061-9823D9D646D0}" srcOrd="0" destOrd="0" presId="urn:microsoft.com/office/officeart/2005/8/layout/hierarchy6"/>
    <dgm:cxn modelId="{7BA561BD-2E0C-4920-B403-E1EC1FAE0E44}" type="presOf" srcId="{11A4E5AA-13E8-4A08-9B9C-AD4C860D309E}" destId="{166393A3-A203-43F0-B4F7-2C0898CE6B38}" srcOrd="0" destOrd="0" presId="urn:microsoft.com/office/officeart/2005/8/layout/hierarchy6"/>
    <dgm:cxn modelId="{595EADA1-4EBA-4FDD-8E55-9C902FF854AB}" type="presOf" srcId="{BB393701-628C-4F44-AC76-EE918E09803F}" destId="{3B94B9BE-EA33-42C8-9C2B-2575792A93BC}" srcOrd="0" destOrd="0" presId="urn:microsoft.com/office/officeart/2005/8/layout/hierarchy6"/>
    <dgm:cxn modelId="{091F8918-7D9E-43AA-AADC-E9C6F9D5F505}" type="presOf" srcId="{619C049D-79D8-41E8-9EE5-E44E6EE3A24A}" destId="{F32C7F89-A475-4374-BD93-1539E1706E6D}" srcOrd="0" destOrd="0" presId="urn:microsoft.com/office/officeart/2005/8/layout/hierarchy6"/>
    <dgm:cxn modelId="{E8ED9ABC-CADB-4C2E-AE2D-132B93FB629D}" srcId="{14F6554A-15C6-4DA7-9EE9-9934F19BF0A6}" destId="{4AF2F9B0-9EBA-4266-AA54-8FF67F45E37C}" srcOrd="0" destOrd="0" parTransId="{76A81659-D671-4ED2-BA3F-8E46B76A131B}" sibTransId="{E637A135-418D-4D98-91AD-F9C46BF38758}"/>
    <dgm:cxn modelId="{D00BB05C-C789-4113-A6FF-454924296C32}" srcId="{F031E1D2-8A7F-4051-A8D2-5F0FFE897602}" destId="{619C049D-79D8-41E8-9EE5-E44E6EE3A24A}" srcOrd="3" destOrd="0" parTransId="{109A7D6D-C2F6-4C29-9178-55E4C5E10D8F}" sibTransId="{4EA71BB6-AF7F-4D7F-868D-3AC92CBE0B59}"/>
    <dgm:cxn modelId="{85E47886-2E13-4E28-BB67-8A7BC2189871}" type="presOf" srcId="{76A81659-D671-4ED2-BA3F-8E46B76A131B}" destId="{AFD39E98-E7EC-4A02-A59E-B851AD20C4E7}" srcOrd="0" destOrd="0" presId="urn:microsoft.com/office/officeart/2005/8/layout/hierarchy6"/>
    <dgm:cxn modelId="{C9F06DC1-11C9-49F3-ABE2-A3C13AD1563F}" type="presOf" srcId="{BFE025E7-CBB8-40DD-ADC7-A464A44EF341}" destId="{AE47C083-7103-4257-A5A7-6969A67BB091}" srcOrd="0" destOrd="0" presId="urn:microsoft.com/office/officeart/2005/8/layout/hierarchy6"/>
    <dgm:cxn modelId="{1A9CE821-02E0-400B-B72C-C84FCBFBF105}" type="presOf" srcId="{DAA4C9FE-7203-4DB4-944C-D1DF8ADF8987}" destId="{14DE837D-3E7B-42A2-88AB-4410FB76F98C}" srcOrd="0" destOrd="0" presId="urn:microsoft.com/office/officeart/2005/8/layout/hierarchy6"/>
    <dgm:cxn modelId="{444812CA-09A1-4B2B-B5AA-E1640B15CD42}" srcId="{F031E1D2-8A7F-4051-A8D2-5F0FFE897602}" destId="{B3C17645-AC60-4825-A070-83AD8EC4B721}" srcOrd="1" destOrd="0" parTransId="{BB4B3856-62BD-4BC2-92C4-71572B3A7E5E}" sibTransId="{29D2EF39-BA22-4AB7-ABB7-201EBACE9F1D}"/>
    <dgm:cxn modelId="{C58FB2AB-5E30-4C74-B67B-725417E36F75}" type="presOf" srcId="{2BC568D5-5E1D-4BEE-BE63-5A86ECE85FC3}" destId="{BD72E741-8804-4505-91FA-1F21DDCA0A53}" srcOrd="0" destOrd="0" presId="urn:microsoft.com/office/officeart/2005/8/layout/hierarchy6"/>
    <dgm:cxn modelId="{814AA66F-45E7-4719-910E-1EC1FD2E21FC}" type="presParOf" srcId="{14DE837D-3E7B-42A2-88AB-4410FB76F98C}" destId="{90FFBBAE-19F6-4377-B1AE-B179018E4228}" srcOrd="0" destOrd="0" presId="urn:microsoft.com/office/officeart/2005/8/layout/hierarchy6"/>
    <dgm:cxn modelId="{46443A54-5CBD-4526-A0DE-0EA32F21573A}" type="presParOf" srcId="{90FFBBAE-19F6-4377-B1AE-B179018E4228}" destId="{7BAF1C0A-C925-4D39-A819-8C97DFE080D8}" srcOrd="0" destOrd="0" presId="urn:microsoft.com/office/officeart/2005/8/layout/hierarchy6"/>
    <dgm:cxn modelId="{D29B3EB0-BCB5-4C8D-A1A3-405E53B94460}" type="presParOf" srcId="{7BAF1C0A-C925-4D39-A819-8C97DFE080D8}" destId="{EACB1E89-A604-45F5-BE5E-BC4F8B3F1DC0}" srcOrd="0" destOrd="0" presId="urn:microsoft.com/office/officeart/2005/8/layout/hierarchy6"/>
    <dgm:cxn modelId="{ECD8A831-5234-4413-9943-6E97815CCD4D}" type="presParOf" srcId="{EACB1E89-A604-45F5-BE5E-BC4F8B3F1DC0}" destId="{195EA394-BBAE-41F3-9347-C0F451C12784}" srcOrd="0" destOrd="0" presId="urn:microsoft.com/office/officeart/2005/8/layout/hierarchy6"/>
    <dgm:cxn modelId="{0194E609-220E-41ED-B635-E3DD8B1CF9AB}" type="presParOf" srcId="{EACB1E89-A604-45F5-BE5E-BC4F8B3F1DC0}" destId="{C2FE23D3-EABD-45BD-B1FF-EB5009682660}" srcOrd="1" destOrd="0" presId="urn:microsoft.com/office/officeart/2005/8/layout/hierarchy6"/>
    <dgm:cxn modelId="{C4C2063D-155C-4C76-81D4-5358D59D4107}" type="presParOf" srcId="{C2FE23D3-EABD-45BD-B1FF-EB5009682660}" destId="{BD72E741-8804-4505-91FA-1F21DDCA0A53}" srcOrd="0" destOrd="0" presId="urn:microsoft.com/office/officeart/2005/8/layout/hierarchy6"/>
    <dgm:cxn modelId="{D24BBB69-D187-48FE-853E-ED70B3D30D94}" type="presParOf" srcId="{C2FE23D3-EABD-45BD-B1FF-EB5009682660}" destId="{766A7C23-DE47-4963-9F58-F8F32052A194}" srcOrd="1" destOrd="0" presId="urn:microsoft.com/office/officeart/2005/8/layout/hierarchy6"/>
    <dgm:cxn modelId="{E433E2B0-196C-494F-9A1C-FEFD252FD450}" type="presParOf" srcId="{766A7C23-DE47-4963-9F58-F8F32052A194}" destId="{6A87800A-794A-4126-A2D6-07A96FBFBC1A}" srcOrd="0" destOrd="0" presId="urn:microsoft.com/office/officeart/2005/8/layout/hierarchy6"/>
    <dgm:cxn modelId="{91DB9093-EC30-45F3-82D7-3DDF533E77E2}" type="presParOf" srcId="{766A7C23-DE47-4963-9F58-F8F32052A194}" destId="{27620AD4-266D-44CA-A94A-B7E38E6C27E7}" srcOrd="1" destOrd="0" presId="urn:microsoft.com/office/officeart/2005/8/layout/hierarchy6"/>
    <dgm:cxn modelId="{84990B44-7578-4C6A-8733-00BC7B4FEFEB}" type="presParOf" srcId="{27620AD4-266D-44CA-A94A-B7E38E6C27E7}" destId="{166393A3-A203-43F0-B4F7-2C0898CE6B38}" srcOrd="0" destOrd="0" presId="urn:microsoft.com/office/officeart/2005/8/layout/hierarchy6"/>
    <dgm:cxn modelId="{3543DCB8-1F6F-4D62-B44C-6A842C493100}" type="presParOf" srcId="{27620AD4-266D-44CA-A94A-B7E38E6C27E7}" destId="{4F0FB1D7-D3CA-4020-B551-2FB22D39EECB}" srcOrd="1" destOrd="0" presId="urn:microsoft.com/office/officeart/2005/8/layout/hierarchy6"/>
    <dgm:cxn modelId="{826CC65E-C94B-4241-A5AB-244C02FF03DB}" type="presParOf" srcId="{4F0FB1D7-D3CA-4020-B551-2FB22D39EECB}" destId="{7DDAB395-8045-4E1D-8425-A6D87D1E2F35}" srcOrd="0" destOrd="0" presId="urn:microsoft.com/office/officeart/2005/8/layout/hierarchy6"/>
    <dgm:cxn modelId="{C9C456D3-358F-4A78-A333-1EA9BDBFD824}" type="presParOf" srcId="{4F0FB1D7-D3CA-4020-B551-2FB22D39EECB}" destId="{CA3638B6-CBA2-485F-9D63-AF877D9AF7D5}" srcOrd="1" destOrd="0" presId="urn:microsoft.com/office/officeart/2005/8/layout/hierarchy6"/>
    <dgm:cxn modelId="{2EC41552-5D52-49EE-A498-50E3955D48EF}" type="presParOf" srcId="{CA3638B6-CBA2-485F-9D63-AF877D9AF7D5}" destId="{AFD39E98-E7EC-4A02-A59E-B851AD20C4E7}" srcOrd="0" destOrd="0" presId="urn:microsoft.com/office/officeart/2005/8/layout/hierarchy6"/>
    <dgm:cxn modelId="{70DE638B-DDB6-45D9-A908-2E148DFD32BE}" type="presParOf" srcId="{CA3638B6-CBA2-485F-9D63-AF877D9AF7D5}" destId="{FE7A87DA-1C05-4185-BFAC-FEA0BD4F8D8B}" srcOrd="1" destOrd="0" presId="urn:microsoft.com/office/officeart/2005/8/layout/hierarchy6"/>
    <dgm:cxn modelId="{025589F0-923D-4524-9C02-1DCE4B353041}" type="presParOf" srcId="{FE7A87DA-1C05-4185-BFAC-FEA0BD4F8D8B}" destId="{260A4334-BDEB-43A1-98F0-9E8B014575CB}" srcOrd="0" destOrd="0" presId="urn:microsoft.com/office/officeart/2005/8/layout/hierarchy6"/>
    <dgm:cxn modelId="{E3DAAD8A-93C8-468C-9ED5-B1B532AEFE7E}" type="presParOf" srcId="{FE7A87DA-1C05-4185-BFAC-FEA0BD4F8D8B}" destId="{4C409067-1CA3-46AF-AE67-EFDD087F426D}" srcOrd="1" destOrd="0" presId="urn:microsoft.com/office/officeart/2005/8/layout/hierarchy6"/>
    <dgm:cxn modelId="{95D4C580-9A4C-4312-A4E9-8200628F6A3E}" type="presParOf" srcId="{C2FE23D3-EABD-45BD-B1FF-EB5009682660}" destId="{F73BF8C9-E942-4B36-B27E-E4AA292A46DA}" srcOrd="2" destOrd="0" presId="urn:microsoft.com/office/officeart/2005/8/layout/hierarchy6"/>
    <dgm:cxn modelId="{8DDFC07A-491D-42A6-8814-492DCA6048B8}" type="presParOf" srcId="{C2FE23D3-EABD-45BD-B1FF-EB5009682660}" destId="{05B6B8A9-91CB-4CF2-A7D8-8FA8E84474E0}" srcOrd="3" destOrd="0" presId="urn:microsoft.com/office/officeart/2005/8/layout/hierarchy6"/>
    <dgm:cxn modelId="{E0AB94C8-09FC-4D7F-B052-A839AFBA2DFA}" type="presParOf" srcId="{05B6B8A9-91CB-4CF2-A7D8-8FA8E84474E0}" destId="{522C6B6E-E5DC-4953-BD77-6C5877A769A4}" srcOrd="0" destOrd="0" presId="urn:microsoft.com/office/officeart/2005/8/layout/hierarchy6"/>
    <dgm:cxn modelId="{A631B581-B94A-4A8D-9964-03AB41741587}" type="presParOf" srcId="{05B6B8A9-91CB-4CF2-A7D8-8FA8E84474E0}" destId="{6E29D603-5334-4B27-BB0F-3CC6A8F6B767}" srcOrd="1" destOrd="0" presId="urn:microsoft.com/office/officeart/2005/8/layout/hierarchy6"/>
    <dgm:cxn modelId="{E6931656-A092-4F00-995E-B8D7EB1AC3C7}" type="presParOf" srcId="{C2FE23D3-EABD-45BD-B1FF-EB5009682660}" destId="{46FD697B-249A-4F30-9F17-DD91A99DE3EA}" srcOrd="4" destOrd="0" presId="urn:microsoft.com/office/officeart/2005/8/layout/hierarchy6"/>
    <dgm:cxn modelId="{26EFFB55-CE83-4C33-98F6-E281431590F5}" type="presParOf" srcId="{C2FE23D3-EABD-45BD-B1FF-EB5009682660}" destId="{B05C5409-1A97-4962-B718-8F54119EB117}" srcOrd="5" destOrd="0" presId="urn:microsoft.com/office/officeart/2005/8/layout/hierarchy6"/>
    <dgm:cxn modelId="{71E37FCD-3186-4E13-ADC5-494EC9A6EE8F}" type="presParOf" srcId="{B05C5409-1A97-4962-B718-8F54119EB117}" destId="{3B94B9BE-EA33-42C8-9C2B-2575792A93BC}" srcOrd="0" destOrd="0" presId="urn:microsoft.com/office/officeart/2005/8/layout/hierarchy6"/>
    <dgm:cxn modelId="{1292016C-99CA-4F11-A20B-DCDC04CCD5F6}" type="presParOf" srcId="{B05C5409-1A97-4962-B718-8F54119EB117}" destId="{84BFC20B-760F-41A8-8E60-36B706498917}" srcOrd="1" destOrd="0" presId="urn:microsoft.com/office/officeart/2005/8/layout/hierarchy6"/>
    <dgm:cxn modelId="{9722A311-B7ED-472A-8A41-3A2C94A1CB80}" type="presParOf" srcId="{C2FE23D3-EABD-45BD-B1FF-EB5009682660}" destId="{E52FED19-0F52-44D2-8602-0735FEA7B808}" srcOrd="6" destOrd="0" presId="urn:microsoft.com/office/officeart/2005/8/layout/hierarchy6"/>
    <dgm:cxn modelId="{E62EBB90-F094-4BD3-B16A-B9C78DB14B7A}" type="presParOf" srcId="{C2FE23D3-EABD-45BD-B1FF-EB5009682660}" destId="{E45B334B-FDA8-496B-A544-602A84920478}" srcOrd="7" destOrd="0" presId="urn:microsoft.com/office/officeart/2005/8/layout/hierarchy6"/>
    <dgm:cxn modelId="{7AB58744-C06D-4BBD-9EB0-35110CB90DC2}" type="presParOf" srcId="{E45B334B-FDA8-496B-A544-602A84920478}" destId="{F32C7F89-A475-4374-BD93-1539E1706E6D}" srcOrd="0" destOrd="0" presId="urn:microsoft.com/office/officeart/2005/8/layout/hierarchy6"/>
    <dgm:cxn modelId="{64F71A00-F6DA-42E7-A412-7735D124506A}" type="presParOf" srcId="{E45B334B-FDA8-496B-A544-602A84920478}" destId="{28692A9C-BDB3-4A84-BD45-21D58CA3C583}" srcOrd="1" destOrd="0" presId="urn:microsoft.com/office/officeart/2005/8/layout/hierarchy6"/>
    <dgm:cxn modelId="{95DBC1DE-2733-4460-BBAC-35118BB6B841}" type="presParOf" srcId="{28692A9C-BDB3-4A84-BD45-21D58CA3C583}" destId="{0D1EEFAE-881E-4A86-B34A-31678A98F263}" srcOrd="0" destOrd="0" presId="urn:microsoft.com/office/officeart/2005/8/layout/hierarchy6"/>
    <dgm:cxn modelId="{51CCB62D-B7E0-4798-B41A-1951D17CB62A}" type="presParOf" srcId="{28692A9C-BDB3-4A84-BD45-21D58CA3C583}" destId="{9C240E4D-F957-4107-9947-6B82F5DF2726}" srcOrd="1" destOrd="0" presId="urn:microsoft.com/office/officeart/2005/8/layout/hierarchy6"/>
    <dgm:cxn modelId="{3D678B48-CA4C-45DF-89B4-E35090EA2E95}" type="presParOf" srcId="{9C240E4D-F957-4107-9947-6B82F5DF2726}" destId="{25E63BFF-26D0-4D8A-A061-9823D9D646D0}" srcOrd="0" destOrd="0" presId="urn:microsoft.com/office/officeart/2005/8/layout/hierarchy6"/>
    <dgm:cxn modelId="{E2F63D31-67F6-45A6-B252-212C30E3AF7F}" type="presParOf" srcId="{9C240E4D-F957-4107-9947-6B82F5DF2726}" destId="{EA0B0040-9AAA-49A5-8EE1-74CFCBC9C4DC}" srcOrd="1" destOrd="0" presId="urn:microsoft.com/office/officeart/2005/8/layout/hierarchy6"/>
    <dgm:cxn modelId="{0CE7D679-F8C0-49B8-8FFC-5AAB68A21563}" type="presParOf" srcId="{C2FE23D3-EABD-45BD-B1FF-EB5009682660}" destId="{88F05B82-F277-4ED5-9435-97A527F86201}" srcOrd="8" destOrd="0" presId="urn:microsoft.com/office/officeart/2005/8/layout/hierarchy6"/>
    <dgm:cxn modelId="{8E481500-4B75-4980-83C9-3EC629411731}" type="presParOf" srcId="{C2FE23D3-EABD-45BD-B1FF-EB5009682660}" destId="{C8A71CE0-D1D1-4B37-B794-8DC068B8016F}" srcOrd="9" destOrd="0" presId="urn:microsoft.com/office/officeart/2005/8/layout/hierarchy6"/>
    <dgm:cxn modelId="{50CE89A9-205C-4F23-BBD5-7DBED5B51952}" type="presParOf" srcId="{C8A71CE0-D1D1-4B37-B794-8DC068B8016F}" destId="{7794D709-D2E9-4E35-B37C-3359F462FBA3}" srcOrd="0" destOrd="0" presId="urn:microsoft.com/office/officeart/2005/8/layout/hierarchy6"/>
    <dgm:cxn modelId="{EDB4E1C8-8F66-491C-86C2-0D9003AADCE7}" type="presParOf" srcId="{C8A71CE0-D1D1-4B37-B794-8DC068B8016F}" destId="{6DB629CA-CA39-444C-8895-C32C869AEF59}" srcOrd="1" destOrd="0" presId="urn:microsoft.com/office/officeart/2005/8/layout/hierarchy6"/>
    <dgm:cxn modelId="{4D30FC2E-48BF-47DF-B733-64C5CB10D445}" type="presParOf" srcId="{C2FE23D3-EABD-45BD-B1FF-EB5009682660}" destId="{13CA97EF-7F76-447F-9F90-A4EEF6BBF163}" srcOrd="10" destOrd="0" presId="urn:microsoft.com/office/officeart/2005/8/layout/hierarchy6"/>
    <dgm:cxn modelId="{93332913-4AA3-4DED-81E0-EBA092B94C83}" type="presParOf" srcId="{C2FE23D3-EABD-45BD-B1FF-EB5009682660}" destId="{DDF4A3B7-66B3-4779-A058-7B835778A321}" srcOrd="11" destOrd="0" presId="urn:microsoft.com/office/officeart/2005/8/layout/hierarchy6"/>
    <dgm:cxn modelId="{2D840CA7-7BBD-4639-B4BD-80F2F2F77939}" type="presParOf" srcId="{DDF4A3B7-66B3-4779-A058-7B835778A321}" destId="{AE47C083-7103-4257-A5A7-6969A67BB091}" srcOrd="0" destOrd="0" presId="urn:microsoft.com/office/officeart/2005/8/layout/hierarchy6"/>
    <dgm:cxn modelId="{E51E18D1-BF43-414F-9EC0-4A2BD21CBD0C}" type="presParOf" srcId="{DDF4A3B7-66B3-4779-A058-7B835778A321}" destId="{9739061B-E4F1-41C3-919C-1456DFD40E7C}" srcOrd="1" destOrd="0" presId="urn:microsoft.com/office/officeart/2005/8/layout/hierarchy6"/>
    <dgm:cxn modelId="{71A99160-DDDB-4880-8BD6-7820255F499F}" type="presParOf" srcId="{14DE837D-3E7B-42A2-88AB-4410FB76F98C}" destId="{7D3D173B-2A04-4B77-BFC0-5172AFBD68E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EA394-BBAE-41F3-9347-C0F451C12784}">
      <dsp:nvSpPr>
        <dsp:cNvPr id="0" name=""/>
        <dsp:cNvSpPr/>
      </dsp:nvSpPr>
      <dsp:spPr>
        <a:xfrm>
          <a:off x="3797442" y="947067"/>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WELCOME SCREEN</a:t>
          </a:r>
        </a:p>
      </dsp:txBody>
      <dsp:txXfrm>
        <a:off x="3820251" y="969876"/>
        <a:ext cx="1122496" cy="733125"/>
      </dsp:txXfrm>
    </dsp:sp>
    <dsp:sp modelId="{BD72E741-8804-4505-91FA-1F21DDCA0A53}">
      <dsp:nvSpPr>
        <dsp:cNvPr id="0" name=""/>
        <dsp:cNvSpPr/>
      </dsp:nvSpPr>
      <dsp:spPr>
        <a:xfrm>
          <a:off x="585127" y="1725810"/>
          <a:ext cx="3796372" cy="311497"/>
        </a:xfrm>
        <a:custGeom>
          <a:avLst/>
          <a:gdLst/>
          <a:ahLst/>
          <a:cxnLst/>
          <a:rect l="0" t="0" r="0" b="0"/>
          <a:pathLst>
            <a:path>
              <a:moveTo>
                <a:pt x="3796372" y="0"/>
              </a:moveTo>
              <a:lnTo>
                <a:pt x="3796372" y="155748"/>
              </a:lnTo>
              <a:lnTo>
                <a:pt x="0" y="155748"/>
              </a:lnTo>
              <a:lnTo>
                <a:pt x="0"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A87800A-794A-4126-A2D6-07A96FBFBC1A}">
      <dsp:nvSpPr>
        <dsp:cNvPr id="0" name=""/>
        <dsp:cNvSpPr/>
      </dsp:nvSpPr>
      <dsp:spPr>
        <a:xfrm>
          <a:off x="1069"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Make reservation</a:t>
          </a:r>
        </a:p>
      </dsp:txBody>
      <dsp:txXfrm>
        <a:off x="23878" y="2060117"/>
        <a:ext cx="1122496" cy="733125"/>
      </dsp:txXfrm>
    </dsp:sp>
    <dsp:sp modelId="{166393A3-A203-43F0-B4F7-2C0898CE6B38}">
      <dsp:nvSpPr>
        <dsp:cNvPr id="0" name=""/>
        <dsp:cNvSpPr/>
      </dsp:nvSpPr>
      <dsp:spPr>
        <a:xfrm>
          <a:off x="539407" y="2816051"/>
          <a:ext cx="91440" cy="321768"/>
        </a:xfrm>
        <a:custGeom>
          <a:avLst/>
          <a:gdLst/>
          <a:ahLst/>
          <a:cxnLst/>
          <a:rect l="0" t="0" r="0" b="0"/>
          <a:pathLst>
            <a:path>
              <a:moveTo>
                <a:pt x="45720" y="0"/>
              </a:moveTo>
              <a:lnTo>
                <a:pt x="45720" y="321768"/>
              </a:lnTo>
            </a:path>
          </a:pathLst>
        </a:custGeom>
        <a:noFill/>
        <a:ln w="1905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DDAB395-8045-4E1D-8425-A6D87D1E2F35}">
      <dsp:nvSpPr>
        <dsp:cNvPr id="0" name=""/>
        <dsp:cNvSpPr/>
      </dsp:nvSpPr>
      <dsp:spPr>
        <a:xfrm>
          <a:off x="1069" y="3137820"/>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Seat arrangement </a:t>
          </a:r>
        </a:p>
      </dsp:txBody>
      <dsp:txXfrm>
        <a:off x="23878" y="3160629"/>
        <a:ext cx="1122496" cy="733125"/>
      </dsp:txXfrm>
    </dsp:sp>
    <dsp:sp modelId="{AFD39E98-E7EC-4A02-A59E-B851AD20C4E7}">
      <dsp:nvSpPr>
        <dsp:cNvPr id="0" name=""/>
        <dsp:cNvSpPr/>
      </dsp:nvSpPr>
      <dsp:spPr>
        <a:xfrm>
          <a:off x="539407" y="3916563"/>
          <a:ext cx="91440" cy="301225"/>
        </a:xfrm>
        <a:custGeom>
          <a:avLst/>
          <a:gdLst/>
          <a:ahLst/>
          <a:cxnLst/>
          <a:rect l="0" t="0" r="0" b="0"/>
          <a:pathLst>
            <a:path>
              <a:moveTo>
                <a:pt x="45720" y="0"/>
              </a:moveTo>
              <a:lnTo>
                <a:pt x="45720" y="301225"/>
              </a:lnTo>
            </a:path>
          </a:pathLst>
        </a:custGeom>
        <a:noFill/>
        <a:ln w="1905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60A4334-BDEB-43A1-98F0-9E8B014575CB}">
      <dsp:nvSpPr>
        <dsp:cNvPr id="0" name=""/>
        <dsp:cNvSpPr/>
      </dsp:nvSpPr>
      <dsp:spPr>
        <a:xfrm>
          <a:off x="1069" y="4217789"/>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Choice for meal</a:t>
          </a:r>
        </a:p>
      </dsp:txBody>
      <dsp:txXfrm>
        <a:off x="23878" y="4240598"/>
        <a:ext cx="1122496" cy="733125"/>
      </dsp:txXfrm>
    </dsp:sp>
    <dsp:sp modelId="{F73BF8C9-E942-4B36-B27E-E4AA292A46DA}">
      <dsp:nvSpPr>
        <dsp:cNvPr id="0" name=""/>
        <dsp:cNvSpPr/>
      </dsp:nvSpPr>
      <dsp:spPr>
        <a:xfrm>
          <a:off x="2103676" y="1725810"/>
          <a:ext cx="2277823" cy="311497"/>
        </a:xfrm>
        <a:custGeom>
          <a:avLst/>
          <a:gdLst/>
          <a:ahLst/>
          <a:cxnLst/>
          <a:rect l="0" t="0" r="0" b="0"/>
          <a:pathLst>
            <a:path>
              <a:moveTo>
                <a:pt x="2277823" y="0"/>
              </a:moveTo>
              <a:lnTo>
                <a:pt x="2277823" y="155748"/>
              </a:lnTo>
              <a:lnTo>
                <a:pt x="0" y="155748"/>
              </a:lnTo>
              <a:lnTo>
                <a:pt x="0"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22C6B6E-E5DC-4953-BD77-6C5877A769A4}">
      <dsp:nvSpPr>
        <dsp:cNvPr id="0" name=""/>
        <dsp:cNvSpPr/>
      </dsp:nvSpPr>
      <dsp:spPr>
        <a:xfrm>
          <a:off x="1519618"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Cancel reservation</a:t>
          </a:r>
        </a:p>
      </dsp:txBody>
      <dsp:txXfrm>
        <a:off x="1542427" y="2060117"/>
        <a:ext cx="1122496" cy="733125"/>
      </dsp:txXfrm>
    </dsp:sp>
    <dsp:sp modelId="{46FD697B-249A-4F30-9F17-DD91A99DE3EA}">
      <dsp:nvSpPr>
        <dsp:cNvPr id="0" name=""/>
        <dsp:cNvSpPr/>
      </dsp:nvSpPr>
      <dsp:spPr>
        <a:xfrm>
          <a:off x="3622225" y="1725810"/>
          <a:ext cx="759274" cy="311497"/>
        </a:xfrm>
        <a:custGeom>
          <a:avLst/>
          <a:gdLst/>
          <a:ahLst/>
          <a:cxnLst/>
          <a:rect l="0" t="0" r="0" b="0"/>
          <a:pathLst>
            <a:path>
              <a:moveTo>
                <a:pt x="759274" y="0"/>
              </a:moveTo>
              <a:lnTo>
                <a:pt x="759274" y="155748"/>
              </a:lnTo>
              <a:lnTo>
                <a:pt x="0" y="155748"/>
              </a:lnTo>
              <a:lnTo>
                <a:pt x="0"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B94B9BE-EA33-42C8-9C2B-2575792A93BC}">
      <dsp:nvSpPr>
        <dsp:cNvPr id="0" name=""/>
        <dsp:cNvSpPr/>
      </dsp:nvSpPr>
      <dsp:spPr>
        <a:xfrm>
          <a:off x="3038168"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Search passenger</a:t>
          </a:r>
        </a:p>
      </dsp:txBody>
      <dsp:txXfrm>
        <a:off x="3060977" y="2060117"/>
        <a:ext cx="1122496" cy="733125"/>
      </dsp:txXfrm>
    </dsp:sp>
    <dsp:sp modelId="{E52FED19-0F52-44D2-8602-0735FEA7B808}">
      <dsp:nvSpPr>
        <dsp:cNvPr id="0" name=""/>
        <dsp:cNvSpPr/>
      </dsp:nvSpPr>
      <dsp:spPr>
        <a:xfrm>
          <a:off x="4381500" y="1725810"/>
          <a:ext cx="759274" cy="311497"/>
        </a:xfrm>
        <a:custGeom>
          <a:avLst/>
          <a:gdLst/>
          <a:ahLst/>
          <a:cxnLst/>
          <a:rect l="0" t="0" r="0" b="0"/>
          <a:pathLst>
            <a:path>
              <a:moveTo>
                <a:pt x="0" y="0"/>
              </a:moveTo>
              <a:lnTo>
                <a:pt x="0" y="155748"/>
              </a:lnTo>
              <a:lnTo>
                <a:pt x="759274" y="155748"/>
              </a:lnTo>
              <a:lnTo>
                <a:pt x="759274"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32C7F89-A475-4374-BD93-1539E1706E6D}">
      <dsp:nvSpPr>
        <dsp:cNvPr id="0" name=""/>
        <dsp:cNvSpPr/>
      </dsp:nvSpPr>
      <dsp:spPr>
        <a:xfrm>
          <a:off x="4556717"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Discount </a:t>
          </a:r>
        </a:p>
      </dsp:txBody>
      <dsp:txXfrm>
        <a:off x="4579526" y="2060117"/>
        <a:ext cx="1122496" cy="733125"/>
      </dsp:txXfrm>
    </dsp:sp>
    <dsp:sp modelId="{0D1EEFAE-881E-4A86-B34A-31678A98F263}">
      <dsp:nvSpPr>
        <dsp:cNvPr id="0" name=""/>
        <dsp:cNvSpPr/>
      </dsp:nvSpPr>
      <dsp:spPr>
        <a:xfrm>
          <a:off x="5095054" y="2816051"/>
          <a:ext cx="91440" cy="311497"/>
        </a:xfrm>
        <a:custGeom>
          <a:avLst/>
          <a:gdLst/>
          <a:ahLst/>
          <a:cxnLst/>
          <a:rect l="0" t="0" r="0" b="0"/>
          <a:pathLst>
            <a:path>
              <a:moveTo>
                <a:pt x="45720" y="0"/>
              </a:moveTo>
              <a:lnTo>
                <a:pt x="45720" y="311497"/>
              </a:lnTo>
            </a:path>
          </a:pathLst>
        </a:custGeom>
        <a:noFill/>
        <a:ln w="1905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E63BFF-26D0-4D8A-A061-9823D9D646D0}">
      <dsp:nvSpPr>
        <dsp:cNvPr id="0" name=""/>
        <dsp:cNvSpPr/>
      </dsp:nvSpPr>
      <dsp:spPr>
        <a:xfrm>
          <a:off x="4556717" y="312754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Discount rules</a:t>
          </a:r>
        </a:p>
      </dsp:txBody>
      <dsp:txXfrm>
        <a:off x="4579526" y="3150357"/>
        <a:ext cx="1122496" cy="733125"/>
      </dsp:txXfrm>
    </dsp:sp>
    <dsp:sp modelId="{88F05B82-F277-4ED5-9435-97A527F86201}">
      <dsp:nvSpPr>
        <dsp:cNvPr id="0" name=""/>
        <dsp:cNvSpPr/>
      </dsp:nvSpPr>
      <dsp:spPr>
        <a:xfrm>
          <a:off x="4381500" y="1725810"/>
          <a:ext cx="2287974" cy="311497"/>
        </a:xfrm>
        <a:custGeom>
          <a:avLst/>
          <a:gdLst/>
          <a:ahLst/>
          <a:cxnLst/>
          <a:rect l="0" t="0" r="0" b="0"/>
          <a:pathLst>
            <a:path>
              <a:moveTo>
                <a:pt x="0" y="0"/>
              </a:moveTo>
              <a:lnTo>
                <a:pt x="0" y="155748"/>
              </a:lnTo>
              <a:lnTo>
                <a:pt x="2287974" y="155748"/>
              </a:lnTo>
              <a:lnTo>
                <a:pt x="2287974"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794D709-D2E9-4E35-B37C-3359F462FBA3}">
      <dsp:nvSpPr>
        <dsp:cNvPr id="0" name=""/>
        <dsp:cNvSpPr/>
      </dsp:nvSpPr>
      <dsp:spPr>
        <a:xfrm>
          <a:off x="6085417"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Print</a:t>
          </a:r>
          <a:r>
            <a:rPr lang="en-US" sz="3100" kern="1200" dirty="0"/>
            <a:t> </a:t>
          </a:r>
          <a:r>
            <a:rPr lang="en-US" sz="1200" kern="1200" dirty="0"/>
            <a:t>status</a:t>
          </a:r>
          <a:r>
            <a:rPr lang="en-US" sz="3100" kern="1200" dirty="0"/>
            <a:t> </a:t>
          </a:r>
          <a:r>
            <a:rPr lang="en-US" sz="1200" kern="1200" dirty="0"/>
            <a:t>report</a:t>
          </a:r>
        </a:p>
      </dsp:txBody>
      <dsp:txXfrm>
        <a:off x="6108226" y="2060117"/>
        <a:ext cx="1122496" cy="733125"/>
      </dsp:txXfrm>
    </dsp:sp>
    <dsp:sp modelId="{13CA97EF-7F76-447F-9F90-A4EEF6BBF163}">
      <dsp:nvSpPr>
        <dsp:cNvPr id="0" name=""/>
        <dsp:cNvSpPr/>
      </dsp:nvSpPr>
      <dsp:spPr>
        <a:xfrm>
          <a:off x="4381500" y="1725810"/>
          <a:ext cx="3796372" cy="311497"/>
        </a:xfrm>
        <a:custGeom>
          <a:avLst/>
          <a:gdLst/>
          <a:ahLst/>
          <a:cxnLst/>
          <a:rect l="0" t="0" r="0" b="0"/>
          <a:pathLst>
            <a:path>
              <a:moveTo>
                <a:pt x="0" y="0"/>
              </a:moveTo>
              <a:lnTo>
                <a:pt x="0" y="155748"/>
              </a:lnTo>
              <a:lnTo>
                <a:pt x="3796372" y="155748"/>
              </a:lnTo>
              <a:lnTo>
                <a:pt x="3796372" y="311497"/>
              </a:lnTo>
            </a:path>
          </a:pathLst>
        </a:custGeom>
        <a:noFill/>
        <a:ln w="1905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E47C083-7103-4257-A5A7-6969A67BB091}">
      <dsp:nvSpPr>
        <dsp:cNvPr id="0" name=""/>
        <dsp:cNvSpPr/>
      </dsp:nvSpPr>
      <dsp:spPr>
        <a:xfrm>
          <a:off x="7593815" y="2037308"/>
          <a:ext cx="1168114" cy="77874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Exit </a:t>
          </a:r>
        </a:p>
      </dsp:txBody>
      <dsp:txXfrm>
        <a:off x="7616624" y="2060117"/>
        <a:ext cx="1122496" cy="7331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D9683-A82D-47E7-B734-DED1693C6274}" type="datetimeFigureOut">
              <a:rPr lang="en-US" smtClean="0"/>
              <a:pPr/>
              <a:t>12/24/2019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DDDC0-92D2-4471-9166-997FFCFBAB44}" type="slidenum">
              <a:rPr lang="en-US" smtClean="0"/>
              <a:pPr/>
              <a:t>‹#›</a:t>
            </a:fld>
            <a:endParaRPr lang="en-US"/>
          </a:p>
        </p:txBody>
      </p:sp>
    </p:spTree>
    <p:extLst>
      <p:ext uri="{BB962C8B-B14F-4D97-AF65-F5344CB8AC3E}">
        <p14:creationId xmlns:p14="http://schemas.microsoft.com/office/powerpoint/2010/main" val="372167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101822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1893889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4041885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9425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423836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544570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638786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481805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2779208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1631686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633646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81189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292805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1197842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847378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3076194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D136A-609B-40E3-BFCA-1AADE4DCAD01}" type="datetimeFigureOut">
              <a:rPr lang="en-US" smtClean="0"/>
              <a:pPr/>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2A52C-747F-4ACB-840D-4D98130594D6}" type="slidenum">
              <a:rPr lang="en-US" smtClean="0"/>
              <a:pPr/>
              <a:t>‹#›</a:t>
            </a:fld>
            <a:endParaRPr lang="en-US"/>
          </a:p>
        </p:txBody>
      </p:sp>
    </p:spTree>
    <p:extLst>
      <p:ext uri="{BB962C8B-B14F-4D97-AF65-F5344CB8AC3E}">
        <p14:creationId xmlns:p14="http://schemas.microsoft.com/office/powerpoint/2010/main" val="2627466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8D136A-609B-40E3-BFCA-1AADE4DCAD01}" type="datetimeFigureOut">
              <a:rPr lang="en-US" smtClean="0"/>
              <a:pPr/>
              <a:t>12/24/2019</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72A52C-747F-4ACB-840D-4D98130594D6}" type="slidenum">
              <a:rPr lang="en-US" smtClean="0"/>
              <a:pPr/>
              <a:t>‹#›</a:t>
            </a:fld>
            <a:endParaRPr lang="en-US"/>
          </a:p>
        </p:txBody>
      </p:sp>
    </p:spTree>
    <p:extLst>
      <p:ext uri="{BB962C8B-B14F-4D97-AF65-F5344CB8AC3E}">
        <p14:creationId xmlns:p14="http://schemas.microsoft.com/office/powerpoint/2010/main" val="2564156056"/>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Title 1"/>
          <p:cNvSpPr>
            <a:spLocks noGrp="1"/>
          </p:cNvSpPr>
          <p:nvPr>
            <p:ph type="title"/>
          </p:nvPr>
        </p:nvSpPr>
        <p:spPr>
          <a:xfrm>
            <a:off x="762000" y="533400"/>
            <a:ext cx="7925253" cy="2209799"/>
          </a:xfrm>
          <a:ln>
            <a:noFill/>
          </a:ln>
          <a:effectLst>
            <a:outerShdw blurRad="127000" dist="38100" dir="2700000" algn="ctr">
              <a:srgbClr val="000000">
                <a:alpha val="45000"/>
              </a:srgbClr>
            </a:outerShdw>
            <a:reflection blurRad="6350" stA="50000" endA="300" endPos="90000" dist="50800" dir="5400000" sy="-100000" algn="bl" rotWithShape="0"/>
          </a:effectLst>
          <a:scene3d>
            <a:camera prst="perspectiveRight"/>
            <a:lightRig rig="threePt" dir="t"/>
          </a:scene3d>
        </p:spPr>
        <p:txBody>
          <a:bodyPr>
            <a:prstTxWarp prst="textChevron">
              <a:avLst/>
            </a:prstTxWarp>
            <a:normAutofit/>
          </a:bodyPr>
          <a:lstStyle/>
          <a:p>
            <a:r>
              <a:rPr lang="en-US"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AIRLINE RESERVATION SYSTEM</a:t>
            </a:r>
            <a:br>
              <a:rPr lang="en-US"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Content Placeholder 2"/>
          <p:cNvSpPr>
            <a:spLocks noGrp="1"/>
          </p:cNvSpPr>
          <p:nvPr>
            <p:ph idx="1"/>
          </p:nvPr>
        </p:nvSpPr>
        <p:spPr>
          <a:xfrm>
            <a:off x="0" y="2057400"/>
            <a:ext cx="9144000" cy="46482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sz="5200" dirty="0">
              <a:solidFill>
                <a:schemeClr val="accent1">
                  <a:lumMod val="40000"/>
                  <a:lumOff val="60000"/>
                </a:schemeClr>
              </a:solidFill>
            </a:endParaRPr>
          </a:p>
          <a:p>
            <a:pPr marL="0" indent="0">
              <a:buNone/>
            </a:pPr>
            <a:endParaRPr lang="en-US" dirty="0">
              <a:solidFill>
                <a:schemeClr val="accent1">
                  <a:lumMod val="40000"/>
                  <a:lumOff val="60000"/>
                </a:schemeClr>
              </a:solidFill>
            </a:endParaRPr>
          </a:p>
          <a:p>
            <a:pPr marL="0" indent="0">
              <a:buNone/>
            </a:pPr>
            <a:r>
              <a:rPr lang="en-US" dirty="0">
                <a:solidFill>
                  <a:schemeClr val="accent1">
                    <a:lumMod val="40000"/>
                    <a:lumOff val="60000"/>
                  </a:schemeClr>
                </a:solidFill>
              </a:rPr>
              <a:t>				  </a:t>
            </a:r>
            <a:r>
              <a:rPr lang="en-US" sz="4600" i="1" baseline="8000" dirty="0">
                <a:solidFill>
                  <a:schemeClr val="tx2">
                    <a:lumMod val="75000"/>
                  </a:schemeClr>
                </a:solidFill>
              </a:rPr>
              <a:t>	</a:t>
            </a:r>
          </a:p>
          <a:p>
            <a:pPr marL="0" indent="0">
              <a:buNone/>
            </a:pPr>
            <a:endParaRPr lang="en-US" sz="4600" dirty="0">
              <a:solidFill>
                <a:schemeClr val="accent1">
                  <a:lumMod val="40000"/>
                  <a:lumOff val="60000"/>
                </a:schemeClr>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i="1" u="sng" dirty="0">
                <a:solidFill>
                  <a:schemeClr val="accent1">
                    <a:lumMod val="75000"/>
                  </a:schemeClr>
                </a:solidFill>
              </a:rPr>
              <a:t>MODULE AND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4730407"/>
              </p:ext>
            </p:extLst>
          </p:nvPr>
        </p:nvGraphicFramePr>
        <p:xfrm>
          <a:off x="152400" y="914400"/>
          <a:ext cx="87630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Autofit/>
          </a:bodyPr>
          <a:lstStyle/>
          <a:p>
            <a:r>
              <a:rPr lang="en-US" sz="4000" i="1" u="sng" dirty="0">
                <a:solidFill>
                  <a:schemeClr val="accent1">
                    <a:lumMod val="75000"/>
                  </a:schemeClr>
                </a:solidFill>
              </a:rPr>
              <a:t>TOOLS AND TECHNOLOGY</a:t>
            </a:r>
          </a:p>
        </p:txBody>
      </p:sp>
      <p:sp>
        <p:nvSpPr>
          <p:cNvPr id="4" name="TextBox 3"/>
          <p:cNvSpPr txBox="1"/>
          <p:nvPr/>
        </p:nvSpPr>
        <p:spPr>
          <a:xfrm>
            <a:off x="304800" y="948690"/>
            <a:ext cx="8382000" cy="4678204"/>
          </a:xfrm>
          <a:prstGeom prst="rect">
            <a:avLst/>
          </a:prstGeom>
          <a:noFill/>
        </p:spPr>
        <p:txBody>
          <a:bodyPr wrap="square" rtlCol="0">
            <a:spAutoFit/>
          </a:bodyPr>
          <a:lstStyle/>
          <a:p>
            <a:endParaRPr lang="en-US" sz="2400" b="1" u="sng" dirty="0"/>
          </a:p>
          <a:p>
            <a:endParaRPr lang="en-US" sz="2400" b="1" u="sng" dirty="0"/>
          </a:p>
          <a:p>
            <a:pPr marL="457200" indent="-457200">
              <a:buFont typeface="Wingdings" panose="05000000000000000000" pitchFamily="2" charset="2"/>
              <a:buChar char="Ø"/>
            </a:pPr>
            <a:r>
              <a:rPr lang="en-US" sz="2800" b="1" i="1" u="sng" dirty="0"/>
              <a:t>Software And Programs Used</a:t>
            </a:r>
            <a:r>
              <a:rPr lang="en-US" sz="2800" i="1" u="sng" dirty="0"/>
              <a:t>:</a:t>
            </a:r>
          </a:p>
          <a:p>
            <a:pPr marL="457200" indent="-457200">
              <a:buFont typeface="Wingdings" panose="05000000000000000000" pitchFamily="2" charset="2"/>
              <a:buChar char="Ø"/>
            </a:pPr>
            <a:endParaRPr lang="en-US" sz="2800" dirty="0"/>
          </a:p>
          <a:p>
            <a:endParaRPr lang="en-US" dirty="0"/>
          </a:p>
          <a:p>
            <a:pPr marL="342900" indent="-342900">
              <a:buFont typeface="Arial" panose="020B0604020202020204" pitchFamily="34" charset="0"/>
              <a:buChar char="•"/>
            </a:pPr>
            <a:r>
              <a:rPr lang="en-US" sz="2400" dirty="0">
                <a:latin typeface="Adobe Devanagari" pitchFamily="18" charset="0"/>
                <a:cs typeface="Adobe Devanagari" pitchFamily="18" charset="0"/>
              </a:rPr>
              <a:t> </a:t>
            </a:r>
            <a:r>
              <a:rPr lang="en-US" sz="1900" dirty="0">
                <a:cs typeface="Adobe Devanagari" pitchFamily="18" charset="0"/>
              </a:rPr>
              <a:t>A  number of software and programs have been used in order to develop the sample  booking system.</a:t>
            </a:r>
          </a:p>
          <a:p>
            <a:endParaRPr lang="en-US" sz="1900" dirty="0">
              <a:cs typeface="Adobe Devanagari" pitchFamily="18" charset="0"/>
            </a:endParaRPr>
          </a:p>
          <a:p>
            <a:pPr marL="342900" indent="-342900">
              <a:buFont typeface="Arial" panose="020B0604020202020204" pitchFamily="34" charset="0"/>
              <a:buChar char="•"/>
            </a:pPr>
            <a:r>
              <a:rPr lang="en-US" sz="1900" dirty="0">
                <a:cs typeface="Adobe Devanagari" pitchFamily="18" charset="0"/>
              </a:rPr>
              <a:t>The types of programs and  software used were programming languages such as OBJECT ORIENTED C++ and for that compiler CODE BLOCKS is used. </a:t>
            </a:r>
          </a:p>
          <a:p>
            <a:pPr marL="342900" indent="-342900">
              <a:buFont typeface="Arial" panose="020B0604020202020204" pitchFamily="34" charset="0"/>
              <a:buChar char="•"/>
            </a:pPr>
            <a:endParaRPr lang="en-US" sz="1900" dirty="0">
              <a:cs typeface="Adobe Devanagari" pitchFamily="18" charset="0"/>
            </a:endParaRPr>
          </a:p>
          <a:p>
            <a:pPr marL="342900" indent="-342900">
              <a:buFont typeface="Arial" panose="020B0604020202020204" pitchFamily="34" charset="0"/>
              <a:buChar char="•"/>
            </a:pPr>
            <a:r>
              <a:rPr lang="en-US" sz="1900" dirty="0">
                <a:cs typeface="Adobe Devanagari" pitchFamily="18" charset="0"/>
              </a:rPr>
              <a:t> Basic understanding of the programs were utilized in the completion of the project.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19200"/>
            <a:ext cx="8839200" cy="969496"/>
          </a:xfrm>
          <a:prstGeom prst="rect">
            <a:avLst/>
          </a:prstGeom>
        </p:spPr>
        <p:txBody>
          <a:bodyPr wrap="square">
            <a:spAutoFit/>
          </a:bodyPr>
          <a:lstStyle/>
          <a:p>
            <a:pPr marL="342900" indent="-342900">
              <a:buFont typeface="Arial" panose="020B0604020202020204" pitchFamily="34" charset="0"/>
              <a:buChar char="•"/>
            </a:pPr>
            <a:r>
              <a:rPr lang="en-US" sz="1900" dirty="0">
                <a:cs typeface="Adobe Devanagari" pitchFamily="18" charset="0"/>
              </a:rPr>
              <a:t>Sources such as tutorial videos  for some concepts and official documentations  of airline reservation system were referred to in the case of insufficient knowledge during the development process. </a:t>
            </a:r>
            <a:endParaRPr lang="en-US" sz="1900" dirty="0"/>
          </a:p>
        </p:txBody>
      </p:sp>
      <p:pic>
        <p:nvPicPr>
          <p:cNvPr id="5122" name="Picture 2" descr="C:\Users\Vedant\Desktop\13030015p3-app-icons.jpg"/>
          <p:cNvPicPr>
            <a:picLocks noChangeAspect="1" noChangeArrowheads="1"/>
          </p:cNvPicPr>
          <p:nvPr/>
        </p:nvPicPr>
        <p:blipFill>
          <a:blip r:embed="rId2" cstate="print"/>
          <a:srcRect/>
          <a:stretch>
            <a:fillRect/>
          </a:stretch>
        </p:blipFill>
        <p:spPr bwMode="auto">
          <a:xfrm>
            <a:off x="1350764" y="2819400"/>
            <a:ext cx="6295430" cy="3581400"/>
          </a:xfrm>
          <a:prstGeom prst="rect">
            <a:avLst/>
          </a:prstGeom>
          <a:noFill/>
        </p:spPr>
      </p:pic>
    </p:spTree>
    <p:extLst>
      <p:ext uri="{BB962C8B-B14F-4D97-AF65-F5344CB8AC3E}">
        <p14:creationId xmlns:p14="http://schemas.microsoft.com/office/powerpoint/2010/main" val="2744609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u="sng" dirty="0">
                <a:solidFill>
                  <a:schemeClr val="accent1">
                    <a:lumMod val="75000"/>
                  </a:schemeClr>
                </a:solidFill>
              </a:rPr>
              <a:t>IMPLEMANTATION SCREENSHOTS</a:t>
            </a:r>
          </a:p>
        </p:txBody>
      </p:sp>
      <p:sp>
        <p:nvSpPr>
          <p:cNvPr id="6" name="TextBox 5"/>
          <p:cNvSpPr txBox="1"/>
          <p:nvPr/>
        </p:nvSpPr>
        <p:spPr>
          <a:xfrm>
            <a:off x="377007" y="2133600"/>
            <a:ext cx="8382000" cy="523220"/>
          </a:xfrm>
          <a:prstGeom prst="rect">
            <a:avLst/>
          </a:prstGeom>
          <a:noFill/>
        </p:spPr>
        <p:txBody>
          <a:bodyPr wrap="square" rtlCol="0">
            <a:spAutoFit/>
          </a:bodyPr>
          <a:lstStyle/>
          <a:p>
            <a:r>
              <a:rPr lang="en-US" sz="2800" b="1" u="sng" dirty="0"/>
              <a:t>WELCOME SCREEN AND MENU:</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3042" y="2786058"/>
            <a:ext cx="6128065" cy="377209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6324600" cy="1143000"/>
          </a:xfrm>
        </p:spPr>
        <p:txBody>
          <a:bodyPr>
            <a:normAutofit fontScale="90000"/>
          </a:bodyPr>
          <a:lstStyle/>
          <a:p>
            <a:r>
              <a:rPr lang="en-US" sz="3100" b="1" u="sng" dirty="0"/>
              <a:t>BOOKING:- </a:t>
            </a:r>
            <a:r>
              <a:rPr lang="en-US" sz="2800" b="1" u="sng" dirty="0"/>
              <a:t/>
            </a:r>
            <a:br>
              <a:rPr lang="en-US" sz="2800" b="1" u="sng" dirty="0"/>
            </a:br>
            <a:r>
              <a:rPr lang="en-US" sz="2800" b="1" u="sng" dirty="0"/>
              <a:t/>
            </a:r>
            <a:br>
              <a:rPr lang="en-US" sz="2800" b="1" u="sng" dirty="0"/>
            </a:br>
            <a:r>
              <a:rPr lang="en-US" sz="2800" b="1" dirty="0"/>
              <a:t>             </a:t>
            </a:r>
            <a:r>
              <a:rPr lang="en-US" sz="2800" b="1" u="sng" dirty="0"/>
              <a:t>1) </a:t>
            </a:r>
            <a:r>
              <a:rPr lang="en-US" sz="2800" u="sng" dirty="0"/>
              <a:t>MAKE RESERVATION</a:t>
            </a:r>
            <a:r>
              <a:rPr lang="en-US" sz="2800" dirty="0"/>
              <a:t> :</a:t>
            </a:r>
            <a:endParaRPr lang="en-US" sz="2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667000"/>
            <a:ext cx="5922578" cy="350520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a:t>Seat </a:t>
            </a:r>
            <a:r>
              <a:rPr lang="en-US" sz="2500" dirty="0" err="1"/>
              <a:t>arrenge-ment</a:t>
            </a:r>
            <a:r>
              <a:rPr lang="en-US" sz="2500" dirty="0"/>
              <a:t> &amp;</a:t>
            </a:r>
            <a:br>
              <a:rPr lang="en-US" sz="2500" dirty="0"/>
            </a:br>
            <a:r>
              <a:rPr lang="en-US" sz="2500" dirty="0"/>
              <a:t>meal choices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453" y="1935922"/>
            <a:ext cx="5810568" cy="4803403"/>
          </a:xfrm>
          <a:prstGeom prst="rect">
            <a:avLst/>
          </a:prstGeom>
        </p:spPr>
      </p:pic>
    </p:spTree>
    <p:extLst>
      <p:ext uri="{BB962C8B-B14F-4D97-AF65-F5344CB8AC3E}">
        <p14:creationId xmlns:p14="http://schemas.microsoft.com/office/powerpoint/2010/main" val="1726234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u="sng" dirty="0"/>
              <a:t>2) </a:t>
            </a:r>
            <a:r>
              <a:rPr lang="en-US" sz="2800" u="sng" dirty="0" err="1"/>
              <a:t>Cancle</a:t>
            </a:r>
            <a:r>
              <a:rPr lang="en-US" sz="2800" u="sng" dirty="0"/>
              <a:t> reservation</a:t>
            </a:r>
            <a:r>
              <a:rPr lang="en-US" sz="2800" dirty="0"/>
              <a:t>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347" y="2286000"/>
            <a:ext cx="7944154" cy="1219200"/>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3) </a:t>
            </a:r>
            <a:r>
              <a:rPr lang="en-US" sz="2800" u="sng" dirty="0"/>
              <a:t>Search passenger</a:t>
            </a:r>
            <a:r>
              <a:rPr lang="en-US" sz="2800" dirty="0"/>
              <a:t> :</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1200" y="2286000"/>
            <a:ext cx="5662332" cy="23622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199" y="4876800"/>
            <a:ext cx="5662333" cy="914400"/>
          </a:xfrm>
          <a:prstGeom prst="rect">
            <a:avLst/>
          </a:prstGeom>
        </p:spPr>
      </p:pic>
    </p:spTree>
    <p:extLst>
      <p:ext uri="{BB962C8B-B14F-4D97-AF65-F5344CB8AC3E}">
        <p14:creationId xmlns:p14="http://schemas.microsoft.com/office/powerpoint/2010/main" val="256706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4) </a:t>
            </a:r>
            <a:r>
              <a:rPr lang="en-US" sz="2800" u="sng" dirty="0"/>
              <a:t>Displaying discount rule</a:t>
            </a:r>
            <a:r>
              <a:rPr lang="en-US" sz="2800"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844" y="2143116"/>
            <a:ext cx="8897015" cy="1905000"/>
          </a:xfrm>
        </p:spPr>
      </p:pic>
    </p:spTree>
    <p:extLst>
      <p:ext uri="{BB962C8B-B14F-4D97-AF65-F5344CB8AC3E}">
        <p14:creationId xmlns:p14="http://schemas.microsoft.com/office/powerpoint/2010/main" val="1874854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5867400" cy="381000"/>
          </a:xfrm>
        </p:spPr>
        <p:txBody>
          <a:bodyPr>
            <a:noAutofit/>
          </a:bodyPr>
          <a:lstStyle/>
          <a:p>
            <a:r>
              <a:rPr lang="en-US" sz="2800" b="1" dirty="0"/>
              <a:t/>
            </a:r>
            <a:br>
              <a:rPr lang="en-US" sz="2800" b="1" dirty="0"/>
            </a:br>
            <a:r>
              <a:rPr lang="en-US" sz="2800" dirty="0"/>
              <a:t/>
            </a:r>
            <a:br>
              <a:rPr lang="en-US" sz="2800" dirty="0"/>
            </a:br>
            <a:r>
              <a:rPr lang="en-US" sz="2800" dirty="0"/>
              <a:t/>
            </a:r>
            <a:br>
              <a:rPr lang="en-US" sz="2800" dirty="0"/>
            </a:br>
            <a:r>
              <a:rPr lang="en-US" sz="2800" dirty="0"/>
              <a:t/>
            </a:r>
            <a:br>
              <a:rPr lang="en-US" sz="2800" dirty="0"/>
            </a:br>
            <a:r>
              <a:rPr lang="en-US" sz="2800" b="1" dirty="0"/>
              <a:t>5) </a:t>
            </a:r>
            <a:r>
              <a:rPr lang="en-US" sz="2800" b="1" u="sng" dirty="0"/>
              <a:t>Amount </a:t>
            </a:r>
            <a:r>
              <a:rPr lang="en-US" sz="2800" b="1" u="sng" dirty="0" err="1"/>
              <a:t>displayingafter</a:t>
            </a:r>
            <a:r>
              <a:rPr lang="en-US" sz="2800" b="1" u="sng" dirty="0"/>
              <a:t> calculation discount</a:t>
            </a:r>
            <a:r>
              <a:rPr lang="en-US" sz="2800" b="1" dirty="0"/>
              <a:t> :</a:t>
            </a:r>
          </a:p>
        </p:txBody>
      </p:sp>
      <p:sp>
        <p:nvSpPr>
          <p:cNvPr id="8" name="TextBox 7"/>
          <p:cNvSpPr txBox="1"/>
          <p:nvPr/>
        </p:nvSpPr>
        <p:spPr>
          <a:xfrm>
            <a:off x="1264920" y="3292128"/>
            <a:ext cx="6172200" cy="400110"/>
          </a:xfrm>
          <a:prstGeom prst="rect">
            <a:avLst/>
          </a:prstGeom>
          <a:noFill/>
        </p:spPr>
        <p:txBody>
          <a:bodyPr wrap="square" rtlCol="0">
            <a:spAutoFit/>
          </a:bodyPr>
          <a:lstStyle/>
          <a:p>
            <a:r>
              <a:rPr lang="en-US" sz="2000" b="1" dirty="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427" y="2590800"/>
            <a:ext cx="8026868" cy="25146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u="sng" baseline="-25000" dirty="0">
                <a:solidFill>
                  <a:schemeClr val="accent1">
                    <a:lumMod val="40000"/>
                    <a:lumOff val="60000"/>
                  </a:schemeClr>
                </a:solidFill>
              </a:rPr>
              <a:t>Prepared by</a:t>
            </a:r>
            <a:r>
              <a:rPr lang="en-US" sz="5400" u="sng" dirty="0">
                <a:solidFill>
                  <a:schemeClr val="accent1">
                    <a:lumMod val="40000"/>
                    <a:lumOff val="60000"/>
                  </a:schemeClr>
                </a:solidFill>
              </a:rPr>
              <a:t> </a:t>
            </a:r>
            <a:endParaRPr lang="en-US" sz="5400" u="sng" dirty="0"/>
          </a:p>
        </p:txBody>
      </p:sp>
      <p:sp>
        <p:nvSpPr>
          <p:cNvPr id="3" name="Subtitle 2"/>
          <p:cNvSpPr>
            <a:spLocks noGrp="1"/>
          </p:cNvSpPr>
          <p:nvPr>
            <p:ph type="subTitle" idx="1"/>
          </p:nvPr>
        </p:nvSpPr>
        <p:spPr>
          <a:xfrm>
            <a:off x="685347" y="3602038"/>
            <a:ext cx="7773308" cy="1655762"/>
          </a:xfrm>
        </p:spPr>
        <p:txBody>
          <a:bodyPr>
            <a:normAutofit fontScale="62500" lnSpcReduction="20000"/>
          </a:bodyPr>
          <a:lstStyle/>
          <a:p>
            <a:r>
              <a:rPr lang="en-US" dirty="0"/>
              <a:t>			      </a:t>
            </a:r>
            <a:endParaRPr lang="en-US" sz="3100" i="1" dirty="0">
              <a:solidFill>
                <a:schemeClr val="accent4">
                  <a:lumMod val="60000"/>
                  <a:lumOff val="40000"/>
                </a:schemeClr>
              </a:solidFill>
              <a:latin typeface="+mj-lt"/>
            </a:endParaRPr>
          </a:p>
          <a:p>
            <a:r>
              <a:rPr lang="en-US" sz="3100" i="1" dirty="0">
                <a:solidFill>
                  <a:schemeClr val="accent4">
                    <a:lumMod val="60000"/>
                    <a:lumOff val="40000"/>
                  </a:schemeClr>
                </a:solidFill>
                <a:latin typeface="+mj-lt"/>
              </a:rPr>
              <a:t>		             SMIT SHAH : 18DCS112</a:t>
            </a:r>
          </a:p>
          <a:p>
            <a:r>
              <a:rPr lang="en-US" sz="3100" i="1" dirty="0">
                <a:solidFill>
                  <a:schemeClr val="accent4">
                    <a:lumMod val="60000"/>
                    <a:lumOff val="40000"/>
                  </a:schemeClr>
                </a:solidFill>
                <a:latin typeface="+mj-lt"/>
              </a:rPr>
              <a:t>		           </a:t>
            </a:r>
          </a:p>
          <a:p>
            <a:r>
              <a:rPr lang="en-US" sz="3100" i="1" dirty="0">
                <a:solidFill>
                  <a:schemeClr val="accent4">
                    <a:lumMod val="60000"/>
                    <a:lumOff val="40000"/>
                  </a:schemeClr>
                </a:solidFill>
                <a:latin typeface="+mj-lt"/>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943600"/>
            <a:ext cx="1731154" cy="932329"/>
          </a:xfrm>
          <a:prstGeom prst="rect">
            <a:avLst/>
          </a:prstGeom>
        </p:spPr>
      </p:pic>
    </p:spTree>
    <p:extLst>
      <p:ext uri="{BB962C8B-B14F-4D97-AF65-F5344CB8AC3E}">
        <p14:creationId xmlns:p14="http://schemas.microsoft.com/office/powerpoint/2010/main" val="266065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sz="2800" u="sng" dirty="0"/>
              <a:t>Print status report</a:t>
            </a:r>
            <a:r>
              <a:rPr lang="en-US" sz="2800"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2910" y="2500306"/>
            <a:ext cx="7978883" cy="990600"/>
          </a:xfrm>
        </p:spPr>
      </p:pic>
    </p:spTree>
    <p:extLst>
      <p:ext uri="{BB962C8B-B14F-4D97-AF65-F5344CB8AC3E}">
        <p14:creationId xmlns:p14="http://schemas.microsoft.com/office/powerpoint/2010/main" val="4013356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u="sng" dirty="0">
                <a:solidFill>
                  <a:schemeClr val="accent1">
                    <a:lumMod val="75000"/>
                  </a:schemeClr>
                </a:solidFill>
                <a:latin typeface="+mn-lt"/>
              </a:rPr>
              <a:t>CONCLUSION</a:t>
            </a:r>
          </a:p>
        </p:txBody>
      </p:sp>
      <p:sp>
        <p:nvSpPr>
          <p:cNvPr id="3" name="Content Placeholder 2"/>
          <p:cNvSpPr>
            <a:spLocks noGrp="1"/>
          </p:cNvSpPr>
          <p:nvPr>
            <p:ph idx="1"/>
          </p:nvPr>
        </p:nvSpPr>
        <p:spPr/>
        <p:txBody>
          <a:bodyPr>
            <a:normAutofit/>
          </a:bodyPr>
          <a:lstStyle/>
          <a:p>
            <a:r>
              <a:rPr lang="en-US" sz="1900" dirty="0">
                <a:latin typeface="Adobe Devanagari" pitchFamily="18" charset="0"/>
                <a:cs typeface="Adobe Devanagari" pitchFamily="18" charset="0"/>
              </a:rPr>
              <a:t>In the existing system there is no provision for senior citizen concession and there is no facility for viewing single passenger record. The purpose of developing the specified project is to describe the analysis involved in the reservation of air ticket.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edant\Desktop\thank-you-2.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7620000" cy="707886"/>
          </a:xfrm>
          <a:prstGeom prst="rect">
            <a:avLst/>
          </a:prstGeom>
          <a:noFill/>
        </p:spPr>
        <p:txBody>
          <a:bodyPr wrap="square" rtlCol="0">
            <a:spAutoFit/>
          </a:bodyPr>
          <a:lstStyle/>
          <a:p>
            <a:pPr lvl="5"/>
            <a:r>
              <a:rPr lang="en-US" sz="4000" b="1" i="1" u="sng" dirty="0">
                <a:solidFill>
                  <a:schemeClr val="accent1">
                    <a:lumMod val="75000"/>
                  </a:schemeClr>
                </a:solidFill>
                <a:latin typeface="+mj-lt"/>
              </a:rPr>
              <a:t>ABSTRACT</a:t>
            </a:r>
            <a:r>
              <a:rPr lang="en-US" sz="4000" b="1" i="1" dirty="0">
                <a:solidFill>
                  <a:schemeClr val="accent1">
                    <a:lumMod val="75000"/>
                  </a:schemeClr>
                </a:solidFill>
                <a:latin typeface="+mj-lt"/>
              </a:rPr>
              <a:t> :</a:t>
            </a:r>
          </a:p>
        </p:txBody>
      </p:sp>
      <p:sp>
        <p:nvSpPr>
          <p:cNvPr id="5" name="TextBox 4"/>
          <p:cNvSpPr txBox="1"/>
          <p:nvPr/>
        </p:nvSpPr>
        <p:spPr>
          <a:xfrm>
            <a:off x="381000" y="2057400"/>
            <a:ext cx="8382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Adobe Devanagari" pitchFamily="18" charset="0"/>
                <a:cs typeface="Adobe Devanagari" pitchFamily="18" charset="0"/>
              </a:rPr>
              <a:t>Airline Reservation System contains the details about flight schedules and its fare tariffs, passenger reservations and ticket records. </a:t>
            </a:r>
          </a:p>
          <a:p>
            <a:endParaRPr lang="en-US" sz="2000" b="1" dirty="0">
              <a:latin typeface="Adobe Devanagari" pitchFamily="18" charset="0"/>
              <a:cs typeface="Adobe Devanagari" pitchFamily="18" charset="0"/>
            </a:endParaRPr>
          </a:p>
          <a:p>
            <a:pPr marL="342900" indent="-342900">
              <a:buFont typeface="Arial" panose="020B0604020202020204" pitchFamily="34" charset="0"/>
              <a:buChar char="•"/>
            </a:pPr>
            <a:r>
              <a:rPr lang="en-US" sz="2000" b="1" dirty="0">
                <a:latin typeface="Adobe Devanagari" pitchFamily="18" charset="0"/>
                <a:cs typeface="Adobe Devanagari" pitchFamily="18" charset="0"/>
              </a:rPr>
              <a:t>An airline’s inventory contains all flights with their available seats. The inventory of an airline service is having seats up to 63 bookings, along with prices and booking conditions. </a:t>
            </a:r>
          </a:p>
          <a:p>
            <a:pPr marL="342900" indent="-342900">
              <a:buFont typeface="Arial" panose="020B0604020202020204" pitchFamily="34" charset="0"/>
              <a:buChar char="•"/>
            </a:pPr>
            <a:endParaRPr lang="en-US" sz="2000" b="1" dirty="0">
              <a:latin typeface="Adobe Devanagari" pitchFamily="18" charset="0"/>
              <a:cs typeface="Adobe Devanagari" pitchFamily="18" charset="0"/>
            </a:endParaRPr>
          </a:p>
          <a:p>
            <a:pPr marL="342900" indent="-342900">
              <a:buFont typeface="Arial" panose="020B0604020202020204" pitchFamily="34" charset="0"/>
              <a:buChar char="•"/>
            </a:pPr>
            <a:r>
              <a:rPr lang="en-US" sz="2000" b="1" dirty="0">
                <a:latin typeface="Adobe Devanagari" pitchFamily="18" charset="0"/>
                <a:cs typeface="Adobe Devanagari" pitchFamily="18" charset="0"/>
              </a:rPr>
              <a:t> Inventory data is imported and maintained through a Schedule Distribution System over standardized interfaces. determined.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765322" cy="3695136"/>
          </a:xfrm>
        </p:spPr>
        <p:txBody>
          <a:bodyPr>
            <a:normAutofit/>
          </a:bodyPr>
          <a:lstStyle/>
          <a:p>
            <a:r>
              <a:rPr lang="en-US" sz="2400" b="1" dirty="0">
                <a:latin typeface="Adobe Devanagari" pitchFamily="18" charset="0"/>
                <a:cs typeface="Adobe Devanagari" pitchFamily="18" charset="0"/>
              </a:rPr>
              <a:t>One of the core functions of the inventory management of airline reservations is the inventory control. Inventory control steers how many seats are left after booking and information of passengers already booked, by opening and closing individual booking for sale.</a:t>
            </a:r>
          </a:p>
        </p:txBody>
      </p:sp>
      <p:pic>
        <p:nvPicPr>
          <p:cNvPr id="1026" name="Picture 2" descr="C:\Users\Vedant\Desktop\TAM-seat-map-main.jpg"/>
          <p:cNvPicPr>
            <a:picLocks noChangeAspect="1" noChangeArrowheads="1"/>
          </p:cNvPicPr>
          <p:nvPr/>
        </p:nvPicPr>
        <p:blipFill>
          <a:blip r:embed="rId2" cstate="print"/>
          <a:srcRect/>
          <a:stretch>
            <a:fillRect/>
          </a:stretch>
        </p:blipFill>
        <p:spPr bwMode="auto">
          <a:xfrm>
            <a:off x="1524000" y="3429000"/>
            <a:ext cx="5486400" cy="3078212"/>
          </a:xfrm>
          <a:prstGeom prst="rect">
            <a:avLst/>
          </a:prstGeom>
          <a:noFill/>
        </p:spPr>
      </p:pic>
    </p:spTree>
    <p:extLst>
      <p:ext uri="{BB962C8B-B14F-4D97-AF65-F5344CB8AC3E}">
        <p14:creationId xmlns:p14="http://schemas.microsoft.com/office/powerpoint/2010/main" val="3979497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4000" i="1" u="sng" dirty="0">
                <a:solidFill>
                  <a:schemeClr val="accent1">
                    <a:lumMod val="75000"/>
                  </a:schemeClr>
                </a:solidFill>
              </a:rPr>
              <a:t>INTRODUCTION</a:t>
            </a:r>
          </a:p>
        </p:txBody>
      </p:sp>
      <p:sp>
        <p:nvSpPr>
          <p:cNvPr id="4" name="TextBox 3"/>
          <p:cNvSpPr txBox="1"/>
          <p:nvPr/>
        </p:nvSpPr>
        <p:spPr>
          <a:xfrm>
            <a:off x="304800" y="1371600"/>
            <a:ext cx="8686800" cy="5755422"/>
          </a:xfrm>
          <a:prstGeom prst="rect">
            <a:avLst/>
          </a:prstGeom>
          <a:noFill/>
        </p:spPr>
        <p:txBody>
          <a:bodyPr wrap="square" rtlCol="0">
            <a:spAutoFit/>
          </a:bodyPr>
          <a:lstStyle/>
          <a:p>
            <a:pPr marL="457200" indent="-457200">
              <a:buFont typeface="Wingdings" panose="05000000000000000000" pitchFamily="2" charset="2"/>
              <a:buChar char="Ø"/>
            </a:pPr>
            <a:r>
              <a:rPr lang="en-US" sz="2800" b="1" i="1" u="sng" dirty="0"/>
              <a:t>Existing System : </a:t>
            </a:r>
          </a:p>
          <a:p>
            <a:endParaRPr lang="en-US" sz="2000" b="1" dirty="0"/>
          </a:p>
          <a:p>
            <a:pPr marL="342900" indent="-342900">
              <a:buFont typeface="Wingdings" panose="05000000000000000000" pitchFamily="2" charset="2"/>
              <a:buChar char="q"/>
            </a:pPr>
            <a:r>
              <a:rPr lang="en-US" sz="2000" dirty="0"/>
              <a:t>In few countries if a person wants to book a flight ticket, he use to follow one of these things: </a:t>
            </a:r>
          </a:p>
          <a:p>
            <a:r>
              <a:rPr lang="en-US" sz="2000" dirty="0"/>
              <a:t>      </a:t>
            </a:r>
          </a:p>
          <a:p>
            <a:pPr marL="342900" indent="-342900">
              <a:buFont typeface="Arial" panose="020B0604020202020204" pitchFamily="34" charset="0"/>
              <a:buChar char="•"/>
            </a:pPr>
            <a:r>
              <a:rPr lang="en-US" sz="2000" dirty="0"/>
              <a:t>          Manually goes to the Airport and book his ticket. </a:t>
            </a:r>
          </a:p>
          <a:p>
            <a:endParaRPr lang="en-US" sz="2000" dirty="0"/>
          </a:p>
          <a:p>
            <a:pPr marL="342900" indent="-342900">
              <a:buFont typeface="Arial" panose="020B0604020202020204" pitchFamily="34" charset="0"/>
              <a:buChar char="•"/>
            </a:pPr>
            <a:r>
              <a:rPr lang="en-US" sz="2000" dirty="0"/>
              <a:t>          Downloading the ticket form as paper document, filling it                       manually and submitting it at Airport. </a:t>
            </a:r>
          </a:p>
          <a:p>
            <a:pPr>
              <a:buFont typeface="Arial" pitchFamily="34" charset="0"/>
              <a:buChar char="•"/>
            </a:pPr>
            <a:endParaRPr lang="en-US" sz="2000" dirty="0"/>
          </a:p>
          <a:p>
            <a:pPr marL="342900" indent="-342900">
              <a:buFont typeface="Arial" panose="020B0604020202020204" pitchFamily="34" charset="0"/>
              <a:buChar char="•"/>
            </a:pPr>
            <a:r>
              <a:rPr lang="en-US" sz="2000" dirty="0"/>
              <a:t>          Fill the Ticket form on system and get the print out as paper documents to submit it at Airport. </a:t>
            </a:r>
          </a:p>
          <a:p>
            <a:endParaRPr lang="en-US" sz="2000" dirty="0"/>
          </a:p>
          <a:p>
            <a:pPr marL="342900" indent="-342900">
              <a:buFont typeface="Arial" panose="020B0604020202020204" pitchFamily="34" charset="0"/>
              <a:buChar char="•"/>
            </a:pPr>
            <a:r>
              <a:rPr lang="en-US" sz="2000" dirty="0"/>
              <a:t>          Booking the Ticket at some particular registered ticket counters in online. </a:t>
            </a:r>
          </a:p>
          <a:p>
            <a:pPr>
              <a:buFont typeface="Arial" pitchFamily="34" charset="0"/>
              <a:buChar char="•"/>
            </a:pPr>
            <a:endParaRPr lang="en-US" sz="2000" dirty="0"/>
          </a:p>
          <a:p>
            <a:r>
              <a:rPr lang="en-US" sz="2000" dirty="0"/>
              <a:t> </a:t>
            </a:r>
          </a:p>
          <a:p>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a:bodyPr>
          <a:lstStyle/>
          <a:p>
            <a:endParaRPr lang="en-US" dirty="0"/>
          </a:p>
          <a:p>
            <a:r>
              <a:rPr lang="en-US" sz="2000" dirty="0"/>
              <a:t> Hence the Passenger may or may not be satisfied with this approach as it includes manual intervention like travelling to Airport for booking his tick</a:t>
            </a:r>
          </a:p>
          <a:p>
            <a:pPr>
              <a:buFont typeface="Wingdings" panose="05000000000000000000" pitchFamily="2" charset="2"/>
              <a:buChar char="Ø"/>
            </a:pPr>
            <a:endParaRPr lang="en-US" b="1" dirty="0"/>
          </a:p>
        </p:txBody>
      </p:sp>
      <p:pic>
        <p:nvPicPr>
          <p:cNvPr id="3074" name="Picture 2" descr="C:\Users\Vedant\Desktop\110901824-1024x1024.jpg"/>
          <p:cNvPicPr>
            <a:picLocks noChangeAspect="1" noChangeArrowheads="1"/>
          </p:cNvPicPr>
          <p:nvPr/>
        </p:nvPicPr>
        <p:blipFill>
          <a:blip r:embed="rId2" cstate="print"/>
          <a:srcRect/>
          <a:stretch>
            <a:fillRect/>
          </a:stretch>
        </p:blipFill>
        <p:spPr bwMode="auto">
          <a:xfrm>
            <a:off x="685800" y="2438400"/>
            <a:ext cx="3238849" cy="3962400"/>
          </a:xfrm>
          <a:prstGeom prst="rect">
            <a:avLst/>
          </a:prstGeom>
          <a:noFill/>
        </p:spPr>
      </p:pic>
      <p:pic>
        <p:nvPicPr>
          <p:cNvPr id="3075" name="Picture 3" descr="C:\Users\Vedant\Desktop\Question-mark-quizzes-19322047-300-375.jpg"/>
          <p:cNvPicPr>
            <a:picLocks noChangeAspect="1" noChangeArrowheads="1"/>
          </p:cNvPicPr>
          <p:nvPr/>
        </p:nvPicPr>
        <p:blipFill>
          <a:blip r:embed="rId3" cstate="print"/>
          <a:srcRect/>
          <a:stretch>
            <a:fillRect/>
          </a:stretch>
        </p:blipFill>
        <p:spPr bwMode="auto">
          <a:xfrm>
            <a:off x="4648200" y="2514600"/>
            <a:ext cx="3352800" cy="390525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28800"/>
            <a:ext cx="7765322" cy="3695136"/>
          </a:xfrm>
        </p:spPr>
        <p:txBody>
          <a:bodyPr>
            <a:normAutofit fontScale="92500" lnSpcReduction="20000"/>
          </a:bodyPr>
          <a:lstStyle/>
          <a:p>
            <a:pPr>
              <a:buFont typeface="Wingdings" panose="05000000000000000000" pitchFamily="2" charset="2"/>
              <a:buChar char="Ø"/>
            </a:pPr>
            <a:r>
              <a:rPr lang="en-US" sz="3000" b="1" i="1" u="sng" dirty="0"/>
              <a:t>Proposed System: </a:t>
            </a:r>
          </a:p>
          <a:p>
            <a:endParaRPr lang="en-US" dirty="0"/>
          </a:p>
          <a:p>
            <a:r>
              <a:rPr lang="en-US" dirty="0"/>
              <a:t>The Proposed system ensures the complete freedom for users, where user can book his ticket. Our proposed system allows users to book the tickets, view timings. </a:t>
            </a:r>
          </a:p>
          <a:p>
            <a:endParaRPr lang="en-US" dirty="0"/>
          </a:p>
          <a:p>
            <a:r>
              <a:rPr lang="en-US" dirty="0"/>
              <a:t>In this Proposal the entire work is done on softwares like CODE BLOCKS and online project managing site Github. Reservation seat number is also provided for passengers as a print document. Here passengers can able to see the booking details  </a:t>
            </a:r>
          </a:p>
          <a:p>
            <a:endParaRPr lang="en-US" dirty="0"/>
          </a:p>
        </p:txBody>
      </p:sp>
      <p:pic>
        <p:nvPicPr>
          <p:cNvPr id="4099" name="Picture 3" descr="C:\Users\Vedant\Desktop\depositphotos_58328505-stock-illustration-human-brain-in-lightbulb-flat.jpg"/>
          <p:cNvPicPr>
            <a:picLocks noChangeAspect="1" noChangeArrowheads="1"/>
          </p:cNvPicPr>
          <p:nvPr/>
        </p:nvPicPr>
        <p:blipFill>
          <a:blip r:embed="rId2" cstate="print"/>
          <a:srcRect/>
          <a:stretch>
            <a:fillRect/>
          </a:stretch>
        </p:blipFill>
        <p:spPr bwMode="auto">
          <a:xfrm>
            <a:off x="6858000" y="0"/>
            <a:ext cx="2286000" cy="2286000"/>
          </a:xfrm>
          <a:prstGeom prst="rect">
            <a:avLst/>
          </a:prstGeom>
          <a:noFill/>
        </p:spPr>
      </p:pic>
    </p:spTree>
    <p:extLst>
      <p:ext uri="{BB962C8B-B14F-4D97-AF65-F5344CB8AC3E}">
        <p14:creationId xmlns:p14="http://schemas.microsoft.com/office/powerpoint/2010/main" val="905991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solidFill>
                  <a:schemeClr val="accent1">
                    <a:lumMod val="75000"/>
                  </a:schemeClr>
                </a:solidFill>
              </a:rPr>
              <a:t>PURPOSE AND MOTIVATION</a:t>
            </a:r>
          </a:p>
        </p:txBody>
      </p:sp>
      <p:sp>
        <p:nvSpPr>
          <p:cNvPr id="3" name="Content Placeholder 2"/>
          <p:cNvSpPr>
            <a:spLocks noGrp="1"/>
          </p:cNvSpPr>
          <p:nvPr>
            <p:ph idx="1"/>
          </p:nvPr>
        </p:nvSpPr>
        <p:spPr/>
        <p:txBody>
          <a:bodyPr>
            <a:normAutofit fontScale="92500" lnSpcReduction="10000"/>
          </a:bodyPr>
          <a:lstStyle/>
          <a:p>
            <a:r>
              <a:rPr lang="en-US" dirty="0"/>
              <a:t>The main purpose of this project is to list the </a:t>
            </a:r>
            <a:r>
              <a:rPr lang="en-US" dirty="0" err="1"/>
              <a:t>requirments</a:t>
            </a:r>
            <a:r>
              <a:rPr lang="en-US" dirty="0"/>
              <a:t> of the Airline reservation system.</a:t>
            </a:r>
          </a:p>
          <a:p>
            <a:endParaRPr lang="en-US" dirty="0"/>
          </a:p>
          <a:p>
            <a:r>
              <a:rPr lang="en-US" dirty="0"/>
              <a:t>This document is mainly prepared to set stage for the design phase of the project.</a:t>
            </a:r>
          </a:p>
          <a:p>
            <a:endParaRPr lang="en-US" dirty="0"/>
          </a:p>
          <a:p>
            <a:r>
              <a:rPr lang="en-US" dirty="0"/>
              <a:t>Our interest is to learn this new technology has promoted us to take up this project, which would  set a stage for the application I would be developing in the future.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i="1" u="sng" dirty="0">
                <a:solidFill>
                  <a:schemeClr val="accent1">
                    <a:lumMod val="75000"/>
                  </a:schemeClr>
                </a:solidFill>
              </a:rPr>
              <a:t>FEATURES</a:t>
            </a:r>
          </a:p>
        </p:txBody>
      </p:sp>
      <p:sp>
        <p:nvSpPr>
          <p:cNvPr id="3" name="Content Placeholder 2"/>
          <p:cNvSpPr>
            <a:spLocks noGrp="1"/>
          </p:cNvSpPr>
          <p:nvPr>
            <p:ph idx="1"/>
          </p:nvPr>
        </p:nvSpPr>
        <p:spPr>
          <a:xfrm>
            <a:off x="381000" y="1295400"/>
            <a:ext cx="8382000" cy="5181600"/>
          </a:xfrm>
        </p:spPr>
        <p:txBody>
          <a:bodyPr>
            <a:normAutofit/>
          </a:bodyPr>
          <a:lstStyle/>
          <a:p>
            <a:endParaRPr lang="en-US" dirty="0"/>
          </a:p>
          <a:p>
            <a:r>
              <a:rPr lang="en-US" sz="1900" dirty="0"/>
              <a:t>Enter the details of the traveler. </a:t>
            </a:r>
          </a:p>
          <a:p>
            <a:r>
              <a:rPr lang="en-US" sz="1900" dirty="0"/>
              <a:t>Check for availability of tickets. </a:t>
            </a:r>
          </a:p>
          <a:p>
            <a:r>
              <a:rPr lang="en-US" sz="1900" dirty="0"/>
              <a:t>Provide different discount  for a different person as per rules which will be display on a screen.</a:t>
            </a:r>
          </a:p>
          <a:p>
            <a:r>
              <a:rPr lang="en-US" sz="1900" dirty="0"/>
              <a:t>Issue the ticket. </a:t>
            </a:r>
          </a:p>
          <a:p>
            <a:r>
              <a:rPr lang="en-US" sz="1900" dirty="0"/>
              <a:t>Search the passengers information by entering their reservation number.</a:t>
            </a:r>
          </a:p>
          <a:p>
            <a:r>
              <a:rPr lang="en-US" sz="1900" dirty="0"/>
              <a:t>To cancel the already booked seat by its reservation no. </a:t>
            </a:r>
          </a:p>
          <a:p>
            <a:r>
              <a:rPr lang="en-US" sz="1900" dirty="0"/>
              <a:t>Show the sitting arrangement to the traveler to book a suitable seat for him.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1228</TotalTime>
  <Words>651</Words>
  <Application>Microsoft Office PowerPoint</Application>
  <PresentationFormat>On-screen Show (4:3)</PresentationFormat>
  <Paragraphs>91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Devanagari</vt:lpstr>
      <vt:lpstr>Arial</vt:lpstr>
      <vt:lpstr>Bookman Old Style</vt:lpstr>
      <vt:lpstr>Calibri</vt:lpstr>
      <vt:lpstr>Rockwell</vt:lpstr>
      <vt:lpstr>Wingdings</vt:lpstr>
      <vt:lpstr>Damask</vt:lpstr>
      <vt:lpstr>AIRLINE RESERVATION SYSTEM </vt:lpstr>
      <vt:lpstr>Prepared by </vt:lpstr>
      <vt:lpstr>PowerPoint Presentation</vt:lpstr>
      <vt:lpstr>PowerPoint Presentation</vt:lpstr>
      <vt:lpstr>INTRODUCTION</vt:lpstr>
      <vt:lpstr>PowerPoint Presentation</vt:lpstr>
      <vt:lpstr>PowerPoint Presentation</vt:lpstr>
      <vt:lpstr>PURPOSE AND MOTIVATION</vt:lpstr>
      <vt:lpstr>FEATURES</vt:lpstr>
      <vt:lpstr>MODULE AND PROCESS</vt:lpstr>
      <vt:lpstr>TOOLS AND TECHNOLOGY</vt:lpstr>
      <vt:lpstr>PowerPoint Presentation</vt:lpstr>
      <vt:lpstr>IMPLEMANTATION SCREENSHOTS</vt:lpstr>
      <vt:lpstr>BOOKING:-                1) MAKE RESERVATION :</vt:lpstr>
      <vt:lpstr>Seat arrenge-ment &amp; meal choices :</vt:lpstr>
      <vt:lpstr>2) Cancle reservation :</vt:lpstr>
      <vt:lpstr>3) Search passenger :</vt:lpstr>
      <vt:lpstr>4) Displaying discount rule :</vt:lpstr>
      <vt:lpstr>    5) Amount displayingafter calculation discount :</vt:lpstr>
      <vt:lpstr>6) Print status report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dc:creator>
  <cp:lastModifiedBy>Shah Smitkumar Kalpeshkumar</cp:lastModifiedBy>
  <cp:revision>89</cp:revision>
  <dcterms:created xsi:type="dcterms:W3CDTF">2018-10-11T22:23:45Z</dcterms:created>
  <dcterms:modified xsi:type="dcterms:W3CDTF">2019-12-23T19:33:56Z</dcterms:modified>
</cp:coreProperties>
</file>