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forbestechcouncil/2022/10/20/advantages-and-disadvantages-of-blockchain-technology/?sh=71c42dcc345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Blockchain Benefits &amp; Challenges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smtClean="0"/>
              <a:t>Kulkarni-</a:t>
            </a:r>
            <a:r>
              <a:rPr lang="en-US" smtClean="0"/>
              <a:t>Pai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modification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Blockchain </a:t>
            </a:r>
            <a:r>
              <a:rPr lang="en-US" dirty="0"/>
              <a:t>technology does not allow easy modification of data once recorded, and it requires rewriting the codes in all of the blocks, which is time-consuming and expensive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downside of this feature is that it is hard to correct a mistake or make any necessary adjustments.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92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https://www.forbes.com/sites/forbestechcouncil/2022/10/20/advantages-and-disadvantages-of-blockchain-technology/?</a:t>
            </a:r>
            <a:r>
              <a:rPr lang="en-IN" dirty="0" smtClean="0">
                <a:hlinkClick r:id="rId2"/>
              </a:rPr>
              <a:t>sh=71c42dcc3453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2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Blockchain Technology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blockchain is a network of decentralized and distributed data (ledger), meaning the users share the ownership and management of the network through computer nodes.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database, blockchain stores information in a digital format</a:t>
            </a:r>
            <a:r>
              <a:rPr lang="en-US" dirty="0" smtClean="0"/>
              <a:t>.</a:t>
            </a:r>
          </a:p>
          <a:p>
            <a:r>
              <a:rPr lang="en-US" dirty="0"/>
              <a:t>Blockchain technology stores data in blocks and link them together to form a chain. The blocks have a specific capacity and, when filled, are closed and linked to the previous block. </a:t>
            </a:r>
            <a:endParaRPr lang="en-US" dirty="0" smtClean="0"/>
          </a:p>
          <a:p>
            <a:r>
              <a:rPr lang="en-US" dirty="0"/>
              <a:t>Any newly added information after the last block is compiled into a newly formed block and added to the chain once filled.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28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Blockchain Technology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is famous for its critical role in cryptocurrency systems like Bitcoin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maintains a decentralized and secure record of crypto transactions.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blockchain can guarantee the fidelity and security of data records and generate the need for a third party.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4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Blockchain Over Non-Blockchain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Immutability</a:t>
            </a:r>
          </a:p>
          <a:p>
            <a:pPr lvl="1"/>
            <a:r>
              <a:rPr lang="en-US" dirty="0" smtClean="0"/>
              <a:t>Blockchain </a:t>
            </a:r>
            <a:r>
              <a:rPr lang="en-US" dirty="0"/>
              <a:t>supports immutability, meaning it is impossible to erase or replace recorded data. Therefore, the blockchain prevents data tampering within the network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Traditional data do not exhibit immutability.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conventional database uses CRUD (create, read, update and delete) at the primary level to ensure proper application operation, and the CRUD model enables easy erasing and replacing of data. </a:t>
            </a:r>
            <a:endParaRPr lang="en-US" dirty="0" smtClean="0"/>
          </a:p>
          <a:p>
            <a:pPr lvl="1"/>
            <a:r>
              <a:rPr lang="en-US" dirty="0" smtClean="0"/>
              <a:t>Such </a:t>
            </a:r>
            <a:r>
              <a:rPr lang="en-US" dirty="0"/>
              <a:t>data can be prone to manipulation by rogue administrators or third-party hacks.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21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Blockchain Over Non-Blockchain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Transparency</a:t>
            </a:r>
          </a:p>
          <a:p>
            <a:pPr lvl="1"/>
            <a:r>
              <a:rPr lang="en-US" dirty="0" smtClean="0"/>
              <a:t>Blockchain </a:t>
            </a:r>
            <a:r>
              <a:rPr lang="en-US" dirty="0"/>
              <a:t>is decentralized, meaning any network member can verify data recorded into the blockchain. Therefore, the public can trust the network.</a:t>
            </a:r>
          </a:p>
          <a:p>
            <a:pPr lvl="1"/>
            <a:r>
              <a:rPr lang="en-US" dirty="0"/>
              <a:t>On the other hand, a traditional database is centralized and does not support transparency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cannot verify information whenever they want, and the administration makes a selected set of data public. Still, however, individuals cannot verify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6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Blockchain Over Non-Blockchain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Censorship</a:t>
            </a:r>
          </a:p>
          <a:p>
            <a:pPr lvl="1"/>
            <a:r>
              <a:rPr lang="en-US" dirty="0" smtClean="0"/>
              <a:t>Blockchain </a:t>
            </a:r>
            <a:r>
              <a:rPr lang="en-US" dirty="0"/>
              <a:t>technology is free from censorship since it does not have control of any single party.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no single authority (including governments) can interrupt the operation of the network.</a:t>
            </a:r>
          </a:p>
          <a:p>
            <a:pPr lvl="1"/>
            <a:r>
              <a:rPr lang="en-US" dirty="0"/>
              <a:t>Meanwhile, traditional databases have central authorities regulating the operation of the network, and the authority can exercise censorship.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banks can suspend users' accounts.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15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Traceability</a:t>
            </a:r>
          </a:p>
          <a:p>
            <a:pPr lvl="1"/>
            <a:r>
              <a:rPr lang="en-US" dirty="0" smtClean="0"/>
              <a:t>Blockchain </a:t>
            </a:r>
            <a:r>
              <a:rPr lang="en-US" dirty="0"/>
              <a:t>creates an irreversible audit trail, allowing easy tracing of changes on the network.</a:t>
            </a:r>
          </a:p>
          <a:p>
            <a:pPr lvl="1"/>
            <a:r>
              <a:rPr lang="en-US" dirty="0"/>
              <a:t>The traditional database is neither transparent nor immutable; hence, no permanent trail is guaranteed.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219200" y="90712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Advantages Of Blockchain Over Non-Blockchain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39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8349"/>
            <a:ext cx="8825659" cy="4146997"/>
          </a:xfrm>
        </p:spPr>
        <p:txBody>
          <a:bodyPr/>
          <a:lstStyle/>
          <a:p>
            <a:r>
              <a:rPr lang="en-IN" b="1" dirty="0" smtClean="0"/>
              <a:t>Speed </a:t>
            </a:r>
            <a:r>
              <a:rPr lang="en-IN" b="1" dirty="0"/>
              <a:t>and </a:t>
            </a:r>
            <a:r>
              <a:rPr lang="en-IN" b="1" dirty="0" smtClean="0"/>
              <a:t>performance(?)</a:t>
            </a:r>
            <a:endParaRPr lang="en-IN" b="1" dirty="0"/>
          </a:p>
          <a:p>
            <a:r>
              <a:rPr lang="en-US" dirty="0"/>
              <a:t>Blockchain is considerably slower than the traditional database because blockchain technology carries out more operations.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it performs signature verification, which involves signing transactions cryptographically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Blockchain </a:t>
            </a:r>
            <a:r>
              <a:rPr lang="en-US" dirty="0"/>
              <a:t>also relies on a consensus mechanism to validate transactions. Some consensus mechanisms, such as proof of work, have a low transaction throughput.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there is redundancy, where the network requires each node to play a crucial role in verifying and storing each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implementation </a:t>
            </a:r>
            <a:r>
              <a:rPr lang="en-US" b="1" dirty="0" smtClean="0"/>
              <a:t>cost(?)</a:t>
            </a:r>
          </a:p>
          <a:p>
            <a:r>
              <a:rPr lang="en-US" b="1" dirty="0"/>
              <a:t> </a:t>
            </a:r>
            <a:r>
              <a:rPr lang="en-US" dirty="0"/>
              <a:t>Blockchain is costlier compared to a traditional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Additionally</a:t>
            </a:r>
            <a:r>
              <a:rPr lang="en-US" dirty="0"/>
              <a:t>, businesses need proper planning and execution to integrate blockchain into their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1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</TotalTime>
  <Words>499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Blockchain Benefits &amp; Challenges</vt:lpstr>
      <vt:lpstr>Blockchain Technology</vt:lpstr>
      <vt:lpstr>Blockchain Technology</vt:lpstr>
      <vt:lpstr>Advantages Of Blockchain Over Non-Blockchain Database</vt:lpstr>
      <vt:lpstr>Advantages Of Blockchain Over Non-Blockchain Database</vt:lpstr>
      <vt:lpstr>Advantages Of Blockchain Over Non-Blockchain Database</vt:lpstr>
      <vt:lpstr>PowerPoint Presentation</vt:lpstr>
      <vt:lpstr>Disadvantages Of Blockchain</vt:lpstr>
      <vt:lpstr>Disadvantages Of Blockchain</vt:lpstr>
      <vt:lpstr>Disadvantages Of Blockchain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Benefits &amp; Challenges</dc:title>
  <dc:creator>STUDENT</dc:creator>
  <cp:lastModifiedBy>Windows User</cp:lastModifiedBy>
  <cp:revision>16</cp:revision>
  <dcterms:created xsi:type="dcterms:W3CDTF">2023-07-20T05:44:47Z</dcterms:created>
  <dcterms:modified xsi:type="dcterms:W3CDTF">2023-07-25T07:40:27Z</dcterms:modified>
</cp:coreProperties>
</file>