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5750" r:id="rId5"/>
    <p:sldMasterId id="2147485758" r:id="rId6"/>
    <p:sldMasterId id="2147485774" r:id="rId7"/>
    <p:sldMasterId id="2147485777" r:id="rId8"/>
  </p:sldMasterIdLst>
  <p:notesMasterIdLst>
    <p:notesMasterId r:id="rId34"/>
  </p:notesMasterIdLst>
  <p:handoutMasterIdLst>
    <p:handoutMasterId r:id="rId35"/>
  </p:handoutMasterIdLst>
  <p:sldIdLst>
    <p:sldId id="415" r:id="rId9"/>
    <p:sldId id="257" r:id="rId10"/>
    <p:sldId id="1294" r:id="rId11"/>
    <p:sldId id="1327" r:id="rId12"/>
    <p:sldId id="439" r:id="rId13"/>
    <p:sldId id="1325" r:id="rId14"/>
    <p:sldId id="1326" r:id="rId15"/>
    <p:sldId id="441" r:id="rId16"/>
    <p:sldId id="442" r:id="rId17"/>
    <p:sldId id="444" r:id="rId18"/>
    <p:sldId id="1339" r:id="rId19"/>
    <p:sldId id="1329" r:id="rId20"/>
    <p:sldId id="446" r:id="rId21"/>
    <p:sldId id="447" r:id="rId22"/>
    <p:sldId id="448" r:id="rId23"/>
    <p:sldId id="1328" r:id="rId24"/>
    <p:sldId id="1330" r:id="rId25"/>
    <p:sldId id="1331" r:id="rId26"/>
    <p:sldId id="1295" r:id="rId27"/>
    <p:sldId id="1332" r:id="rId28"/>
    <p:sldId id="479" r:id="rId29"/>
    <p:sldId id="480" r:id="rId30"/>
    <p:sldId id="1335" r:id="rId31"/>
    <p:sldId id="482" r:id="rId32"/>
    <p:sldId id="483" r:id="rId33"/>
  </p:sldIdLst>
  <p:sldSz cx="10110788" cy="7583488"/>
  <p:notesSz cx="6794500" cy="9906000"/>
  <p:defaultTextStyle>
    <a:defPPr>
      <a:defRPr lang="en-US"/>
    </a:defPPr>
    <a:lvl1pPr algn="l" defTabSz="1007048" rtl="0" fontAlgn="base">
      <a:spcBef>
        <a:spcPct val="0"/>
      </a:spcBef>
      <a:spcAft>
        <a:spcPct val="0"/>
      </a:spcAft>
      <a:defRPr sz="2000" kern="1200">
        <a:solidFill>
          <a:schemeClr val="tx1"/>
        </a:solidFill>
        <a:latin typeface="Arial" charset="0"/>
        <a:ea typeface="+mn-ea"/>
        <a:cs typeface="Arial" charset="0"/>
      </a:defRPr>
    </a:lvl1pPr>
    <a:lvl2pPr marL="502734" indent="-45993" algn="l" defTabSz="1007048" rtl="0" fontAlgn="base">
      <a:spcBef>
        <a:spcPct val="0"/>
      </a:spcBef>
      <a:spcAft>
        <a:spcPct val="0"/>
      </a:spcAft>
      <a:defRPr sz="2000" kern="1200">
        <a:solidFill>
          <a:schemeClr val="tx1"/>
        </a:solidFill>
        <a:latin typeface="Arial" charset="0"/>
        <a:ea typeface="+mn-ea"/>
        <a:cs typeface="Arial" charset="0"/>
      </a:defRPr>
    </a:lvl2pPr>
    <a:lvl3pPr marL="1007048" indent="-93569" algn="l" defTabSz="1007048" rtl="0" fontAlgn="base">
      <a:spcBef>
        <a:spcPct val="0"/>
      </a:spcBef>
      <a:spcAft>
        <a:spcPct val="0"/>
      </a:spcAft>
      <a:defRPr sz="2000" kern="1200">
        <a:solidFill>
          <a:schemeClr val="tx1"/>
        </a:solidFill>
        <a:latin typeface="Arial" charset="0"/>
        <a:ea typeface="+mn-ea"/>
        <a:cs typeface="Arial" charset="0"/>
      </a:defRPr>
    </a:lvl3pPr>
    <a:lvl4pPr marL="1511370" indent="-141147" algn="l" defTabSz="1007048" rtl="0" fontAlgn="base">
      <a:spcBef>
        <a:spcPct val="0"/>
      </a:spcBef>
      <a:spcAft>
        <a:spcPct val="0"/>
      </a:spcAft>
      <a:defRPr sz="2000" kern="1200">
        <a:solidFill>
          <a:schemeClr val="tx1"/>
        </a:solidFill>
        <a:latin typeface="Arial" charset="0"/>
        <a:ea typeface="+mn-ea"/>
        <a:cs typeface="Arial" charset="0"/>
      </a:defRPr>
    </a:lvl4pPr>
    <a:lvl5pPr marL="2015687" indent="-188724" algn="l" defTabSz="1007048" rtl="0" fontAlgn="base">
      <a:spcBef>
        <a:spcPct val="0"/>
      </a:spcBef>
      <a:spcAft>
        <a:spcPct val="0"/>
      </a:spcAft>
      <a:defRPr sz="2000" kern="1200">
        <a:solidFill>
          <a:schemeClr val="tx1"/>
        </a:solidFill>
        <a:latin typeface="Arial" charset="0"/>
        <a:ea typeface="+mn-ea"/>
        <a:cs typeface="Arial" charset="0"/>
      </a:defRPr>
    </a:lvl5pPr>
    <a:lvl6pPr marL="2283706" algn="l" defTabSz="913480" rtl="0" eaLnBrk="1" latinLnBrk="0" hangingPunct="1">
      <a:defRPr sz="2000" kern="1200">
        <a:solidFill>
          <a:schemeClr val="tx1"/>
        </a:solidFill>
        <a:latin typeface="Arial" charset="0"/>
        <a:ea typeface="+mn-ea"/>
        <a:cs typeface="Arial" charset="0"/>
      </a:defRPr>
    </a:lvl6pPr>
    <a:lvl7pPr marL="2740445" algn="l" defTabSz="913480" rtl="0" eaLnBrk="1" latinLnBrk="0" hangingPunct="1">
      <a:defRPr sz="2000" kern="1200">
        <a:solidFill>
          <a:schemeClr val="tx1"/>
        </a:solidFill>
        <a:latin typeface="Arial" charset="0"/>
        <a:ea typeface="+mn-ea"/>
        <a:cs typeface="Arial" charset="0"/>
      </a:defRPr>
    </a:lvl7pPr>
    <a:lvl8pPr marL="3197187" algn="l" defTabSz="913480" rtl="0" eaLnBrk="1" latinLnBrk="0" hangingPunct="1">
      <a:defRPr sz="2000" kern="1200">
        <a:solidFill>
          <a:schemeClr val="tx1"/>
        </a:solidFill>
        <a:latin typeface="Arial" charset="0"/>
        <a:ea typeface="+mn-ea"/>
        <a:cs typeface="Arial" charset="0"/>
      </a:defRPr>
    </a:lvl8pPr>
    <a:lvl9pPr marL="3653929" algn="l" defTabSz="91348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1069" userDrawn="1">
          <p15:clr>
            <a:srgbClr val="A4A3A4"/>
          </p15:clr>
        </p15:guide>
        <p15:guide id="3" orient="horz" pos="1357" userDrawn="1">
          <p15:clr>
            <a:srgbClr val="A4A3A4"/>
          </p15:clr>
        </p15:guide>
        <p15:guide id="4" orient="horz" pos="4405" userDrawn="1">
          <p15:clr>
            <a:srgbClr val="A4A3A4"/>
          </p15:clr>
        </p15:guide>
        <p15:guide id="5" orient="horz" pos="4117" userDrawn="1">
          <p15:clr>
            <a:srgbClr val="A4A3A4"/>
          </p15:clr>
        </p15:guide>
        <p15:guide id="6" orient="horz" pos="349" userDrawn="1">
          <p15:clr>
            <a:srgbClr val="A4A3A4"/>
          </p15:clr>
        </p15:guide>
        <p15:guide id="7" pos="3065" userDrawn="1">
          <p15:clr>
            <a:srgbClr val="A4A3A4"/>
          </p15:clr>
        </p15:guide>
        <p15:guide id="8" pos="473" userDrawn="1">
          <p15:clr>
            <a:srgbClr val="A4A3A4"/>
          </p15:clr>
        </p15:guide>
        <p15:guide id="9" pos="3281" userDrawn="1">
          <p15:clr>
            <a:srgbClr val="A4A3A4"/>
          </p15:clr>
        </p15:guide>
        <p15:guide id="10" pos="6041" userDrawn="1">
          <p15:clr>
            <a:srgbClr val="A4A3A4"/>
          </p15:clr>
        </p15:guide>
      </p15:sldGuideLst>
    </p:ext>
    <p:ext uri="{2D200454-40CA-4A62-9FC3-DE9A4176ACB9}">
      <p15:notesGuideLst xmlns="" xmlns:p15="http://schemas.microsoft.com/office/powerpoint/2012/main">
        <p15:guide id="1" orient="horz" pos="3120">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91D"/>
    <a:srgbClr val="FFB337"/>
    <a:srgbClr val="FFC361"/>
    <a:srgbClr val="29BDFF"/>
    <a:srgbClr val="00407F"/>
    <a:srgbClr val="FFFFFF"/>
    <a:srgbClr val="F48884"/>
    <a:srgbClr val="F06277"/>
    <a:srgbClr val="00AFEF"/>
    <a:srgbClr val="A7C4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412" autoAdjust="0"/>
    <p:restoredTop sz="94291" autoAdjust="0"/>
  </p:normalViewPr>
  <p:slideViewPr>
    <p:cSldViewPr snapToGrid="0" snapToObjects="1" showGuides="1">
      <p:cViewPr>
        <p:scale>
          <a:sx n="86" d="100"/>
          <a:sy n="86" d="100"/>
        </p:scale>
        <p:origin x="-948" y="-72"/>
      </p:cViewPr>
      <p:guideLst>
        <p:guide orient="horz" pos="1069"/>
        <p:guide orient="horz" pos="1357"/>
        <p:guide orient="horz" pos="4405"/>
        <p:guide orient="horz" pos="4117"/>
        <p:guide orient="horz" pos="349"/>
        <p:guide pos="3065"/>
        <p:guide pos="473"/>
        <p:guide pos="3281"/>
        <p:guide pos="6041"/>
      </p:guideLst>
    </p:cSldViewPr>
  </p:slideViewPr>
  <p:outlineViewPr>
    <p:cViewPr>
      <p:scale>
        <a:sx n="33" d="100"/>
        <a:sy n="33" d="100"/>
      </p:scale>
      <p:origin x="0" y="-4920"/>
    </p:cViewPr>
  </p:outlineViewPr>
  <p:notesTextViewPr>
    <p:cViewPr>
      <p:scale>
        <a:sx n="3" d="2"/>
        <a:sy n="3" d="2"/>
      </p:scale>
      <p:origin x="0" y="0"/>
    </p:cViewPr>
  </p:notesTextViewPr>
  <p:sorterViewPr>
    <p:cViewPr>
      <p:scale>
        <a:sx n="60" d="100"/>
        <a:sy n="60" d="100"/>
      </p:scale>
      <p:origin x="0" y="0"/>
    </p:cViewPr>
  </p:sorterViewPr>
  <p:notesViewPr>
    <p:cSldViewPr snapToGrid="0" snapToObjects="1" showGuides="1">
      <p:cViewPr varScale="1">
        <p:scale>
          <a:sx n="49" d="100"/>
          <a:sy n="49" d="100"/>
        </p:scale>
        <p:origin x="2922" y="36"/>
      </p:cViewPr>
      <p:guideLst>
        <p:guide orient="horz" pos="3120"/>
        <p:guide pos="2140"/>
      </p:guideLst>
    </p:cSldViewPr>
  </p:notesViewPr>
  <p:gridSpacing cx="180023" cy="180023"/>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notesMaster" Target="notesMasters/notesMaster1.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53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3" name="Date Placeholder 2"/>
          <p:cNvSpPr>
            <a:spLocks noGrp="1"/>
          </p:cNvSpPr>
          <p:nvPr>
            <p:ph type="dt" sz="quarter" idx="1"/>
          </p:nvPr>
        </p:nvSpPr>
        <p:spPr>
          <a:xfrm>
            <a:off x="3848100" y="0"/>
            <a:ext cx="2944813" cy="4953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C53CC7A5-195C-4FD6-B5D8-BB1D149E9754}" type="datetime1">
              <a:rPr lang="en-US"/>
              <a:pPr>
                <a:defRPr/>
              </a:pPr>
              <a:t>6/3/2020</a:t>
            </a:fld>
            <a:endParaRPr lang="en-GB"/>
          </a:p>
        </p:txBody>
      </p:sp>
      <p:sp>
        <p:nvSpPr>
          <p:cNvPr id="4" name="Footer Placeholder 3"/>
          <p:cNvSpPr>
            <a:spLocks noGrp="1"/>
          </p:cNvSpPr>
          <p:nvPr>
            <p:ph type="ftr" sz="quarter" idx="2"/>
          </p:nvPr>
        </p:nvSpPr>
        <p:spPr>
          <a:xfrm>
            <a:off x="0" y="9409113"/>
            <a:ext cx="2944813" cy="4953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5" name="Slide Number Placeholder 4"/>
          <p:cNvSpPr>
            <a:spLocks noGrp="1"/>
          </p:cNvSpPr>
          <p:nvPr>
            <p:ph type="sldNum" sz="quarter" idx="3"/>
          </p:nvPr>
        </p:nvSpPr>
        <p:spPr>
          <a:xfrm>
            <a:off x="3848100" y="9409113"/>
            <a:ext cx="2944813" cy="4953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2E59131-C38B-482F-9701-86630C7D2377}" type="slidenum">
              <a:rPr lang="en-GB"/>
              <a:pPr>
                <a:defRPr/>
              </a:pPr>
              <a:t>‹#›</a:t>
            </a:fld>
            <a:endParaRPr lang="en-GB"/>
          </a:p>
        </p:txBody>
      </p:sp>
    </p:spTree>
    <p:extLst>
      <p:ext uri="{BB962C8B-B14F-4D97-AF65-F5344CB8AC3E}">
        <p14:creationId xmlns:p14="http://schemas.microsoft.com/office/powerpoint/2010/main" val="3478413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53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3" name="Date Placeholder 2"/>
          <p:cNvSpPr>
            <a:spLocks noGrp="1"/>
          </p:cNvSpPr>
          <p:nvPr>
            <p:ph type="dt" idx="1"/>
          </p:nvPr>
        </p:nvSpPr>
        <p:spPr>
          <a:xfrm>
            <a:off x="3848100" y="0"/>
            <a:ext cx="2944813" cy="4953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F8713C71-623D-4DF8-8FC8-49B48D3F9596}" type="datetime1">
              <a:rPr lang="en-US"/>
              <a:pPr>
                <a:defRPr/>
              </a:pPr>
              <a:t>6/3/2020</a:t>
            </a:fld>
            <a:endParaRPr lang="en-GB"/>
          </a:p>
        </p:txBody>
      </p:sp>
      <p:sp>
        <p:nvSpPr>
          <p:cNvPr id="4" name="Slide Image Placeholder 3"/>
          <p:cNvSpPr>
            <a:spLocks noGrp="1" noRot="1" noChangeAspect="1"/>
          </p:cNvSpPr>
          <p:nvPr>
            <p:ph type="sldImg" idx="2"/>
          </p:nvPr>
        </p:nvSpPr>
        <p:spPr>
          <a:xfrm>
            <a:off x="922338" y="742950"/>
            <a:ext cx="4949825" cy="37147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05350"/>
            <a:ext cx="5435600" cy="44577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09113"/>
            <a:ext cx="2944813" cy="4953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7" name="Slide Number Placeholder 6"/>
          <p:cNvSpPr>
            <a:spLocks noGrp="1"/>
          </p:cNvSpPr>
          <p:nvPr>
            <p:ph type="sldNum" sz="quarter" idx="5"/>
          </p:nvPr>
        </p:nvSpPr>
        <p:spPr>
          <a:xfrm>
            <a:off x="3848100" y="9409113"/>
            <a:ext cx="2944813" cy="4953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66230B9E-339E-4C05-815A-A8B279EF498A}" type="slidenum">
              <a:rPr lang="en-GB"/>
              <a:pPr>
                <a:defRPr/>
              </a:pPr>
              <a:t>‹#›</a:t>
            </a:fld>
            <a:endParaRPr lang="en-GB"/>
          </a:p>
        </p:txBody>
      </p:sp>
    </p:spTree>
    <p:extLst>
      <p:ext uri="{BB962C8B-B14F-4D97-AF65-F5344CB8AC3E}">
        <p14:creationId xmlns:p14="http://schemas.microsoft.com/office/powerpoint/2010/main" val="41111358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6741"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348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0222"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6965"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3706" algn="l" defTabSz="913480" rtl="0" eaLnBrk="1" latinLnBrk="0" hangingPunct="1">
      <a:defRPr sz="1200" kern="1200">
        <a:solidFill>
          <a:schemeClr val="tx1"/>
        </a:solidFill>
        <a:latin typeface="+mn-lt"/>
        <a:ea typeface="+mn-ea"/>
        <a:cs typeface="+mn-cs"/>
      </a:defRPr>
    </a:lvl6pPr>
    <a:lvl7pPr marL="2740445" algn="l" defTabSz="913480" rtl="0" eaLnBrk="1" latinLnBrk="0" hangingPunct="1">
      <a:defRPr sz="1200" kern="1200">
        <a:solidFill>
          <a:schemeClr val="tx1"/>
        </a:solidFill>
        <a:latin typeface="+mn-lt"/>
        <a:ea typeface="+mn-ea"/>
        <a:cs typeface="+mn-cs"/>
      </a:defRPr>
    </a:lvl7pPr>
    <a:lvl8pPr marL="3197187" algn="l" defTabSz="913480" rtl="0" eaLnBrk="1" latinLnBrk="0" hangingPunct="1">
      <a:defRPr sz="1200" kern="1200">
        <a:solidFill>
          <a:schemeClr val="tx1"/>
        </a:solidFill>
        <a:latin typeface="+mn-lt"/>
        <a:ea typeface="+mn-ea"/>
        <a:cs typeface="+mn-cs"/>
      </a:defRPr>
    </a:lvl8pPr>
    <a:lvl9pPr marL="3653929" algn="l" defTabSz="91348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pPr>
                <a:defRPr/>
              </a:pPr>
              <a:t>0</a:t>
            </a:fld>
            <a:endParaRPr lang="en-GB" dirty="0"/>
          </a:p>
        </p:txBody>
      </p:sp>
    </p:spTree>
    <p:extLst>
      <p:ext uri="{BB962C8B-B14F-4D97-AF65-F5344CB8AC3E}">
        <p14:creationId xmlns:p14="http://schemas.microsoft.com/office/powerpoint/2010/main" val="376616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buFont typeface="Arial" panose="020B0604020202020204" pitchFamily="34" charset="0"/>
              <a:buChar char="•"/>
            </a:pPr>
            <a:r>
              <a:rPr lang="en-US" sz="2000" dirty="0">
                <a:latin typeface="Arial" panose="020B0604020202020204" pitchFamily="34" charset="0"/>
                <a:cs typeface="Arial" panose="020B0604020202020204" pitchFamily="34" charset="0"/>
              </a:rPr>
              <a:t>Continuous integration is software development practice in which</a:t>
            </a:r>
            <a:r>
              <a:rPr lang="en-US" sz="2000" b="1" dirty="0">
                <a:latin typeface="Arial" panose="020B0604020202020204" pitchFamily="34" charset="0"/>
                <a:cs typeface="Arial" panose="020B0604020202020204" pitchFamily="34" charset="0"/>
              </a:rPr>
              <a:t> team members integrate their work frequently</a:t>
            </a:r>
            <a:r>
              <a:rPr lang="en-US" sz="2000" dirty="0">
                <a:latin typeface="Arial" panose="020B0604020202020204" pitchFamily="34" charset="0"/>
                <a:cs typeface="Arial" panose="020B0604020202020204" pitchFamily="34" charset="0"/>
              </a:rPr>
              <a:t>, leading multiple integrations per day. </a:t>
            </a:r>
          </a:p>
          <a:p>
            <a:pPr lvl="2">
              <a:buFont typeface="Arial" panose="020B0604020202020204" pitchFamily="34" charset="0"/>
              <a:buChar char="•"/>
            </a:pPr>
            <a:r>
              <a:rPr lang="en-US" sz="2000" dirty="0">
                <a:latin typeface="Arial" panose="020B0604020202020204" pitchFamily="34" charset="0"/>
                <a:cs typeface="Arial" panose="020B0604020202020204" pitchFamily="34" charset="0"/>
              </a:rPr>
              <a:t>Each integration helps to </a:t>
            </a:r>
            <a:r>
              <a:rPr lang="en-US" sz="2000" b="1" dirty="0">
                <a:latin typeface="Arial" panose="020B0604020202020204" pitchFamily="34" charset="0"/>
                <a:cs typeface="Arial" panose="020B0604020202020204" pitchFamily="34" charset="0"/>
              </a:rPr>
              <a:t>reveals integrations errors </a:t>
            </a:r>
            <a:r>
              <a:rPr lang="en-US" sz="2000" dirty="0">
                <a:latin typeface="Arial" panose="020B0604020202020204" pitchFamily="34" charset="0"/>
                <a:cs typeface="Arial" panose="020B0604020202020204" pitchFamily="34" charset="0"/>
              </a:rPr>
              <a:t>in build success / failures as quickly as possible. </a:t>
            </a:r>
          </a:p>
          <a:p>
            <a:pPr lvl="2">
              <a:buFont typeface="Arial" panose="020B0604020202020204" pitchFamily="34" charset="0"/>
              <a:buChar char="•"/>
            </a:pPr>
            <a:r>
              <a:rPr lang="en-US" sz="2000" dirty="0">
                <a:latin typeface="Arial" panose="020B0604020202020204" pitchFamily="34" charset="0"/>
                <a:cs typeface="Arial" panose="020B0604020202020204" pitchFamily="34" charset="0"/>
              </a:rPr>
              <a:t>This </a:t>
            </a:r>
            <a:r>
              <a:rPr lang="en-US" sz="2000" b="1" dirty="0">
                <a:latin typeface="Arial" panose="020B0604020202020204" pitchFamily="34" charset="0"/>
                <a:cs typeface="Arial" panose="020B0604020202020204" pitchFamily="34" charset="0"/>
              </a:rPr>
              <a:t>helps in significantly reducing integration problems </a:t>
            </a:r>
            <a:r>
              <a:rPr lang="en-US" sz="2000" dirty="0">
                <a:latin typeface="Arial" panose="020B0604020202020204" pitchFamily="34" charset="0"/>
                <a:cs typeface="Arial" panose="020B0604020202020204" pitchFamily="34" charset="0"/>
              </a:rPr>
              <a:t>and delivery timeline.</a:t>
            </a:r>
          </a:p>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pPr>
                <a:defRPr/>
              </a:pPr>
              <a:t>11</a:t>
            </a:fld>
            <a:endParaRPr lang="en-GB"/>
          </a:p>
        </p:txBody>
      </p:sp>
    </p:spTree>
    <p:extLst>
      <p:ext uri="{BB962C8B-B14F-4D97-AF65-F5344CB8AC3E}">
        <p14:creationId xmlns:p14="http://schemas.microsoft.com/office/powerpoint/2010/main" val="467411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IN" sz="1600" b="1" dirty="0">
                <a:solidFill>
                  <a:schemeClr val="tx1"/>
                </a:solidFill>
              </a:rPr>
              <a:t>Apache Maven</a:t>
            </a:r>
            <a:r>
              <a:rPr lang="en-IN" dirty="0">
                <a:solidFill>
                  <a:schemeClr val="tx1"/>
                </a:solidFill>
              </a:rPr>
              <a:t> is a dependency management and a build automation tool, primarily used for Java applications. </a:t>
            </a:r>
          </a:p>
          <a:p>
            <a:pPr marL="342900" indent="-342900">
              <a:buFont typeface="Arial" panose="020B0604020202020204" pitchFamily="34" charset="0"/>
              <a:buChar char="•"/>
            </a:pPr>
            <a:r>
              <a:rPr lang="en-IN" b="1" dirty="0">
                <a:solidFill>
                  <a:schemeClr val="tx1"/>
                </a:solidFill>
              </a:rPr>
              <a:t>Maven continues to use XML files just like Ant but in a much more manageable way. </a:t>
            </a:r>
          </a:p>
          <a:p>
            <a:pPr marL="342900" indent="-342900">
              <a:buFont typeface="Arial" panose="020B0604020202020204" pitchFamily="34" charset="0"/>
              <a:buChar char="•"/>
            </a:pPr>
            <a:r>
              <a:rPr lang="en-IN" dirty="0">
                <a:solidFill>
                  <a:schemeClr val="tx1"/>
                </a:solidFill>
              </a:rPr>
              <a:t>Maven follows the rule of convention over configuration.</a:t>
            </a:r>
          </a:p>
          <a:p>
            <a:pPr marL="342900" indent="-342900">
              <a:buFont typeface="Arial" panose="020B0604020202020204" pitchFamily="34" charset="0"/>
              <a:buChar char="•"/>
            </a:pPr>
            <a:r>
              <a:rPr lang="en-IN" dirty="0">
                <a:solidFill>
                  <a:schemeClr val="tx1"/>
                </a:solidFill>
              </a:rPr>
              <a:t>Simply put, Maven allows us to focus on what our build should do, and gives us the framework to do it. </a:t>
            </a:r>
          </a:p>
          <a:p>
            <a:pPr marL="342900" indent="-342900">
              <a:buFont typeface="Arial" panose="020B0604020202020204" pitchFamily="34" charset="0"/>
              <a:buChar char="•"/>
            </a:pPr>
            <a:r>
              <a:rPr lang="en-IN" dirty="0">
                <a:solidFill>
                  <a:schemeClr val="tx1"/>
                </a:solidFill>
              </a:rPr>
              <a:t>Another positive aspect of Maven is that it provides built-in support for dependency management.</a:t>
            </a:r>
          </a:p>
          <a:p>
            <a:pPr marL="342900" indent="-342900">
              <a:buFont typeface="Arial" panose="020B0604020202020204" pitchFamily="34" charset="0"/>
              <a:buChar char="•"/>
            </a:pPr>
            <a:r>
              <a:rPr lang="en-IN" dirty="0">
                <a:solidFill>
                  <a:schemeClr val="tx1"/>
                </a:solidFill>
              </a:rPr>
              <a:t>Maven’s configuration file, containing build and dependency management instructions, is by convention called </a:t>
            </a:r>
            <a:r>
              <a:rPr lang="en-IN" i="1" dirty="0">
                <a:solidFill>
                  <a:schemeClr val="tx1"/>
                </a:solidFill>
              </a:rPr>
              <a:t>pom.xml</a:t>
            </a:r>
            <a:r>
              <a:rPr lang="en-IN" dirty="0">
                <a:solidFill>
                  <a:schemeClr val="tx1"/>
                </a:solidFill>
              </a:rPr>
              <a:t>. </a:t>
            </a:r>
          </a:p>
          <a:p>
            <a:pPr marL="342900" indent="-342900">
              <a:buFont typeface="Arial" panose="020B0604020202020204" pitchFamily="34" charset="0"/>
              <a:buChar char="•"/>
            </a:pPr>
            <a:r>
              <a:rPr lang="en-IN" dirty="0">
                <a:solidFill>
                  <a:schemeClr val="tx1"/>
                </a:solidFill>
              </a:rPr>
              <a:t>Additionally, Maven also prescribes strict project structure, while Ant provides flexibility there as well.</a:t>
            </a:r>
          </a:p>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pPr>
                <a:defRPr/>
              </a:pPr>
              <a:t>19</a:t>
            </a:fld>
            <a:endParaRPr lang="en-GB"/>
          </a:p>
        </p:txBody>
      </p:sp>
    </p:spTree>
    <p:extLst>
      <p:ext uri="{BB962C8B-B14F-4D97-AF65-F5344CB8AC3E}">
        <p14:creationId xmlns:p14="http://schemas.microsoft.com/office/powerpoint/2010/main" val="1166111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IN" dirty="0">
                <a:solidFill>
                  <a:schemeClr val="tx1"/>
                </a:solidFill>
              </a:rPr>
              <a:t>One of the first things we can note about Gradle is that it’s not using XML files, unlike Ant or Maven.</a:t>
            </a:r>
          </a:p>
          <a:p>
            <a:pPr marL="342900" indent="-342900">
              <a:buFont typeface="Arial" panose="020B0604020202020204" pitchFamily="34" charset="0"/>
              <a:buChar char="•"/>
            </a:pPr>
            <a:r>
              <a:rPr lang="en-IN" dirty="0">
                <a:solidFill>
                  <a:schemeClr val="tx1"/>
                </a:solidFill>
              </a:rPr>
              <a:t>This was adopted by Gradle, which is using a </a:t>
            </a:r>
            <a:r>
              <a:rPr lang="en-IN" b="1" dirty="0">
                <a:solidFill>
                  <a:schemeClr val="tx1"/>
                </a:solidFill>
              </a:rPr>
              <a:t>DSL based on Groovy.</a:t>
            </a:r>
            <a:r>
              <a:rPr lang="en-IN" dirty="0">
                <a:solidFill>
                  <a:schemeClr val="tx1"/>
                </a:solidFill>
              </a:rPr>
              <a:t> </a:t>
            </a:r>
          </a:p>
          <a:p>
            <a:pPr marL="342900" indent="-342900">
              <a:buFont typeface="Arial" panose="020B0604020202020204" pitchFamily="34" charset="0"/>
              <a:buChar char="•"/>
            </a:pPr>
            <a:r>
              <a:rPr lang="en-IN" dirty="0">
                <a:solidFill>
                  <a:schemeClr val="tx1"/>
                </a:solidFill>
              </a:rPr>
              <a:t>This led to smaller configuration files with less clutter since the language was specifically designed to solve specific domain problems.</a:t>
            </a:r>
            <a:r>
              <a:rPr lang="en-IN" b="1" dirty="0">
                <a:solidFill>
                  <a:schemeClr val="tx1"/>
                </a:solidFill>
              </a:rPr>
              <a:t> </a:t>
            </a:r>
          </a:p>
          <a:p>
            <a:pPr marL="342900" indent="-342900">
              <a:buFont typeface="Arial" panose="020B0604020202020204" pitchFamily="34" charset="0"/>
              <a:buChar char="•"/>
            </a:pPr>
            <a:r>
              <a:rPr lang="en-IN" dirty="0">
                <a:solidFill>
                  <a:schemeClr val="tx1"/>
                </a:solidFill>
              </a:rPr>
              <a:t>Gradle’s configuration file is by convention called </a:t>
            </a:r>
            <a:r>
              <a:rPr lang="en-IN" i="1" dirty="0" err="1">
                <a:solidFill>
                  <a:schemeClr val="tx1"/>
                </a:solidFill>
              </a:rPr>
              <a:t>build.gradle</a:t>
            </a:r>
            <a:r>
              <a:rPr lang="en-IN" i="1" dirty="0">
                <a:solidFill>
                  <a:schemeClr val="tx1"/>
                </a:solidFill>
              </a:rPr>
              <a:t>.</a:t>
            </a:r>
          </a:p>
          <a:p>
            <a:pPr marL="342900" indent="-342900">
              <a:buFont typeface="Arial" panose="020B0604020202020204" pitchFamily="34" charset="0"/>
              <a:buChar char="•"/>
            </a:pPr>
            <a:r>
              <a:rPr lang="en-IN" dirty="0">
                <a:solidFill>
                  <a:schemeClr val="tx1"/>
                </a:solidFill>
              </a:rPr>
              <a:t>Gradle gave its build steps name </a:t>
            </a:r>
            <a:r>
              <a:rPr lang="en-IN" b="1" dirty="0">
                <a:solidFill>
                  <a:schemeClr val="tx1"/>
                </a:solidFill>
              </a:rPr>
              <a:t>“tasks”.</a:t>
            </a:r>
            <a:endParaRPr lang="en-IN"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pPr>
                <a:defRPr/>
              </a:pPr>
              <a:t>22</a:t>
            </a:fld>
            <a:endParaRPr lang="en-GB"/>
          </a:p>
        </p:txBody>
      </p:sp>
    </p:spTree>
    <p:extLst>
      <p:ext uri="{BB962C8B-B14F-4D97-AF65-F5344CB8AC3E}">
        <p14:creationId xmlns:p14="http://schemas.microsoft.com/office/powerpoint/2010/main" val="77163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solidFill>
                  <a:prstClr val="black"/>
                </a:solidFill>
              </a:rPr>
              <a:pPr>
                <a:defRPr/>
              </a:pPr>
              <a:t>24</a:t>
            </a:fld>
            <a:endParaRPr lang="en-GB">
              <a:solidFill>
                <a:prstClr val="black"/>
              </a:solidFill>
            </a:endParaRPr>
          </a:p>
        </p:txBody>
      </p:sp>
    </p:spTree>
    <p:extLst>
      <p:ext uri="{BB962C8B-B14F-4D97-AF65-F5344CB8AC3E}">
        <p14:creationId xmlns:p14="http://schemas.microsoft.com/office/powerpoint/2010/main" val="2212823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 two line subtitle">
    <p:spTree>
      <p:nvGrpSpPr>
        <p:cNvPr id="1" name=""/>
        <p:cNvGrpSpPr/>
        <p:nvPr/>
      </p:nvGrpSpPr>
      <p:grpSpPr>
        <a:xfrm>
          <a:off x="0" y="0"/>
          <a:ext cx="0" cy="0"/>
          <a:chOff x="0" y="0"/>
          <a:chExt cx="0" cy="0"/>
        </a:xfrm>
      </p:grpSpPr>
      <p:grpSp>
        <p:nvGrpSpPr>
          <p:cNvPr id="22" name="Group 20"/>
          <p:cNvGrpSpPr>
            <a:grpSpLocks/>
          </p:cNvGrpSpPr>
          <p:nvPr/>
        </p:nvGrpSpPr>
        <p:grpSpPr bwMode="auto">
          <a:xfrm>
            <a:off x="-4340249" y="531813"/>
            <a:ext cx="4225571" cy="6689725"/>
            <a:chOff x="-4325938" y="809624"/>
            <a:chExt cx="4211638" cy="6689112"/>
          </a:xfrm>
        </p:grpSpPr>
        <p:sp>
          <p:nvSpPr>
            <p:cNvPr id="23" name="Comment 104"/>
            <p:cNvSpPr>
              <a:spLocks noChangeArrowheads="1"/>
            </p:cNvSpPr>
            <p:nvPr userDrawn="1"/>
          </p:nvSpPr>
          <p:spPr bwMode="auto">
            <a:xfrm>
              <a:off x="-4325938" y="809624"/>
              <a:ext cx="4211638" cy="6689112"/>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3613" eaLnBrk="0" hangingPunct="0">
                <a:spcBef>
                  <a:spcPct val="25000"/>
                </a:spcBef>
                <a:tabLst>
                  <a:tab pos="1524000"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3613" eaLnBrk="0" hangingPunct="0">
                <a:spcBef>
                  <a:spcPts val="1800"/>
                </a:spcBef>
                <a:spcAft>
                  <a:spcPts val="300"/>
                </a:spcAft>
                <a:tabLst>
                  <a:tab pos="1524000" algn="l"/>
                </a:tabLst>
                <a:defRPr/>
              </a:pPr>
              <a:r>
                <a:rPr lang="de-DE" sz="1100" b="1" noProof="1">
                  <a:solidFill>
                    <a:srgbClr val="D70032"/>
                  </a:solidFill>
                </a:rPr>
                <a:t>SAVE AS .PPTX ONLY</a:t>
              </a:r>
            </a:p>
            <a:p>
              <a:pPr defTabSz="963613" eaLnBrk="0" hangingPunct="0">
                <a:spcBef>
                  <a:spcPts val="1800"/>
                </a:spcBef>
                <a:spcAft>
                  <a:spcPts val="300"/>
                </a:spcAft>
                <a:tabLst>
                  <a:tab pos="1524000" algn="l"/>
                </a:tabLst>
                <a:defRPr/>
              </a:pPr>
              <a:r>
                <a:rPr lang="de-DE" sz="1100" b="1" noProof="1">
                  <a:solidFill>
                    <a:srgbClr val="001E3C"/>
                  </a:solidFill>
                </a:rPr>
                <a:t>PRINTING INSTRUCTIONS</a:t>
              </a:r>
            </a:p>
            <a:p>
              <a:pPr defTabSz="963613" eaLnBrk="0" hangingPunct="0">
                <a:spcBef>
                  <a:spcPts val="300"/>
                </a:spcBef>
                <a:spcAft>
                  <a:spcPts val="300"/>
                </a:spcAft>
                <a:tabLst>
                  <a:tab pos="1524000" algn="l"/>
                </a:tabLst>
                <a:defRPr/>
              </a:pPr>
              <a:r>
                <a:rPr lang="de-DE" sz="1000" i="1" noProof="1">
                  <a:solidFill>
                    <a:srgbClr val="001E3C"/>
                  </a:solidFill>
                </a:rPr>
                <a:t>In order to print correctly, ensure the following print settings are used:</a:t>
              </a:r>
              <a:endParaRPr lang="de-DE" sz="1000"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Color/grayscale:	</a:t>
              </a:r>
              <a:r>
                <a:rPr lang="de-DE" sz="1000" b="1" noProof="1">
                  <a:solidFill>
                    <a:srgbClr val="001E3C"/>
                  </a:solidFill>
                </a:rPr>
                <a:t>Color </a:t>
              </a:r>
              <a:r>
                <a:rPr lang="de-DE" sz="1000" noProof="1">
                  <a:solidFill>
                    <a:srgbClr val="001E3C"/>
                  </a:solidFill>
                </a:rPr>
                <a:t>(regardless of printing in b/w)</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Scale to </a:t>
              </a:r>
              <a:r>
                <a:rPr lang="de-DE" sz="1000" u="sng" noProof="1">
                  <a:solidFill>
                    <a:srgbClr val="001E3C"/>
                  </a:solidFill>
                </a:rPr>
                <a:t>f</a:t>
              </a:r>
              <a:r>
                <a:rPr lang="de-DE" sz="1000" noProof="1">
                  <a:solidFill>
                    <a:srgbClr val="001E3C"/>
                  </a:solidFill>
                </a:rPr>
                <a:t>it paper:	</a:t>
              </a:r>
              <a:r>
                <a:rPr lang="de-DE" sz="1000" b="1" noProof="1">
                  <a:solidFill>
                    <a:srgbClr val="001E3C"/>
                  </a:solidFill>
                </a:rPr>
                <a:t>ON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Print </a:t>
              </a:r>
              <a:r>
                <a:rPr lang="de-DE" sz="1000" u="sng" noProof="1">
                  <a:solidFill>
                    <a:srgbClr val="001E3C"/>
                  </a:solidFill>
                </a:rPr>
                <a:t>h</a:t>
              </a:r>
              <a:r>
                <a:rPr lang="de-DE" sz="1000" noProof="1">
                  <a:solidFill>
                    <a:srgbClr val="001E3C"/>
                  </a:solidFill>
                </a:rPr>
                <a:t>idden slides:	</a:t>
              </a:r>
              <a:r>
                <a:rPr lang="de-DE" sz="1000" b="1" noProof="1">
                  <a:solidFill>
                    <a:srgbClr val="001E3C"/>
                  </a:solidFill>
                </a:rPr>
                <a:t>OFF</a:t>
              </a: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spcBef>
                  <a:spcPts val="1800"/>
                </a:spcBef>
                <a:spcAft>
                  <a:spcPts val="300"/>
                </a:spcAft>
                <a:tabLst>
                  <a:tab pos="1524000" algn="l"/>
                </a:tabLst>
                <a:defRPr/>
              </a:pPr>
              <a:r>
                <a:rPr lang="de-DE" sz="1100" b="1" noProof="1">
                  <a:solidFill>
                    <a:srgbClr val="001E3C"/>
                  </a:solidFill>
                </a:rPr>
                <a:t>WORKING WITH CHARTS:  BEST PRACTICE</a:t>
              </a:r>
            </a:p>
            <a:p>
              <a:pPr defTabSz="963613" eaLnBrk="0" hangingPunct="0">
                <a:spcBef>
                  <a:spcPts val="300"/>
                </a:spcBef>
                <a:spcAft>
                  <a:spcPts val="300"/>
                </a:spcAft>
                <a:tabLst>
                  <a:tab pos="1524000" algn="l"/>
                </a:tabLst>
                <a:defRPr/>
              </a:pPr>
              <a:r>
                <a:rPr lang="de-DE" sz="1000" i="1" noProof="1">
                  <a:solidFill>
                    <a:srgbClr val="001E3C"/>
                  </a:solidFill>
                </a:rPr>
                <a:t>Charts should use MS Graph.  Note there are still printing issues when trying to print in greyscale.  The best way to work with charts is:</a:t>
              </a:r>
              <a:endParaRPr lang="de-DE" sz="1000" b="1"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MS graph objects off the edge of the slide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Open charts by right-clicking on the MS Graph object and select:</a:t>
              </a:r>
              <a:br>
                <a:rPr lang="de-DE" sz="1000" noProof="1">
                  <a:solidFill>
                    <a:srgbClr val="001E3C"/>
                  </a:solidFill>
                </a:rPr>
              </a:br>
              <a:r>
                <a:rPr lang="de-DE" sz="1000" b="1" i="1" noProof="1">
                  <a:solidFill>
                    <a:srgbClr val="001E3C"/>
                  </a:solidFill>
                </a:rPr>
                <a:t>Chart Object &gt; Open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Make required edits</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the MS Graph object and paste as a picture :</a:t>
              </a:r>
              <a:br>
                <a:rPr lang="de-DE" sz="1000" noProof="1">
                  <a:solidFill>
                    <a:srgbClr val="001E3C"/>
                  </a:solidFill>
                </a:rPr>
              </a:br>
              <a:r>
                <a:rPr lang="de-DE" sz="1000" b="1" i="1" noProof="1">
                  <a:solidFill>
                    <a:srgbClr val="001E3C"/>
                  </a:solidFill>
                </a:rPr>
                <a:t>Home &gt; Clipboard &gt; Paste &gt; Paste  Special &gt; Picture (Enhanced metafile)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Position the chart on the slide and ungroup  (</a:t>
              </a:r>
              <a:r>
                <a:rPr lang="de-DE" sz="1000" b="1" i="1" noProof="1">
                  <a:solidFill>
                    <a:srgbClr val="001E3C"/>
                  </a:solidFill>
                </a:rPr>
                <a:t>Ctrl + Shift + G</a:t>
              </a:r>
              <a:r>
                <a:rPr lang="de-DE" sz="1000" noProof="1">
                  <a:solidFill>
                    <a:srgbClr val="001E3C"/>
                  </a:solidFill>
                </a:rPr>
                <a:t>).  This enables printing in greyscale</a:t>
              </a:r>
            </a:p>
            <a:p>
              <a:pPr defTabSz="963613" eaLnBrk="0" hangingPunct="0">
                <a:spcBef>
                  <a:spcPts val="1800"/>
                </a:spcBef>
                <a:spcAft>
                  <a:spcPts val="300"/>
                </a:spcAft>
                <a:buFont typeface="Arial" charset="0"/>
                <a:buNone/>
                <a:tabLst>
                  <a:tab pos="1524000" algn="l"/>
                </a:tabLst>
                <a:defRPr/>
              </a:pPr>
              <a:r>
                <a:rPr lang="de-DE" sz="1100" b="1" noProof="1">
                  <a:solidFill>
                    <a:srgbClr val="001E3C"/>
                  </a:solidFill>
                </a:rPr>
                <a:t>DISCLAIMER</a:t>
              </a:r>
            </a:p>
            <a:p>
              <a:pPr defTabSz="963613" eaLnBrk="0" hangingPunct="0">
                <a:spcBef>
                  <a:spcPts val="300"/>
                </a:spcBef>
                <a:spcAft>
                  <a:spcPts val="300"/>
                </a:spcAft>
                <a:buFont typeface="Arial" charset="0"/>
                <a:buNone/>
                <a:tabLst>
                  <a:tab pos="1524000" algn="l"/>
                </a:tabLst>
                <a:defRPr/>
              </a:pPr>
              <a:r>
                <a:rPr lang="de-DE" sz="1000" i="1" noProof="1">
                  <a:solidFill>
                    <a:srgbClr val="001E3C"/>
                  </a:solidFill>
                </a:rPr>
                <a:t>A disclaimer is not usually required for screenshows.  However, it may be required depending on the presentation's contents/use.  Users should consult Legal/Compliance as required.</a:t>
              </a:r>
            </a:p>
          </p:txBody>
        </p:sp>
        <p:pic>
          <p:nvPicPr>
            <p:cNvPr id="24" name="Picture 1"/>
            <p:cNvPicPr>
              <a:picLocks noChangeAspect="1" noChangeArrowheads="1"/>
            </p:cNvPicPr>
            <p:nvPr userDrawn="1"/>
          </p:nvPicPr>
          <p:blipFill>
            <a:blip r:embed="rId2" cstate="print"/>
            <a:srcRect/>
            <a:stretch>
              <a:fillRect/>
            </a:stretch>
          </p:blipFill>
          <p:spPr bwMode="auto">
            <a:xfrm>
              <a:off x="-3918230" y="2941753"/>
              <a:ext cx="3382505" cy="1310476"/>
            </a:xfrm>
            <a:prstGeom prst="rect">
              <a:avLst/>
            </a:prstGeom>
            <a:noFill/>
            <a:ln w="9525">
              <a:noFill/>
              <a:miter lim="800000"/>
              <a:headEnd/>
              <a:tailEnd/>
            </a:ln>
          </p:spPr>
        </p:pic>
      </p:grpSp>
    </p:spTree>
    <p:extLst>
      <p:ext uri="{BB962C8B-B14F-4D97-AF65-F5344CB8AC3E}">
        <p14:creationId xmlns:p14="http://schemas.microsoft.com/office/powerpoint/2010/main" val="1782516848"/>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content titles only">
    <p:spTree>
      <p:nvGrpSpPr>
        <p:cNvPr id="1" name=""/>
        <p:cNvGrpSpPr/>
        <p:nvPr/>
      </p:nvGrpSpPr>
      <p:grpSpPr>
        <a:xfrm>
          <a:off x="0" y="0"/>
          <a:ext cx="0" cy="0"/>
          <a:chOff x="0" y="0"/>
          <a:chExt cx="0" cy="0"/>
        </a:xfrm>
      </p:grpSpPr>
      <p:cxnSp>
        <p:nvCxnSpPr>
          <p:cNvPr id="5" name="Straight Connector 15"/>
          <p:cNvCxnSpPr>
            <a:cxnSpLocks noChangeShapeType="1"/>
          </p:cNvCxnSpPr>
          <p:nvPr userDrawn="1"/>
        </p:nvCxnSpPr>
        <p:spPr bwMode="auto">
          <a:xfrm>
            <a:off x="541536" y="2149475"/>
            <a:ext cx="4333878" cy="0"/>
          </a:xfrm>
          <a:prstGeom prst="line">
            <a:avLst/>
          </a:prstGeom>
          <a:noFill/>
          <a:ln w="12700">
            <a:solidFill>
              <a:schemeClr val="tx1"/>
            </a:solidFill>
            <a:round/>
            <a:headEnd/>
            <a:tailEnd/>
          </a:ln>
        </p:spPr>
      </p:cxnSp>
      <p:cxnSp>
        <p:nvCxnSpPr>
          <p:cNvPr id="6" name="Straight Connector 15"/>
          <p:cNvCxnSpPr>
            <a:cxnSpLocks noChangeShapeType="1"/>
          </p:cNvCxnSpPr>
          <p:nvPr userDrawn="1"/>
        </p:nvCxnSpPr>
        <p:spPr bwMode="auto">
          <a:xfrm>
            <a:off x="5236971" y="2149475"/>
            <a:ext cx="4333878" cy="0"/>
          </a:xfrm>
          <a:prstGeom prst="line">
            <a:avLst/>
          </a:prstGeom>
          <a:noFill/>
          <a:ln w="12700">
            <a:solidFill>
              <a:schemeClr val="tx1"/>
            </a:solidFill>
            <a:round/>
            <a:headEnd/>
            <a:tailEnd/>
          </a:ln>
        </p:spPr>
      </p:cxnSp>
      <p:cxnSp>
        <p:nvCxnSpPr>
          <p:cNvPr id="7" name="Straight Connector 9"/>
          <p:cNvCxnSpPr>
            <a:cxnSpLocks noChangeShapeType="1"/>
          </p:cNvCxnSpPr>
          <p:nvPr userDrawn="1"/>
        </p:nvCxnSpPr>
        <p:spPr bwMode="auto">
          <a:xfrm flipH="1">
            <a:off x="541541" y="7042150"/>
            <a:ext cx="8569005" cy="0"/>
          </a:xfrm>
          <a:prstGeom prst="line">
            <a:avLst/>
          </a:prstGeom>
          <a:noFill/>
          <a:ln w="6350">
            <a:solidFill>
              <a:schemeClr val="tx2"/>
            </a:solidFill>
            <a:round/>
            <a:headEnd/>
            <a:tailEnd/>
          </a:ln>
        </p:spPr>
      </p:cxnSp>
      <p:sp>
        <p:nvSpPr>
          <p:cNvPr id="2" name="Title 1"/>
          <p:cNvSpPr>
            <a:spLocks noGrp="1"/>
          </p:cNvSpPr>
          <p:nvPr>
            <p:ph type="title"/>
          </p:nvPr>
        </p:nvSpPr>
        <p:spPr>
          <a:xfrm>
            <a:off x="539951" y="504005"/>
            <a:ext cx="8489367" cy="756474"/>
          </a:xfrm>
          <a:noFill/>
          <a:ln w="9525" algn="ctr">
            <a:noFill/>
            <a:miter lim="800000"/>
            <a:headEnd/>
            <a:tailEnd/>
          </a:ln>
        </p:spPr>
        <p:txBody>
          <a:bodyPr>
            <a:noAutofit/>
          </a:bodyPr>
          <a:lstStyle>
            <a:lvl1pPr>
              <a:defRPr lang="en-GB" sz="2600" kern="1200" baseline="0" dirty="0">
                <a:solidFill>
                  <a:schemeClr val="tx1"/>
                </a:solidFill>
                <a:latin typeface="+mn-lt"/>
                <a:ea typeface="ＭＳ Ｐゴシック" pitchFamily="34" charset="-128"/>
                <a:cs typeface="+mj-cs"/>
              </a:defRPr>
            </a:lvl1pPr>
          </a:lstStyle>
          <a:p>
            <a:pPr lvl="0"/>
            <a:r>
              <a:rPr lang="en-US" noProof="0" dirty="0"/>
              <a:t>Click to edit Master title style</a:t>
            </a:r>
          </a:p>
        </p:txBody>
      </p:sp>
      <p:sp>
        <p:nvSpPr>
          <p:cNvPr id="9" name="Text Placeholder 53"/>
          <p:cNvSpPr>
            <a:spLocks noGrp="1"/>
          </p:cNvSpPr>
          <p:nvPr>
            <p:ph type="body" sz="quarter" idx="18"/>
          </p:nvPr>
        </p:nvSpPr>
        <p:spPr>
          <a:xfrm>
            <a:off x="541795" y="1730377"/>
            <a:ext cx="4334291"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dirty="0"/>
              <a:t>Click to edit Master text styles</a:t>
            </a:r>
          </a:p>
        </p:txBody>
      </p:sp>
      <p:sp>
        <p:nvSpPr>
          <p:cNvPr id="11" name="Text Placeholder 53"/>
          <p:cNvSpPr>
            <a:spLocks noGrp="1"/>
          </p:cNvSpPr>
          <p:nvPr>
            <p:ph type="body" sz="quarter" idx="19"/>
          </p:nvPr>
        </p:nvSpPr>
        <p:spPr>
          <a:xfrm>
            <a:off x="5237276" y="1730377"/>
            <a:ext cx="4334291"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dirty="0"/>
              <a:t>Click to edit Master text styles</a:t>
            </a:r>
          </a:p>
        </p:txBody>
      </p:sp>
    </p:spTree>
    <p:extLst>
      <p:ext uri="{BB962C8B-B14F-4D97-AF65-F5344CB8AC3E}">
        <p14:creationId xmlns:p14="http://schemas.microsoft.com/office/powerpoint/2010/main" val="1957741740"/>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title only">
    <p:spTree>
      <p:nvGrpSpPr>
        <p:cNvPr id="1" name=""/>
        <p:cNvGrpSpPr/>
        <p:nvPr/>
      </p:nvGrpSpPr>
      <p:grpSpPr>
        <a:xfrm>
          <a:off x="0" y="0"/>
          <a:ext cx="0" cy="0"/>
          <a:chOff x="0" y="0"/>
          <a:chExt cx="0" cy="0"/>
        </a:xfrm>
      </p:grpSpPr>
      <p:cxnSp>
        <p:nvCxnSpPr>
          <p:cNvPr id="3" name="Straight Connector 9"/>
          <p:cNvCxnSpPr>
            <a:cxnSpLocks noChangeShapeType="1"/>
          </p:cNvCxnSpPr>
          <p:nvPr userDrawn="1"/>
        </p:nvCxnSpPr>
        <p:spPr bwMode="auto">
          <a:xfrm flipH="1">
            <a:off x="541541" y="7042150"/>
            <a:ext cx="8602459" cy="0"/>
          </a:xfrm>
          <a:prstGeom prst="line">
            <a:avLst/>
          </a:prstGeom>
          <a:noFill/>
          <a:ln w="6350">
            <a:solidFill>
              <a:schemeClr val="tx2"/>
            </a:solidFill>
            <a:round/>
            <a:headEnd/>
            <a:tailEnd/>
          </a:ln>
        </p:spPr>
      </p:cxnSp>
      <p:sp>
        <p:nvSpPr>
          <p:cNvPr id="17" name="Rectangle 2"/>
          <p:cNvSpPr>
            <a:spLocks noGrp="1" noChangeArrowheads="1"/>
          </p:cNvSpPr>
          <p:nvPr>
            <p:ph type="title"/>
          </p:nvPr>
        </p:nvSpPr>
        <p:spPr bwMode="auto">
          <a:xfrm>
            <a:off x="539953" y="504005"/>
            <a:ext cx="8487988" cy="756474"/>
          </a:xfrm>
          <a:prstGeom prst="rect">
            <a:avLst/>
          </a:prstGeom>
          <a:noFill/>
          <a:ln w="9525">
            <a:noFill/>
            <a:miter lim="800000"/>
            <a:headEnd/>
            <a:tailEnd/>
          </a:ln>
        </p:spPr>
        <p:txBody>
          <a:bodyPr/>
          <a:lstStyle>
            <a:lvl1pPr>
              <a:defRPr lang="en-US" sz="2600" kern="1200" noProof="0" smtClean="0">
                <a:solidFill>
                  <a:schemeClr val="tx1"/>
                </a:solidFill>
                <a:latin typeface="+mn-lt"/>
                <a:ea typeface="ＭＳ Ｐゴシック" pitchFamily="34" charset="-128"/>
                <a:cs typeface="ＭＳ Ｐゴシック" pitchFamily="-109" charset="-128"/>
              </a:defRPr>
            </a:lvl1pPr>
          </a:lstStyle>
          <a:p>
            <a:pPr lvl="0"/>
            <a:r>
              <a:rPr lang="en-US" noProof="0" dirty="0"/>
              <a:t>Click to edit Master title style</a:t>
            </a:r>
          </a:p>
        </p:txBody>
      </p:sp>
    </p:spTree>
    <p:extLst>
      <p:ext uri="{BB962C8B-B14F-4D97-AF65-F5344CB8AC3E}">
        <p14:creationId xmlns:p14="http://schemas.microsoft.com/office/powerpoint/2010/main" val="1957561423"/>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9"/>
          <p:cNvCxnSpPr>
            <a:cxnSpLocks noChangeShapeType="1"/>
          </p:cNvCxnSpPr>
          <p:nvPr userDrawn="1"/>
        </p:nvCxnSpPr>
        <p:spPr bwMode="auto">
          <a:xfrm flipH="1" flipV="1">
            <a:off x="541541" y="7042150"/>
            <a:ext cx="8613610" cy="16"/>
          </a:xfrm>
          <a:prstGeom prst="line">
            <a:avLst/>
          </a:prstGeom>
          <a:noFill/>
          <a:ln w="6350">
            <a:solidFill>
              <a:schemeClr val="tx2"/>
            </a:solidFill>
            <a:round/>
            <a:headEnd/>
            <a:tailEnd/>
          </a:ln>
        </p:spPr>
      </p:cxnSp>
    </p:spTree>
    <p:extLst>
      <p:ext uri="{BB962C8B-B14F-4D97-AF65-F5344CB8AC3E}">
        <p14:creationId xmlns:p14="http://schemas.microsoft.com/office/powerpoint/2010/main" val="1086223495"/>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uide positions">
    <p:spTree>
      <p:nvGrpSpPr>
        <p:cNvPr id="1" name=""/>
        <p:cNvGrpSpPr/>
        <p:nvPr/>
      </p:nvGrpSpPr>
      <p:grpSpPr>
        <a:xfrm>
          <a:off x="0" y="0"/>
          <a:ext cx="0" cy="0"/>
          <a:chOff x="0" y="0"/>
          <a:chExt cx="0" cy="0"/>
        </a:xfrm>
      </p:grpSpPr>
      <p:sp>
        <p:nvSpPr>
          <p:cNvPr id="3" name="TextBox 54"/>
          <p:cNvSpPr txBox="1">
            <a:spLocks noChangeArrowheads="1"/>
          </p:cNvSpPr>
          <p:nvPr userDrawn="1"/>
        </p:nvSpPr>
        <p:spPr bwMode="auto">
          <a:xfrm rot="16200000">
            <a:off x="-13115" y="-595504"/>
            <a:ext cx="865622" cy="138499"/>
          </a:xfrm>
          <a:prstGeom prst="rect">
            <a:avLst/>
          </a:prstGeom>
          <a:noFill/>
          <a:ln w="9525">
            <a:noFill/>
            <a:miter lim="800000"/>
            <a:headEnd/>
            <a:tailEnd/>
          </a:ln>
        </p:spPr>
        <p:txBody>
          <a:bodyPr wrap="none" lIns="0" tIns="0" rIns="0" bIns="0" anchor="ctr">
            <a:spAutoFit/>
          </a:bodyPr>
          <a:lstStyle/>
          <a:p>
            <a:pPr>
              <a:defRPr/>
            </a:pPr>
            <a:r>
              <a:rPr lang="en-US" sz="900" dirty="0">
                <a:solidFill>
                  <a:srgbClr val="FFFFFF"/>
                </a:solidFill>
                <a:latin typeface="+mn-lt"/>
              </a:rPr>
              <a:t>12.5 cm (4.92 in)</a:t>
            </a:r>
          </a:p>
        </p:txBody>
      </p:sp>
      <p:sp>
        <p:nvSpPr>
          <p:cNvPr id="4" name="TextBox 54"/>
          <p:cNvSpPr txBox="1">
            <a:spLocks noChangeArrowheads="1"/>
          </p:cNvSpPr>
          <p:nvPr userDrawn="1"/>
        </p:nvSpPr>
        <p:spPr bwMode="auto">
          <a:xfrm rot="16200000">
            <a:off x="4351235" y="-559784"/>
            <a:ext cx="801501" cy="138499"/>
          </a:xfrm>
          <a:prstGeom prst="rect">
            <a:avLst/>
          </a:prstGeom>
          <a:noFill/>
          <a:ln w="9525">
            <a:noFill/>
            <a:miter lim="800000"/>
            <a:headEnd/>
            <a:tailEnd/>
          </a:ln>
        </p:spPr>
        <p:txBody>
          <a:bodyPr wrap="none" lIns="0" tIns="0" rIns="0" bIns="0" anchor="ctr">
            <a:spAutoFit/>
          </a:bodyPr>
          <a:lstStyle/>
          <a:p>
            <a:pPr>
              <a:defRPr/>
            </a:pPr>
            <a:r>
              <a:rPr lang="en-US" sz="900" dirty="0">
                <a:solidFill>
                  <a:srgbClr val="FFFFFF"/>
                </a:solidFill>
                <a:latin typeface="+mn-lt"/>
              </a:rPr>
              <a:t>0.5 cm (0.20 in)</a:t>
            </a:r>
          </a:p>
        </p:txBody>
      </p:sp>
      <p:sp>
        <p:nvSpPr>
          <p:cNvPr id="5" name="TextBox 54"/>
          <p:cNvSpPr txBox="1">
            <a:spLocks noChangeArrowheads="1"/>
          </p:cNvSpPr>
          <p:nvPr userDrawn="1"/>
        </p:nvSpPr>
        <p:spPr bwMode="auto">
          <a:xfrm rot="16200000">
            <a:off x="4954884" y="-559784"/>
            <a:ext cx="801501" cy="138499"/>
          </a:xfrm>
          <a:prstGeom prst="rect">
            <a:avLst/>
          </a:prstGeom>
          <a:noFill/>
          <a:ln w="9525">
            <a:noFill/>
            <a:miter lim="800000"/>
            <a:headEnd/>
            <a:tailEnd/>
          </a:ln>
        </p:spPr>
        <p:txBody>
          <a:bodyPr wrap="none" lIns="0" tIns="0" rIns="0" bIns="0" anchor="ctr">
            <a:spAutoFit/>
          </a:bodyPr>
          <a:lstStyle/>
          <a:p>
            <a:pPr>
              <a:defRPr/>
            </a:pPr>
            <a:r>
              <a:rPr lang="en-US" sz="900" dirty="0">
                <a:solidFill>
                  <a:srgbClr val="FFFFFF"/>
                </a:solidFill>
                <a:latin typeface="+mn-lt"/>
              </a:rPr>
              <a:t>0.5 cm (0.20 in)</a:t>
            </a:r>
          </a:p>
        </p:txBody>
      </p:sp>
      <p:sp>
        <p:nvSpPr>
          <p:cNvPr id="6" name="TextBox 54"/>
          <p:cNvSpPr txBox="1">
            <a:spLocks noChangeArrowheads="1"/>
          </p:cNvSpPr>
          <p:nvPr userDrawn="1"/>
        </p:nvSpPr>
        <p:spPr bwMode="auto">
          <a:xfrm rot="16200000">
            <a:off x="9256702" y="-595504"/>
            <a:ext cx="865622" cy="138499"/>
          </a:xfrm>
          <a:prstGeom prst="rect">
            <a:avLst/>
          </a:prstGeom>
          <a:noFill/>
          <a:ln w="9525">
            <a:noFill/>
            <a:miter lim="800000"/>
            <a:headEnd/>
            <a:tailEnd/>
          </a:ln>
        </p:spPr>
        <p:txBody>
          <a:bodyPr wrap="none" lIns="0" tIns="0" rIns="0" bIns="0" anchor="ctr">
            <a:spAutoFit/>
          </a:bodyPr>
          <a:lstStyle/>
          <a:p>
            <a:pPr>
              <a:defRPr/>
            </a:pPr>
            <a:r>
              <a:rPr lang="en-US" sz="900" dirty="0">
                <a:solidFill>
                  <a:srgbClr val="FFFFFF"/>
                </a:solidFill>
                <a:latin typeface="+mn-lt"/>
              </a:rPr>
              <a:t>12.5 cm (4.92 in)</a:t>
            </a:r>
          </a:p>
        </p:txBody>
      </p:sp>
      <p:sp>
        <p:nvSpPr>
          <p:cNvPr id="7" name="TextBox 54"/>
          <p:cNvSpPr txBox="1">
            <a:spLocks noChangeArrowheads="1"/>
          </p:cNvSpPr>
          <p:nvPr userDrawn="1"/>
        </p:nvSpPr>
        <p:spPr bwMode="auto">
          <a:xfrm>
            <a:off x="-1424568" y="357796"/>
            <a:ext cx="1346522" cy="138499"/>
          </a:xfrm>
          <a:prstGeom prst="rect">
            <a:avLst/>
          </a:prstGeom>
          <a:noFill/>
          <a:ln w="9525">
            <a:noFill/>
            <a:miter lim="800000"/>
            <a:headEnd/>
            <a:tailEnd/>
          </a:ln>
        </p:spPr>
        <p:txBody>
          <a:bodyPr wrap="none" lIns="0" tIns="0" rIns="0" bIns="0" anchor="ctr">
            <a:spAutoFit/>
          </a:bodyPr>
          <a:lstStyle/>
          <a:p>
            <a:pPr algn="r">
              <a:defRPr/>
            </a:pPr>
            <a:r>
              <a:rPr lang="en-US" sz="900" dirty="0">
                <a:solidFill>
                  <a:srgbClr val="FFFFFF"/>
                </a:solidFill>
                <a:latin typeface="+mn-lt"/>
              </a:rPr>
              <a:t>Logo top 9.03 cm (3.55 in)</a:t>
            </a:r>
          </a:p>
        </p:txBody>
      </p:sp>
      <p:sp>
        <p:nvSpPr>
          <p:cNvPr id="8" name="TextBox 54"/>
          <p:cNvSpPr txBox="1">
            <a:spLocks noChangeArrowheads="1"/>
          </p:cNvSpPr>
          <p:nvPr userDrawn="1"/>
        </p:nvSpPr>
        <p:spPr bwMode="auto">
          <a:xfrm rot="16200000">
            <a:off x="-607626" y="-942372"/>
            <a:ext cx="1493999" cy="138499"/>
          </a:xfrm>
          <a:prstGeom prst="rect">
            <a:avLst/>
          </a:prstGeom>
          <a:noFill/>
          <a:ln w="9525">
            <a:noFill/>
            <a:miter lim="800000"/>
            <a:headEnd/>
            <a:tailEnd/>
          </a:ln>
        </p:spPr>
        <p:txBody>
          <a:bodyPr wrap="none" lIns="0" tIns="0" rIns="0" bIns="0" anchor="ctr">
            <a:spAutoFit/>
          </a:bodyPr>
          <a:lstStyle/>
          <a:p>
            <a:pPr>
              <a:defRPr/>
            </a:pPr>
            <a:r>
              <a:rPr lang="en-US" sz="900" dirty="0">
                <a:solidFill>
                  <a:srgbClr val="FFFFFF"/>
                </a:solidFill>
              </a:rPr>
              <a:t>13.25 cm – identifier (5.51 in)</a:t>
            </a:r>
          </a:p>
        </p:txBody>
      </p:sp>
      <p:sp>
        <p:nvSpPr>
          <p:cNvPr id="9" name="TextBox 54"/>
          <p:cNvSpPr txBox="1">
            <a:spLocks noChangeArrowheads="1"/>
          </p:cNvSpPr>
          <p:nvPr userDrawn="1"/>
        </p:nvSpPr>
        <p:spPr bwMode="auto">
          <a:xfrm>
            <a:off x="-2630021" y="1558738"/>
            <a:ext cx="2551982" cy="138499"/>
          </a:xfrm>
          <a:prstGeom prst="rect">
            <a:avLst/>
          </a:prstGeom>
          <a:noFill/>
          <a:ln w="9525">
            <a:noFill/>
            <a:miter lim="800000"/>
            <a:headEnd/>
            <a:tailEnd/>
          </a:ln>
        </p:spPr>
        <p:txBody>
          <a:bodyPr wrap="none" lIns="0" tIns="0" rIns="0" bIns="0" anchor="ctr">
            <a:spAutoFit/>
          </a:bodyPr>
          <a:lstStyle/>
          <a:p>
            <a:pPr algn="r">
              <a:defRPr/>
            </a:pPr>
            <a:r>
              <a:rPr lang="en-US" sz="900" dirty="0">
                <a:solidFill>
                  <a:srgbClr val="FFFFFF"/>
                </a:solidFill>
                <a:latin typeface="+mn-lt"/>
              </a:rPr>
              <a:t>Top text box without title content 5.72 cm (2.25 in)</a:t>
            </a:r>
          </a:p>
        </p:txBody>
      </p:sp>
      <p:sp>
        <p:nvSpPr>
          <p:cNvPr id="11" name="TextBox 54"/>
          <p:cNvSpPr txBox="1">
            <a:spLocks noChangeArrowheads="1"/>
          </p:cNvSpPr>
          <p:nvPr userDrawn="1"/>
        </p:nvSpPr>
        <p:spPr bwMode="auto">
          <a:xfrm>
            <a:off x="-2469725" y="1957199"/>
            <a:ext cx="2391681" cy="138499"/>
          </a:xfrm>
          <a:prstGeom prst="rect">
            <a:avLst/>
          </a:prstGeom>
          <a:noFill/>
          <a:ln w="9525">
            <a:noFill/>
            <a:miter lim="800000"/>
            <a:headEnd/>
            <a:tailEnd/>
          </a:ln>
        </p:spPr>
        <p:txBody>
          <a:bodyPr wrap="none" lIns="0" tIns="0" rIns="0" bIns="0" anchor="ctr">
            <a:spAutoFit/>
          </a:bodyPr>
          <a:lstStyle/>
          <a:p>
            <a:pPr algn="r">
              <a:defRPr/>
            </a:pPr>
            <a:r>
              <a:rPr lang="en-US" sz="900" dirty="0">
                <a:solidFill>
                  <a:srgbClr val="FFFFFF"/>
                </a:solidFill>
                <a:latin typeface="+mn-lt"/>
              </a:rPr>
              <a:t>Top text box with title content 4.56 cm (1.80 in)</a:t>
            </a:r>
          </a:p>
        </p:txBody>
      </p:sp>
      <p:sp>
        <p:nvSpPr>
          <p:cNvPr id="12" name="TextBox 54"/>
          <p:cNvSpPr txBox="1">
            <a:spLocks noChangeArrowheads="1"/>
          </p:cNvSpPr>
          <p:nvPr userDrawn="1"/>
        </p:nvSpPr>
        <p:spPr bwMode="auto">
          <a:xfrm>
            <a:off x="-1796458" y="1068202"/>
            <a:ext cx="1718420" cy="138499"/>
          </a:xfrm>
          <a:prstGeom prst="rect">
            <a:avLst/>
          </a:prstGeom>
          <a:noFill/>
          <a:ln w="9525">
            <a:noFill/>
            <a:miter lim="800000"/>
            <a:headEnd/>
            <a:tailEnd/>
          </a:ln>
        </p:spPr>
        <p:txBody>
          <a:bodyPr wrap="none" lIns="0" tIns="0" rIns="0" bIns="0" anchor="ctr">
            <a:spAutoFit/>
          </a:bodyPr>
          <a:lstStyle/>
          <a:p>
            <a:pPr algn="r">
              <a:defRPr/>
            </a:pPr>
            <a:r>
              <a:rPr lang="en-US" sz="900" dirty="0">
                <a:solidFill>
                  <a:srgbClr val="FFFFFF"/>
                </a:solidFill>
                <a:latin typeface="+mn-lt"/>
              </a:rPr>
              <a:t>Title box bottom 7.03 cm (2.77 in)</a:t>
            </a:r>
          </a:p>
        </p:txBody>
      </p:sp>
      <p:cxnSp>
        <p:nvCxnSpPr>
          <p:cNvPr id="14" name="Straight Connector 9"/>
          <p:cNvCxnSpPr>
            <a:cxnSpLocks noChangeShapeType="1"/>
          </p:cNvCxnSpPr>
          <p:nvPr userDrawn="1"/>
        </p:nvCxnSpPr>
        <p:spPr bwMode="auto">
          <a:xfrm flipH="1">
            <a:off x="541541" y="7042150"/>
            <a:ext cx="8487777" cy="0"/>
          </a:xfrm>
          <a:prstGeom prst="line">
            <a:avLst/>
          </a:prstGeom>
          <a:noFill/>
          <a:ln w="6350">
            <a:solidFill>
              <a:schemeClr val="tx2"/>
            </a:solidFill>
            <a:round/>
            <a:headEnd/>
            <a:tailEnd/>
          </a:ln>
        </p:spPr>
      </p:cxnSp>
      <p:sp>
        <p:nvSpPr>
          <p:cNvPr id="179" name="Title 178"/>
          <p:cNvSpPr>
            <a:spLocks noGrp="1"/>
          </p:cNvSpPr>
          <p:nvPr>
            <p:ph type="title"/>
          </p:nvPr>
        </p:nvSpPr>
        <p:spPr>
          <a:xfrm>
            <a:off x="539951" y="504005"/>
            <a:ext cx="8489367" cy="756474"/>
          </a:xfrm>
          <a:noFill/>
          <a:ln w="9525" algn="ctr">
            <a:noFill/>
            <a:miter lim="800000"/>
            <a:headEnd/>
            <a:tailEnd/>
          </a:ln>
        </p:spPr>
        <p:txBody>
          <a:bodyPr>
            <a:noAutofit/>
          </a:bodyPr>
          <a:lstStyle>
            <a:lvl1pPr>
              <a:tabLst/>
              <a:defRPr lang="en-GB" sz="2600" kern="1200" baseline="0" dirty="0">
                <a:solidFill>
                  <a:schemeClr val="tx1"/>
                </a:solidFill>
                <a:latin typeface="+mn-lt"/>
                <a:ea typeface="ＭＳ Ｐゴシック" pitchFamily="34" charset="-128"/>
                <a:cs typeface="+mj-cs"/>
              </a:defRPr>
            </a:lvl1pPr>
          </a:lstStyle>
          <a:p>
            <a:pPr lvl="0"/>
            <a:r>
              <a:rPr lang="en-US" noProof="0" dirty="0"/>
              <a:t>Click to edit Master title style</a:t>
            </a:r>
          </a:p>
        </p:txBody>
      </p:sp>
    </p:spTree>
    <p:extLst>
      <p:ext uri="{BB962C8B-B14F-4D97-AF65-F5344CB8AC3E}">
        <p14:creationId xmlns:p14="http://schemas.microsoft.com/office/powerpoint/2010/main" val="710766546"/>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 one line subtitle">
    <p:spTree>
      <p:nvGrpSpPr>
        <p:cNvPr id="1" name=""/>
        <p:cNvGrpSpPr/>
        <p:nvPr/>
      </p:nvGrpSpPr>
      <p:grpSpPr>
        <a:xfrm>
          <a:off x="0" y="0"/>
          <a:ext cx="0" cy="0"/>
          <a:chOff x="0" y="0"/>
          <a:chExt cx="0" cy="0"/>
        </a:xfrm>
      </p:grpSpPr>
      <p:sp>
        <p:nvSpPr>
          <p:cNvPr id="12" name="Rectangle 3">
            <a:extLst>
              <a:ext uri="{FF2B5EF4-FFF2-40B4-BE49-F238E27FC236}">
                <a16:creationId xmlns="" xmlns:a16="http://schemas.microsoft.com/office/drawing/2014/main" id="{1E211F08-597D-4714-A231-927134E8151D}"/>
              </a:ext>
            </a:extLst>
          </p:cNvPr>
          <p:cNvSpPr>
            <a:spLocks noGrp="1" noChangeArrowheads="1"/>
          </p:cNvSpPr>
          <p:nvPr>
            <p:ph idx="1"/>
          </p:nvPr>
        </p:nvSpPr>
        <p:spPr bwMode="auto">
          <a:xfrm>
            <a:off x="539954" y="1728792"/>
            <a:ext cx="9029307" cy="4741862"/>
          </a:xfrm>
          <a:prstGeom prst="rect">
            <a:avLst/>
          </a:prstGeom>
          <a:noFill/>
          <a:ln w="9525">
            <a:noFill/>
            <a:miter lim="800000"/>
            <a:headEnd/>
            <a:tailEnd/>
          </a:ln>
        </p:spPr>
        <p:txBody>
          <a:bodyPr vert="horz" wrap="square" lIns="0" tIns="35964" rIns="0" bIns="3596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a:extLst>
              <a:ext uri="{FF2B5EF4-FFF2-40B4-BE49-F238E27FC236}">
                <a16:creationId xmlns="" xmlns:a16="http://schemas.microsoft.com/office/drawing/2014/main" id="{BF0ECE30-A2A5-47A7-8449-8844D5A80371}"/>
              </a:ext>
            </a:extLst>
          </p:cNvPr>
          <p:cNvSpPr>
            <a:spLocks noGrp="1" noChangeArrowheads="1"/>
          </p:cNvSpPr>
          <p:nvPr>
            <p:ph type="title"/>
          </p:nvPr>
        </p:nvSpPr>
        <p:spPr bwMode="auto">
          <a:xfrm>
            <a:off x="223040" y="283976"/>
            <a:ext cx="8489367" cy="394772"/>
          </a:xfrm>
          <a:prstGeom prst="rect">
            <a:avLst/>
          </a:prstGeom>
          <a:noFill/>
          <a:ln w="9525">
            <a:noFill/>
            <a:miter lim="800000"/>
            <a:headEnd/>
            <a:tailEnd/>
          </a:ln>
        </p:spPr>
        <p:txBody>
          <a:bodyPr vert="horz" wrap="square" lIns="0" tIns="0" rIns="539456" bIns="0" numCol="1" anchor="t" anchorCtr="0" compatLnSpc="1">
            <a:prstTxWarp prst="textNoShape">
              <a:avLst/>
            </a:prstTxWarp>
          </a:bodyPr>
          <a:lstStyle>
            <a:lvl1pPr>
              <a:defRPr sz="2400" b="1"/>
            </a:lvl1pPr>
          </a:lstStyle>
          <a:p>
            <a:pPr lvl="0"/>
            <a:endParaRPr lang="en-US" dirty="0"/>
          </a:p>
        </p:txBody>
      </p:sp>
    </p:spTree>
    <p:extLst>
      <p:ext uri="{BB962C8B-B14F-4D97-AF65-F5344CB8AC3E}">
        <p14:creationId xmlns:p14="http://schemas.microsoft.com/office/powerpoint/2010/main" val="300496439"/>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531984" y="7180589"/>
            <a:ext cx="1392066" cy="138499"/>
          </a:xfrm>
        </p:spPr>
        <p:txBody>
          <a:bodyPr/>
          <a:lstStyle/>
          <a:p>
            <a:fld id="{50D0BADA-45E7-4CA2-A310-ADB16ADB8D60}" type="datetime1">
              <a:rPr lang="en-IN" smtClean="0"/>
              <a:t>03-06-2020</a:t>
            </a:fld>
            <a:endParaRPr lang="en-IN"/>
          </a:p>
        </p:txBody>
      </p:sp>
      <p:sp>
        <p:nvSpPr>
          <p:cNvPr id="5" name="Footer Placeholder 4"/>
          <p:cNvSpPr>
            <a:spLocks noGrp="1"/>
          </p:cNvSpPr>
          <p:nvPr>
            <p:ph type="ftr" sz="quarter" idx="11"/>
          </p:nvPr>
        </p:nvSpPr>
        <p:spPr>
          <a:xfrm>
            <a:off x="2076959" y="7187741"/>
            <a:ext cx="2317454" cy="138499"/>
          </a:xfrm>
        </p:spPr>
        <p:txBody>
          <a:bodyPr/>
          <a:lstStyle/>
          <a:p>
            <a:r>
              <a:rPr lang="en-IN" dirty="0" smtClean="0"/>
              <a:t>www.automationfactory.in</a:t>
            </a:r>
            <a:endParaRPr lang="en-IN" dirty="0"/>
          </a:p>
        </p:txBody>
      </p:sp>
      <p:sp>
        <p:nvSpPr>
          <p:cNvPr id="6" name="Slide Number Placeholder 5"/>
          <p:cNvSpPr>
            <a:spLocks noGrp="1"/>
          </p:cNvSpPr>
          <p:nvPr>
            <p:ph type="sldNum" sz="quarter" idx="12"/>
          </p:nvPr>
        </p:nvSpPr>
        <p:spPr>
          <a:xfrm>
            <a:off x="7246065" y="7028770"/>
            <a:ext cx="2359184" cy="403751"/>
          </a:xfrm>
          <a:prstGeom prst="rect">
            <a:avLst/>
          </a:prstGeom>
        </p:spPr>
        <p:txBody>
          <a:bodyPr lIns="101105" tIns="50553" rIns="101105" bIns="50553"/>
          <a:lstStyle/>
          <a:p>
            <a:fld id="{EFA7C700-F74B-4EC0-A5AB-AE9C6C1CE388}" type="slidenum">
              <a:rPr lang="en-IN" smtClean="0"/>
              <a:t>‹#›</a:t>
            </a:fld>
            <a:endParaRPr lang="en-IN"/>
          </a:p>
        </p:txBody>
      </p:sp>
    </p:spTree>
    <p:extLst>
      <p:ext uri="{BB962C8B-B14F-4D97-AF65-F5344CB8AC3E}">
        <p14:creationId xmlns:p14="http://schemas.microsoft.com/office/powerpoint/2010/main" val="54468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 two line subtitle">
    <p:spTree>
      <p:nvGrpSpPr>
        <p:cNvPr id="1" name=""/>
        <p:cNvGrpSpPr/>
        <p:nvPr/>
      </p:nvGrpSpPr>
      <p:grpSpPr>
        <a:xfrm>
          <a:off x="0" y="0"/>
          <a:ext cx="0" cy="0"/>
          <a:chOff x="0" y="0"/>
          <a:chExt cx="0" cy="0"/>
        </a:xfrm>
      </p:grpSpPr>
      <p:grpSp>
        <p:nvGrpSpPr>
          <p:cNvPr id="22" name="Group 20"/>
          <p:cNvGrpSpPr>
            <a:grpSpLocks/>
          </p:cNvGrpSpPr>
          <p:nvPr/>
        </p:nvGrpSpPr>
        <p:grpSpPr bwMode="auto">
          <a:xfrm>
            <a:off x="-4340249" y="531813"/>
            <a:ext cx="4225571" cy="6689725"/>
            <a:chOff x="-4325938" y="809624"/>
            <a:chExt cx="4211638" cy="6689112"/>
          </a:xfrm>
        </p:grpSpPr>
        <p:sp>
          <p:nvSpPr>
            <p:cNvPr id="23" name="Comment 104"/>
            <p:cNvSpPr>
              <a:spLocks noChangeArrowheads="1"/>
            </p:cNvSpPr>
            <p:nvPr userDrawn="1"/>
          </p:nvSpPr>
          <p:spPr bwMode="auto">
            <a:xfrm>
              <a:off x="-4325938" y="809624"/>
              <a:ext cx="4211638" cy="6689112"/>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3613" eaLnBrk="0" hangingPunct="0">
                <a:spcBef>
                  <a:spcPct val="25000"/>
                </a:spcBef>
                <a:tabLst>
                  <a:tab pos="1524000"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3613" eaLnBrk="0" hangingPunct="0">
                <a:spcBef>
                  <a:spcPts val="1800"/>
                </a:spcBef>
                <a:spcAft>
                  <a:spcPts val="300"/>
                </a:spcAft>
                <a:tabLst>
                  <a:tab pos="1524000" algn="l"/>
                </a:tabLst>
                <a:defRPr/>
              </a:pPr>
              <a:r>
                <a:rPr lang="de-DE" sz="1100" b="1" noProof="1">
                  <a:solidFill>
                    <a:srgbClr val="D70032"/>
                  </a:solidFill>
                </a:rPr>
                <a:t>SAVE AS .PPTX ONLY</a:t>
              </a:r>
            </a:p>
            <a:p>
              <a:pPr defTabSz="963613" eaLnBrk="0" hangingPunct="0">
                <a:spcBef>
                  <a:spcPts val="1800"/>
                </a:spcBef>
                <a:spcAft>
                  <a:spcPts val="300"/>
                </a:spcAft>
                <a:tabLst>
                  <a:tab pos="1524000" algn="l"/>
                </a:tabLst>
                <a:defRPr/>
              </a:pPr>
              <a:r>
                <a:rPr lang="de-DE" sz="1100" b="1" noProof="1">
                  <a:solidFill>
                    <a:srgbClr val="001E3C"/>
                  </a:solidFill>
                </a:rPr>
                <a:t>PRINTING INSTRUCTIONS</a:t>
              </a:r>
            </a:p>
            <a:p>
              <a:pPr defTabSz="963613" eaLnBrk="0" hangingPunct="0">
                <a:spcBef>
                  <a:spcPts val="300"/>
                </a:spcBef>
                <a:spcAft>
                  <a:spcPts val="300"/>
                </a:spcAft>
                <a:tabLst>
                  <a:tab pos="1524000" algn="l"/>
                </a:tabLst>
                <a:defRPr/>
              </a:pPr>
              <a:r>
                <a:rPr lang="de-DE" sz="1000" i="1" noProof="1">
                  <a:solidFill>
                    <a:srgbClr val="001E3C"/>
                  </a:solidFill>
                </a:rPr>
                <a:t>In order to print correctly, ensure the following print settings are used:</a:t>
              </a:r>
              <a:endParaRPr lang="de-DE" sz="1000"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Color/grayscale:	</a:t>
              </a:r>
              <a:r>
                <a:rPr lang="de-DE" sz="1000" b="1" noProof="1">
                  <a:solidFill>
                    <a:srgbClr val="001E3C"/>
                  </a:solidFill>
                </a:rPr>
                <a:t>Color </a:t>
              </a:r>
              <a:r>
                <a:rPr lang="de-DE" sz="1000" noProof="1">
                  <a:solidFill>
                    <a:srgbClr val="001E3C"/>
                  </a:solidFill>
                </a:rPr>
                <a:t>(regardless of printing in b/w)</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Scale to </a:t>
              </a:r>
              <a:r>
                <a:rPr lang="de-DE" sz="1000" u="sng" noProof="1">
                  <a:solidFill>
                    <a:srgbClr val="001E3C"/>
                  </a:solidFill>
                </a:rPr>
                <a:t>f</a:t>
              </a:r>
              <a:r>
                <a:rPr lang="de-DE" sz="1000" noProof="1">
                  <a:solidFill>
                    <a:srgbClr val="001E3C"/>
                  </a:solidFill>
                </a:rPr>
                <a:t>it paper:	</a:t>
              </a:r>
              <a:r>
                <a:rPr lang="de-DE" sz="1000" b="1" noProof="1">
                  <a:solidFill>
                    <a:srgbClr val="001E3C"/>
                  </a:solidFill>
                </a:rPr>
                <a:t>ON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Print </a:t>
              </a:r>
              <a:r>
                <a:rPr lang="de-DE" sz="1000" u="sng" noProof="1">
                  <a:solidFill>
                    <a:srgbClr val="001E3C"/>
                  </a:solidFill>
                </a:rPr>
                <a:t>h</a:t>
              </a:r>
              <a:r>
                <a:rPr lang="de-DE" sz="1000" noProof="1">
                  <a:solidFill>
                    <a:srgbClr val="001E3C"/>
                  </a:solidFill>
                </a:rPr>
                <a:t>idden slides:	</a:t>
              </a:r>
              <a:r>
                <a:rPr lang="de-DE" sz="1000" b="1" noProof="1">
                  <a:solidFill>
                    <a:srgbClr val="001E3C"/>
                  </a:solidFill>
                </a:rPr>
                <a:t>OFF</a:t>
              </a: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spcBef>
                  <a:spcPts val="1800"/>
                </a:spcBef>
                <a:spcAft>
                  <a:spcPts val="300"/>
                </a:spcAft>
                <a:tabLst>
                  <a:tab pos="1524000" algn="l"/>
                </a:tabLst>
                <a:defRPr/>
              </a:pPr>
              <a:r>
                <a:rPr lang="de-DE" sz="1100" b="1" noProof="1">
                  <a:solidFill>
                    <a:srgbClr val="001E3C"/>
                  </a:solidFill>
                </a:rPr>
                <a:t>WORKING WITH CHARTS:  BEST PRACTICE</a:t>
              </a:r>
            </a:p>
            <a:p>
              <a:pPr defTabSz="963613" eaLnBrk="0" hangingPunct="0">
                <a:spcBef>
                  <a:spcPts val="300"/>
                </a:spcBef>
                <a:spcAft>
                  <a:spcPts val="300"/>
                </a:spcAft>
                <a:tabLst>
                  <a:tab pos="1524000" algn="l"/>
                </a:tabLst>
                <a:defRPr/>
              </a:pPr>
              <a:r>
                <a:rPr lang="de-DE" sz="1000" i="1" noProof="1">
                  <a:solidFill>
                    <a:srgbClr val="001E3C"/>
                  </a:solidFill>
                </a:rPr>
                <a:t>Charts should use MS Graph.  Note there are still printing issues when trying to print in greyscale.  The best way to work with charts is:</a:t>
              </a:r>
              <a:endParaRPr lang="de-DE" sz="1000" b="1"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MS graph objects off the edge of the slide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Open charts by right-clicking on the MS Graph object and select:</a:t>
              </a:r>
              <a:br>
                <a:rPr lang="de-DE" sz="1000" noProof="1">
                  <a:solidFill>
                    <a:srgbClr val="001E3C"/>
                  </a:solidFill>
                </a:rPr>
              </a:br>
              <a:r>
                <a:rPr lang="de-DE" sz="1000" b="1" i="1" noProof="1">
                  <a:solidFill>
                    <a:srgbClr val="001E3C"/>
                  </a:solidFill>
                </a:rPr>
                <a:t>Chart Object &gt; Open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Make required edits</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the MS Graph object and paste as a picture :</a:t>
              </a:r>
              <a:br>
                <a:rPr lang="de-DE" sz="1000" noProof="1">
                  <a:solidFill>
                    <a:srgbClr val="001E3C"/>
                  </a:solidFill>
                </a:rPr>
              </a:br>
              <a:r>
                <a:rPr lang="de-DE" sz="1000" b="1" i="1" noProof="1">
                  <a:solidFill>
                    <a:srgbClr val="001E3C"/>
                  </a:solidFill>
                </a:rPr>
                <a:t>Home &gt; Clipboard &gt; Paste &gt; Paste  Special &gt; Picture (Enhanced metafile)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Position the chart on the slide and ungroup  (</a:t>
              </a:r>
              <a:r>
                <a:rPr lang="de-DE" sz="1000" b="1" i="1" noProof="1">
                  <a:solidFill>
                    <a:srgbClr val="001E3C"/>
                  </a:solidFill>
                </a:rPr>
                <a:t>Ctrl + Shift + G</a:t>
              </a:r>
              <a:r>
                <a:rPr lang="de-DE" sz="1000" noProof="1">
                  <a:solidFill>
                    <a:srgbClr val="001E3C"/>
                  </a:solidFill>
                </a:rPr>
                <a:t>).  This enables printing in greyscale</a:t>
              </a:r>
            </a:p>
            <a:p>
              <a:pPr defTabSz="963613" eaLnBrk="0" hangingPunct="0">
                <a:spcBef>
                  <a:spcPts val="1800"/>
                </a:spcBef>
                <a:spcAft>
                  <a:spcPts val="300"/>
                </a:spcAft>
                <a:buFont typeface="Arial" charset="0"/>
                <a:buNone/>
                <a:tabLst>
                  <a:tab pos="1524000" algn="l"/>
                </a:tabLst>
                <a:defRPr/>
              </a:pPr>
              <a:r>
                <a:rPr lang="de-DE" sz="1100" b="1" noProof="1">
                  <a:solidFill>
                    <a:srgbClr val="001E3C"/>
                  </a:solidFill>
                </a:rPr>
                <a:t>DISCLAIMER</a:t>
              </a:r>
            </a:p>
            <a:p>
              <a:pPr defTabSz="963613" eaLnBrk="0" hangingPunct="0">
                <a:spcBef>
                  <a:spcPts val="300"/>
                </a:spcBef>
                <a:spcAft>
                  <a:spcPts val="300"/>
                </a:spcAft>
                <a:buFont typeface="Arial" charset="0"/>
                <a:buNone/>
                <a:tabLst>
                  <a:tab pos="1524000" algn="l"/>
                </a:tabLst>
                <a:defRPr/>
              </a:pPr>
              <a:r>
                <a:rPr lang="de-DE" sz="1000" i="1" noProof="1">
                  <a:solidFill>
                    <a:srgbClr val="001E3C"/>
                  </a:solidFill>
                </a:rPr>
                <a:t>A disclaimer is not usually required for screenshows.  However, it may be required depending on the presentation's contents/use.  Users should consult Legal/Compliance as required.</a:t>
              </a:r>
            </a:p>
          </p:txBody>
        </p:sp>
        <p:pic>
          <p:nvPicPr>
            <p:cNvPr id="24" name="Picture 1"/>
            <p:cNvPicPr>
              <a:picLocks noChangeAspect="1" noChangeArrowheads="1"/>
            </p:cNvPicPr>
            <p:nvPr userDrawn="1"/>
          </p:nvPicPr>
          <p:blipFill>
            <a:blip r:embed="rId2" cstate="print"/>
            <a:srcRect/>
            <a:stretch>
              <a:fillRect/>
            </a:stretch>
          </p:blipFill>
          <p:spPr bwMode="auto">
            <a:xfrm>
              <a:off x="-3918230" y="2941753"/>
              <a:ext cx="3382505" cy="1310476"/>
            </a:xfrm>
            <a:prstGeom prst="rect">
              <a:avLst/>
            </a:prstGeom>
            <a:noFill/>
            <a:ln w="9525">
              <a:noFill/>
              <a:miter lim="800000"/>
              <a:headEnd/>
              <a:tailEnd/>
            </a:ln>
          </p:spPr>
        </p:pic>
      </p:grpSp>
    </p:spTree>
    <p:extLst>
      <p:ext uri="{BB962C8B-B14F-4D97-AF65-F5344CB8AC3E}">
        <p14:creationId xmlns:p14="http://schemas.microsoft.com/office/powerpoint/2010/main" val="4205830294"/>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 two line subtitle">
    <p:spTree>
      <p:nvGrpSpPr>
        <p:cNvPr id="1" name=""/>
        <p:cNvGrpSpPr/>
        <p:nvPr/>
      </p:nvGrpSpPr>
      <p:grpSpPr>
        <a:xfrm>
          <a:off x="0" y="0"/>
          <a:ext cx="0" cy="0"/>
          <a:chOff x="0" y="0"/>
          <a:chExt cx="0" cy="0"/>
        </a:xfrm>
      </p:grpSpPr>
      <p:sp>
        <p:nvSpPr>
          <p:cNvPr id="37" name="Rectangle 118"/>
          <p:cNvSpPr>
            <a:spLocks noGrp="1" noChangeArrowheads="1"/>
          </p:cNvSpPr>
          <p:nvPr>
            <p:ph type="ctrTitle" sz="quarter"/>
          </p:nvPr>
        </p:nvSpPr>
        <p:spPr>
          <a:xfrm>
            <a:off x="1328361" y="1326558"/>
            <a:ext cx="8242490" cy="1001597"/>
          </a:xfrm>
          <a:prstGeom prst="rect">
            <a:avLst/>
          </a:prstGeom>
        </p:spPr>
        <p:txBody>
          <a:bodyPr bIns="113553" anchor="b"/>
          <a:lstStyle>
            <a:lvl1pPr>
              <a:tabLst/>
              <a:defRPr sz="3207" b="0" baseline="0">
                <a:solidFill>
                  <a:srgbClr val="000000"/>
                </a:solidFill>
                <a:latin typeface="+mn-lt"/>
              </a:defRPr>
            </a:lvl1pPr>
          </a:lstStyle>
          <a:p>
            <a:r>
              <a:rPr lang="en-US" dirty="0"/>
              <a:t>Click to edit Master title style</a:t>
            </a:r>
          </a:p>
        </p:txBody>
      </p:sp>
    </p:spTree>
    <p:extLst>
      <p:ext uri="{BB962C8B-B14F-4D97-AF65-F5344CB8AC3E}">
        <p14:creationId xmlns:p14="http://schemas.microsoft.com/office/powerpoint/2010/main" val="1850226040"/>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 two line subtitle">
    <p:spTree>
      <p:nvGrpSpPr>
        <p:cNvPr id="1" name=""/>
        <p:cNvGrpSpPr/>
        <p:nvPr/>
      </p:nvGrpSpPr>
      <p:grpSpPr>
        <a:xfrm>
          <a:off x="0" y="0"/>
          <a:ext cx="0" cy="0"/>
          <a:chOff x="0" y="0"/>
          <a:chExt cx="0" cy="0"/>
        </a:xfrm>
      </p:grpSpPr>
      <p:grpSp>
        <p:nvGrpSpPr>
          <p:cNvPr id="22" name="Group 20"/>
          <p:cNvGrpSpPr>
            <a:grpSpLocks/>
          </p:cNvGrpSpPr>
          <p:nvPr/>
        </p:nvGrpSpPr>
        <p:grpSpPr bwMode="auto">
          <a:xfrm>
            <a:off x="-4340249" y="531813"/>
            <a:ext cx="4225571" cy="6689725"/>
            <a:chOff x="-4325938" y="809624"/>
            <a:chExt cx="4211638" cy="6689112"/>
          </a:xfrm>
        </p:grpSpPr>
        <p:sp>
          <p:nvSpPr>
            <p:cNvPr id="23" name="Comment 104"/>
            <p:cNvSpPr>
              <a:spLocks noChangeArrowheads="1"/>
            </p:cNvSpPr>
            <p:nvPr userDrawn="1"/>
          </p:nvSpPr>
          <p:spPr bwMode="auto">
            <a:xfrm>
              <a:off x="-4325938" y="809624"/>
              <a:ext cx="4211638" cy="6689112"/>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3613" eaLnBrk="0" hangingPunct="0">
                <a:spcBef>
                  <a:spcPct val="25000"/>
                </a:spcBef>
                <a:tabLst>
                  <a:tab pos="1524000"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3613" eaLnBrk="0" hangingPunct="0">
                <a:spcBef>
                  <a:spcPts val="1800"/>
                </a:spcBef>
                <a:spcAft>
                  <a:spcPts val="300"/>
                </a:spcAft>
                <a:tabLst>
                  <a:tab pos="1524000" algn="l"/>
                </a:tabLst>
                <a:defRPr/>
              </a:pPr>
              <a:r>
                <a:rPr lang="de-DE" sz="1100" b="1" noProof="1">
                  <a:solidFill>
                    <a:srgbClr val="D70032"/>
                  </a:solidFill>
                </a:rPr>
                <a:t>SAVE AS .PPTX ONLY</a:t>
              </a:r>
            </a:p>
            <a:p>
              <a:pPr defTabSz="963613" eaLnBrk="0" hangingPunct="0">
                <a:spcBef>
                  <a:spcPts val="1800"/>
                </a:spcBef>
                <a:spcAft>
                  <a:spcPts val="300"/>
                </a:spcAft>
                <a:tabLst>
                  <a:tab pos="1524000" algn="l"/>
                </a:tabLst>
                <a:defRPr/>
              </a:pPr>
              <a:r>
                <a:rPr lang="de-DE" sz="1100" b="1" noProof="1">
                  <a:solidFill>
                    <a:srgbClr val="001E3C"/>
                  </a:solidFill>
                </a:rPr>
                <a:t>PRINTING INSTRUCTIONS</a:t>
              </a:r>
            </a:p>
            <a:p>
              <a:pPr defTabSz="963613" eaLnBrk="0" hangingPunct="0">
                <a:spcBef>
                  <a:spcPts val="300"/>
                </a:spcBef>
                <a:spcAft>
                  <a:spcPts val="300"/>
                </a:spcAft>
                <a:tabLst>
                  <a:tab pos="1524000" algn="l"/>
                </a:tabLst>
                <a:defRPr/>
              </a:pPr>
              <a:r>
                <a:rPr lang="de-DE" sz="1000" i="1" noProof="1">
                  <a:solidFill>
                    <a:srgbClr val="001E3C"/>
                  </a:solidFill>
                </a:rPr>
                <a:t>In order to print correctly, ensure the following print settings are used:</a:t>
              </a:r>
              <a:endParaRPr lang="de-DE" sz="1000"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Color/grayscale:	</a:t>
              </a:r>
              <a:r>
                <a:rPr lang="de-DE" sz="1000" b="1" noProof="1">
                  <a:solidFill>
                    <a:srgbClr val="001E3C"/>
                  </a:solidFill>
                </a:rPr>
                <a:t>Color </a:t>
              </a:r>
              <a:r>
                <a:rPr lang="de-DE" sz="1000" noProof="1">
                  <a:solidFill>
                    <a:srgbClr val="001E3C"/>
                  </a:solidFill>
                </a:rPr>
                <a:t>(regardless of printing in b/w)</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Scale to </a:t>
              </a:r>
              <a:r>
                <a:rPr lang="de-DE" sz="1000" u="sng" noProof="1">
                  <a:solidFill>
                    <a:srgbClr val="001E3C"/>
                  </a:solidFill>
                </a:rPr>
                <a:t>f</a:t>
              </a:r>
              <a:r>
                <a:rPr lang="de-DE" sz="1000" noProof="1">
                  <a:solidFill>
                    <a:srgbClr val="001E3C"/>
                  </a:solidFill>
                </a:rPr>
                <a:t>it paper:	</a:t>
              </a:r>
              <a:r>
                <a:rPr lang="de-DE" sz="1000" b="1" noProof="1">
                  <a:solidFill>
                    <a:srgbClr val="001E3C"/>
                  </a:solidFill>
                </a:rPr>
                <a:t>ON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Print </a:t>
              </a:r>
              <a:r>
                <a:rPr lang="de-DE" sz="1000" u="sng" noProof="1">
                  <a:solidFill>
                    <a:srgbClr val="001E3C"/>
                  </a:solidFill>
                </a:rPr>
                <a:t>h</a:t>
              </a:r>
              <a:r>
                <a:rPr lang="de-DE" sz="1000" noProof="1">
                  <a:solidFill>
                    <a:srgbClr val="001E3C"/>
                  </a:solidFill>
                </a:rPr>
                <a:t>idden slides:	</a:t>
              </a:r>
              <a:r>
                <a:rPr lang="de-DE" sz="1000" b="1" noProof="1">
                  <a:solidFill>
                    <a:srgbClr val="001E3C"/>
                  </a:solidFill>
                </a:rPr>
                <a:t>OFF</a:t>
              </a: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spcBef>
                  <a:spcPts val="1800"/>
                </a:spcBef>
                <a:spcAft>
                  <a:spcPts val="300"/>
                </a:spcAft>
                <a:tabLst>
                  <a:tab pos="1524000" algn="l"/>
                </a:tabLst>
                <a:defRPr/>
              </a:pPr>
              <a:r>
                <a:rPr lang="de-DE" sz="1100" b="1" noProof="1">
                  <a:solidFill>
                    <a:srgbClr val="001E3C"/>
                  </a:solidFill>
                </a:rPr>
                <a:t>WORKING WITH CHARTS:  BEST PRACTICE</a:t>
              </a:r>
            </a:p>
            <a:p>
              <a:pPr defTabSz="963613" eaLnBrk="0" hangingPunct="0">
                <a:spcBef>
                  <a:spcPts val="300"/>
                </a:spcBef>
                <a:spcAft>
                  <a:spcPts val="300"/>
                </a:spcAft>
                <a:tabLst>
                  <a:tab pos="1524000" algn="l"/>
                </a:tabLst>
                <a:defRPr/>
              </a:pPr>
              <a:r>
                <a:rPr lang="de-DE" sz="1000" i="1" noProof="1">
                  <a:solidFill>
                    <a:srgbClr val="001E3C"/>
                  </a:solidFill>
                </a:rPr>
                <a:t>Charts should use MS Graph.  Note there are still printing issues when trying to print in greyscale.  The best way to work with charts is:</a:t>
              </a:r>
              <a:endParaRPr lang="de-DE" sz="1000" b="1"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MS graph objects off the edge of the slide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Open charts by right-clicking on the MS Graph object and select:</a:t>
              </a:r>
              <a:br>
                <a:rPr lang="de-DE" sz="1000" noProof="1">
                  <a:solidFill>
                    <a:srgbClr val="001E3C"/>
                  </a:solidFill>
                </a:rPr>
              </a:br>
              <a:r>
                <a:rPr lang="de-DE" sz="1000" b="1" i="1" noProof="1">
                  <a:solidFill>
                    <a:srgbClr val="001E3C"/>
                  </a:solidFill>
                </a:rPr>
                <a:t>Chart Object &gt; Open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Make required edits</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the MS Graph object and paste as a picture :</a:t>
              </a:r>
              <a:br>
                <a:rPr lang="de-DE" sz="1000" noProof="1">
                  <a:solidFill>
                    <a:srgbClr val="001E3C"/>
                  </a:solidFill>
                </a:rPr>
              </a:br>
              <a:r>
                <a:rPr lang="de-DE" sz="1000" b="1" i="1" noProof="1">
                  <a:solidFill>
                    <a:srgbClr val="001E3C"/>
                  </a:solidFill>
                </a:rPr>
                <a:t>Home &gt; Clipboard &gt; Paste &gt; Paste  Special &gt; Picture (Enhanced metafile)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Position the chart on the slide and ungroup  (</a:t>
              </a:r>
              <a:r>
                <a:rPr lang="de-DE" sz="1000" b="1" i="1" noProof="1">
                  <a:solidFill>
                    <a:srgbClr val="001E3C"/>
                  </a:solidFill>
                </a:rPr>
                <a:t>Ctrl + Shift + G</a:t>
              </a:r>
              <a:r>
                <a:rPr lang="de-DE" sz="1000" noProof="1">
                  <a:solidFill>
                    <a:srgbClr val="001E3C"/>
                  </a:solidFill>
                </a:rPr>
                <a:t>).  This enables printing in greyscale</a:t>
              </a:r>
            </a:p>
            <a:p>
              <a:pPr defTabSz="963613" eaLnBrk="0" hangingPunct="0">
                <a:spcBef>
                  <a:spcPts val="1800"/>
                </a:spcBef>
                <a:spcAft>
                  <a:spcPts val="300"/>
                </a:spcAft>
                <a:buFont typeface="Arial" charset="0"/>
                <a:buNone/>
                <a:tabLst>
                  <a:tab pos="1524000" algn="l"/>
                </a:tabLst>
                <a:defRPr/>
              </a:pPr>
              <a:r>
                <a:rPr lang="de-DE" sz="1100" b="1" noProof="1">
                  <a:solidFill>
                    <a:srgbClr val="001E3C"/>
                  </a:solidFill>
                </a:rPr>
                <a:t>DISCLAIMER</a:t>
              </a:r>
            </a:p>
            <a:p>
              <a:pPr defTabSz="963613" eaLnBrk="0" hangingPunct="0">
                <a:spcBef>
                  <a:spcPts val="300"/>
                </a:spcBef>
                <a:spcAft>
                  <a:spcPts val="300"/>
                </a:spcAft>
                <a:buFont typeface="Arial" charset="0"/>
                <a:buNone/>
                <a:tabLst>
                  <a:tab pos="1524000" algn="l"/>
                </a:tabLst>
                <a:defRPr/>
              </a:pPr>
              <a:r>
                <a:rPr lang="de-DE" sz="1000" i="1" noProof="1">
                  <a:solidFill>
                    <a:srgbClr val="001E3C"/>
                  </a:solidFill>
                </a:rPr>
                <a:t>A disclaimer is not usually required for screenshows.  However, it may be required depending on the presentation's contents/use.  Users should consult Legal/Compliance as required.</a:t>
              </a:r>
            </a:p>
          </p:txBody>
        </p:sp>
        <p:pic>
          <p:nvPicPr>
            <p:cNvPr id="24" name="Picture 1"/>
            <p:cNvPicPr>
              <a:picLocks noChangeAspect="1" noChangeArrowheads="1"/>
            </p:cNvPicPr>
            <p:nvPr userDrawn="1"/>
          </p:nvPicPr>
          <p:blipFill>
            <a:blip r:embed="rId2" cstate="print"/>
            <a:srcRect/>
            <a:stretch>
              <a:fillRect/>
            </a:stretch>
          </p:blipFill>
          <p:spPr bwMode="auto">
            <a:xfrm>
              <a:off x="-3918230" y="2941753"/>
              <a:ext cx="3382505" cy="1310476"/>
            </a:xfrm>
            <a:prstGeom prst="rect">
              <a:avLst/>
            </a:prstGeom>
            <a:noFill/>
            <a:ln w="9525">
              <a:noFill/>
              <a:miter lim="800000"/>
              <a:headEnd/>
              <a:tailEnd/>
            </a:ln>
          </p:spPr>
        </p:pic>
      </p:grpSp>
    </p:spTree>
    <p:extLst>
      <p:ext uri="{BB962C8B-B14F-4D97-AF65-F5344CB8AC3E}">
        <p14:creationId xmlns:p14="http://schemas.microsoft.com/office/powerpoint/2010/main" val="3866370794"/>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 two line subtitle">
    <p:spTree>
      <p:nvGrpSpPr>
        <p:cNvPr id="1" name=""/>
        <p:cNvGrpSpPr/>
        <p:nvPr/>
      </p:nvGrpSpPr>
      <p:grpSpPr>
        <a:xfrm>
          <a:off x="0" y="0"/>
          <a:ext cx="0" cy="0"/>
          <a:chOff x="0" y="0"/>
          <a:chExt cx="0" cy="0"/>
        </a:xfrm>
      </p:grpSpPr>
      <p:sp>
        <p:nvSpPr>
          <p:cNvPr id="37" name="Rectangle 118"/>
          <p:cNvSpPr>
            <a:spLocks noGrp="1" noChangeArrowheads="1"/>
          </p:cNvSpPr>
          <p:nvPr>
            <p:ph type="ctrTitle" sz="quarter"/>
          </p:nvPr>
        </p:nvSpPr>
        <p:spPr>
          <a:xfrm>
            <a:off x="1328361" y="1326558"/>
            <a:ext cx="8242490" cy="1001597"/>
          </a:xfrm>
          <a:prstGeom prst="rect">
            <a:avLst/>
          </a:prstGeom>
        </p:spPr>
        <p:txBody>
          <a:bodyPr bIns="113553" anchor="b"/>
          <a:lstStyle>
            <a:lvl1pPr>
              <a:tabLst/>
              <a:defRPr sz="3207" b="0" baseline="0">
                <a:solidFill>
                  <a:srgbClr val="000000"/>
                </a:solidFill>
                <a:latin typeface="+mn-lt"/>
              </a:defRPr>
            </a:lvl1pPr>
          </a:lstStyle>
          <a:p>
            <a:r>
              <a:rPr lang="en-US" dirty="0"/>
              <a:t>Click to edit Master title style</a:t>
            </a:r>
          </a:p>
        </p:txBody>
      </p:sp>
    </p:spTree>
    <p:extLst>
      <p:ext uri="{BB962C8B-B14F-4D97-AF65-F5344CB8AC3E}">
        <p14:creationId xmlns:p14="http://schemas.microsoft.com/office/powerpoint/2010/main" val="4277765010"/>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 two line subtitle">
    <p:spTree>
      <p:nvGrpSpPr>
        <p:cNvPr id="1" name=""/>
        <p:cNvGrpSpPr/>
        <p:nvPr/>
      </p:nvGrpSpPr>
      <p:grpSpPr>
        <a:xfrm>
          <a:off x="0" y="0"/>
          <a:ext cx="0" cy="0"/>
          <a:chOff x="0" y="0"/>
          <a:chExt cx="0" cy="0"/>
        </a:xfrm>
      </p:grpSpPr>
      <p:sp>
        <p:nvSpPr>
          <p:cNvPr id="37" name="Rectangle 118"/>
          <p:cNvSpPr>
            <a:spLocks noGrp="1" noChangeArrowheads="1"/>
          </p:cNvSpPr>
          <p:nvPr>
            <p:ph type="ctrTitle" sz="quarter"/>
          </p:nvPr>
        </p:nvSpPr>
        <p:spPr>
          <a:xfrm>
            <a:off x="1328361" y="1326558"/>
            <a:ext cx="8242490" cy="1001597"/>
          </a:xfrm>
          <a:prstGeom prst="rect">
            <a:avLst/>
          </a:prstGeom>
        </p:spPr>
        <p:txBody>
          <a:bodyPr bIns="113553" anchor="b"/>
          <a:lstStyle>
            <a:lvl1pPr>
              <a:tabLst/>
              <a:defRPr sz="3207" b="0" baseline="0">
                <a:solidFill>
                  <a:srgbClr val="000000"/>
                </a:solidFill>
                <a:latin typeface="+mn-lt"/>
              </a:defRPr>
            </a:lvl1pPr>
          </a:lstStyle>
          <a:p>
            <a:r>
              <a:rPr lang="en-US" dirty="0"/>
              <a:t>Click to edit Master title style</a:t>
            </a:r>
          </a:p>
        </p:txBody>
      </p:sp>
    </p:spTree>
    <p:extLst>
      <p:ext uri="{BB962C8B-B14F-4D97-AF65-F5344CB8AC3E}">
        <p14:creationId xmlns:p14="http://schemas.microsoft.com/office/powerpoint/2010/main" val="1095463607"/>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249" y="1011132"/>
            <a:ext cx="8724973" cy="5980916"/>
          </a:xfrm>
          <a:prstGeom prst="rect">
            <a:avLst/>
          </a:prstGeom>
        </p:spPr>
        <p:txBody>
          <a:bodyPr lIns="91429" tIns="45714" rIns="91429" bIns="45714"/>
          <a:lstStyle>
            <a:lvl1pPr>
              <a:defRPr sz="2211">
                <a:latin typeface="Arial" panose="020B0604020202020204" pitchFamily="34" charset="0"/>
              </a:defRPr>
            </a:lvl1pPr>
            <a:lvl2pPr>
              <a:defRPr sz="1990">
                <a:latin typeface="Arial" panose="020B0604020202020204" pitchFamily="34" charset="0"/>
              </a:defRPr>
            </a:lvl2pPr>
            <a:lvl3pPr>
              <a:defRPr sz="1990">
                <a:latin typeface="Arial" panose="020B0604020202020204" pitchFamily="34" charset="0"/>
              </a:defRPr>
            </a:lvl3pPr>
            <a:lvl4pPr>
              <a:defRPr sz="1990">
                <a:latin typeface="Arial" panose="020B0604020202020204" pitchFamily="34" charset="0"/>
              </a:defRPr>
            </a:lvl4pPr>
            <a:lvl5pPr>
              <a:defRPr sz="199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3459423"/>
      </p:ext>
    </p:extLst>
  </p:cSld>
  <p:clrMapOvr>
    <a:masterClrMapping/>
  </p:clrMapOvr>
  <p:transition>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one line subtitle">
    <p:spTree>
      <p:nvGrpSpPr>
        <p:cNvPr id="1" name=""/>
        <p:cNvGrpSpPr/>
        <p:nvPr/>
      </p:nvGrpSpPr>
      <p:grpSpPr>
        <a:xfrm>
          <a:off x="0" y="0"/>
          <a:ext cx="0" cy="0"/>
          <a:chOff x="0" y="0"/>
          <a:chExt cx="0" cy="0"/>
        </a:xfrm>
      </p:grpSpPr>
      <p:grpSp>
        <p:nvGrpSpPr>
          <p:cNvPr id="18" name="Group 23"/>
          <p:cNvGrpSpPr>
            <a:grpSpLocks/>
          </p:cNvGrpSpPr>
          <p:nvPr userDrawn="1"/>
        </p:nvGrpSpPr>
        <p:grpSpPr bwMode="auto">
          <a:xfrm>
            <a:off x="2" y="493725"/>
            <a:ext cx="1564544" cy="385176"/>
            <a:chOff x="0" y="222355"/>
            <a:chExt cx="1557930" cy="385367"/>
          </a:xfrm>
        </p:grpSpPr>
        <p:sp>
          <p:nvSpPr>
            <p:cNvPr id="19" name="TextBox 18"/>
            <p:cNvSpPr txBox="1"/>
            <p:nvPr userDrawn="1"/>
          </p:nvSpPr>
          <p:spPr bwMode="auto">
            <a:xfrm>
              <a:off x="0" y="438361"/>
              <a:ext cx="1420655" cy="169361"/>
            </a:xfrm>
            <a:prstGeom prst="rect">
              <a:avLst/>
            </a:prstGeom>
            <a:noFill/>
          </p:spPr>
          <p:txBody>
            <a:bodyPr wrap="none" lIns="255600" tIns="0" rIns="0" bIns="0">
              <a:spAutoFit/>
            </a:bodyPr>
            <a:lstStyle/>
            <a:p>
              <a:pPr>
                <a:defRPr/>
              </a:pPr>
              <a:r>
                <a:rPr lang="en-US" sz="1100" dirty="0">
                  <a:solidFill>
                    <a:srgbClr val="0092D0"/>
                  </a:solidFill>
                  <a:latin typeface="+mn-lt"/>
                  <a:cs typeface="+mn-cs"/>
                </a:rPr>
                <a:t>Human Resources</a:t>
              </a:r>
            </a:p>
          </p:txBody>
        </p:sp>
        <p:sp>
          <p:nvSpPr>
            <p:cNvPr id="20" name="TextBox 19"/>
            <p:cNvSpPr txBox="1"/>
            <p:nvPr userDrawn="1"/>
          </p:nvSpPr>
          <p:spPr bwMode="auto">
            <a:xfrm>
              <a:off x="0" y="222355"/>
              <a:ext cx="1557930" cy="230946"/>
            </a:xfrm>
            <a:prstGeom prst="rect">
              <a:avLst/>
            </a:prstGeom>
            <a:noFill/>
          </p:spPr>
          <p:txBody>
            <a:bodyPr wrap="none" lIns="255600" tIns="0" rIns="0" bIns="0">
              <a:spAutoFit/>
            </a:bodyPr>
            <a:lstStyle/>
            <a:p>
              <a:pPr>
                <a:defRPr/>
              </a:pPr>
              <a:r>
                <a:rPr lang="en-US" sz="1500" dirty="0">
                  <a:solidFill>
                    <a:srgbClr val="0018A8"/>
                  </a:solidFill>
                  <a:latin typeface="+mn-lt"/>
                  <a:cs typeface="+mn-cs"/>
                </a:rPr>
                <a:t>Deutsche Bank</a:t>
              </a:r>
            </a:p>
          </p:txBody>
        </p:sp>
      </p:grpSp>
      <p:sp>
        <p:nvSpPr>
          <p:cNvPr id="4214" name="Rectangle 118"/>
          <p:cNvSpPr>
            <a:spLocks noGrp="1" noChangeArrowheads="1"/>
          </p:cNvSpPr>
          <p:nvPr>
            <p:ph type="ctrTitle" sz="quarter"/>
          </p:nvPr>
        </p:nvSpPr>
        <p:spPr>
          <a:xfrm>
            <a:off x="1328364" y="3951027"/>
            <a:ext cx="8242491" cy="1001597"/>
          </a:xfrm>
        </p:spPr>
        <p:txBody>
          <a:bodyPr bIns="125874" anchor="b"/>
          <a:lstStyle>
            <a:lvl1pPr>
              <a:tabLst/>
              <a:defRPr sz="3200" b="0" baseline="0">
                <a:solidFill>
                  <a:srgbClr val="000000"/>
                </a:solidFill>
                <a:latin typeface="+mn-lt"/>
              </a:defRPr>
            </a:lvl1pPr>
          </a:lstStyle>
          <a:p>
            <a:r>
              <a:rPr lang="en-US" dirty="0"/>
              <a:t>Click to edit Master title style</a:t>
            </a:r>
          </a:p>
        </p:txBody>
      </p:sp>
      <p:sp>
        <p:nvSpPr>
          <p:cNvPr id="4215" name="Rectangle 119"/>
          <p:cNvSpPr>
            <a:spLocks noGrp="1" noChangeArrowheads="1"/>
          </p:cNvSpPr>
          <p:nvPr>
            <p:ph type="subTitle" sz="quarter" idx="1"/>
          </p:nvPr>
        </p:nvSpPr>
        <p:spPr>
          <a:xfrm>
            <a:off x="1328364" y="4952610"/>
            <a:ext cx="8242491" cy="647014"/>
          </a:xfrm>
        </p:spPr>
        <p:txBody>
          <a:bodyPr bIns="276920" anchor="b">
            <a:noAutofit/>
          </a:bodyPr>
          <a:lstStyle>
            <a:lvl1pPr eaLnBrk="0" hangingPunct="0">
              <a:spcBef>
                <a:spcPct val="0"/>
              </a:spcBef>
              <a:spcAft>
                <a:spcPts val="0"/>
              </a:spcAft>
              <a:defRPr b="0" baseline="0">
                <a:solidFill>
                  <a:srgbClr val="000000"/>
                </a:solidFill>
                <a:latin typeface="+mn-lt"/>
              </a:defRPr>
            </a:lvl1pPr>
            <a:lvl2pPr marL="0" lvl="1" eaLnBrk="0" hangingPunct="0">
              <a:spcBef>
                <a:spcPct val="0"/>
              </a:spcBef>
              <a:defRPr sz="1800">
                <a:solidFill>
                  <a:schemeClr val="tx2"/>
                </a:solidFill>
              </a:defRPr>
            </a:lvl2pPr>
          </a:lstStyle>
          <a:p>
            <a:r>
              <a:rPr lang="en-US" dirty="0"/>
              <a:t>Click to edit Master subtitle style</a:t>
            </a:r>
          </a:p>
        </p:txBody>
      </p:sp>
      <p:grpSp>
        <p:nvGrpSpPr>
          <p:cNvPr id="22" name="Group 20"/>
          <p:cNvGrpSpPr>
            <a:grpSpLocks/>
          </p:cNvGrpSpPr>
          <p:nvPr userDrawn="1"/>
        </p:nvGrpSpPr>
        <p:grpSpPr bwMode="auto">
          <a:xfrm>
            <a:off x="-4340249" y="531820"/>
            <a:ext cx="4225571" cy="6273613"/>
            <a:chOff x="-4325938" y="809624"/>
            <a:chExt cx="4211638" cy="6273027"/>
          </a:xfrm>
        </p:grpSpPr>
        <p:sp>
          <p:nvSpPr>
            <p:cNvPr id="23" name="Comment 104"/>
            <p:cNvSpPr>
              <a:spLocks noChangeArrowheads="1"/>
            </p:cNvSpPr>
            <p:nvPr userDrawn="1"/>
          </p:nvSpPr>
          <p:spPr bwMode="auto">
            <a:xfrm>
              <a:off x="-4325938" y="809624"/>
              <a:ext cx="4211638" cy="6273027"/>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2592" eaLnBrk="0" hangingPunct="0">
                <a:spcBef>
                  <a:spcPct val="25000"/>
                </a:spcBef>
                <a:tabLst>
                  <a:tab pos="1522386"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2592" eaLnBrk="0" hangingPunct="0">
                <a:spcBef>
                  <a:spcPts val="1800"/>
                </a:spcBef>
                <a:spcAft>
                  <a:spcPts val="300"/>
                </a:spcAft>
                <a:tabLst>
                  <a:tab pos="1522386" algn="l"/>
                </a:tabLst>
                <a:defRPr/>
              </a:pPr>
              <a:r>
                <a:rPr lang="de-DE" sz="1100" b="1" noProof="1">
                  <a:solidFill>
                    <a:srgbClr val="D70032"/>
                  </a:solidFill>
                </a:rPr>
                <a:t>SAVE AS .PPTX ONLY</a:t>
              </a:r>
            </a:p>
            <a:p>
              <a:pPr defTabSz="962592" eaLnBrk="0" hangingPunct="0">
                <a:spcBef>
                  <a:spcPts val="1800"/>
                </a:spcBef>
                <a:spcAft>
                  <a:spcPts val="300"/>
                </a:spcAft>
                <a:tabLst>
                  <a:tab pos="1522386" algn="l"/>
                </a:tabLst>
                <a:defRPr/>
              </a:pPr>
              <a:r>
                <a:rPr lang="de-DE" sz="1100" b="1" noProof="1">
                  <a:solidFill>
                    <a:srgbClr val="001E3C"/>
                  </a:solidFill>
                </a:rPr>
                <a:t>PRINTING INSTRUCTIONS</a:t>
              </a:r>
            </a:p>
            <a:p>
              <a:pPr defTabSz="962592" eaLnBrk="0" hangingPunct="0">
                <a:spcBef>
                  <a:spcPts val="300"/>
                </a:spcBef>
                <a:spcAft>
                  <a:spcPts val="300"/>
                </a:spcAft>
                <a:tabLst>
                  <a:tab pos="1522386" algn="l"/>
                </a:tabLst>
                <a:defRPr/>
              </a:pPr>
              <a:r>
                <a:rPr lang="de-DE" sz="900" i="1" noProof="1">
                  <a:solidFill>
                    <a:srgbClr val="001E3C"/>
                  </a:solidFill>
                </a:rPr>
                <a:t>In order to print correctly, ensure the following print settings are used:</a:t>
              </a:r>
              <a:endParaRPr lang="de-DE" sz="900" noProof="1">
                <a:solidFill>
                  <a:srgbClr val="001E3C"/>
                </a:solidFill>
              </a:endParaRP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Color/grayscale:	</a:t>
              </a:r>
              <a:r>
                <a:rPr lang="de-DE" sz="900" b="1" noProof="1">
                  <a:solidFill>
                    <a:srgbClr val="001E3C"/>
                  </a:solidFill>
                </a:rPr>
                <a:t>Color </a:t>
              </a:r>
              <a:r>
                <a:rPr lang="de-DE" sz="900" noProof="1">
                  <a:solidFill>
                    <a:srgbClr val="001E3C"/>
                  </a:solidFill>
                </a:rPr>
                <a:t>(regardless of printing in b/w)</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Scale to </a:t>
              </a:r>
              <a:r>
                <a:rPr lang="de-DE" sz="900" u="sng" noProof="1">
                  <a:solidFill>
                    <a:srgbClr val="001E3C"/>
                  </a:solidFill>
                </a:rPr>
                <a:t>f</a:t>
              </a:r>
              <a:r>
                <a:rPr lang="de-DE" sz="900" noProof="1">
                  <a:solidFill>
                    <a:srgbClr val="001E3C"/>
                  </a:solidFill>
                </a:rPr>
                <a:t>it paper:	</a:t>
              </a:r>
              <a:r>
                <a:rPr lang="de-DE" sz="900" b="1" noProof="1">
                  <a:solidFill>
                    <a:srgbClr val="001E3C"/>
                  </a:solidFill>
                </a:rPr>
                <a:t>ON</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Print </a:t>
              </a:r>
              <a:r>
                <a:rPr lang="de-DE" sz="900" u="sng" noProof="1">
                  <a:solidFill>
                    <a:srgbClr val="001E3C"/>
                  </a:solidFill>
                </a:rPr>
                <a:t>h</a:t>
              </a:r>
              <a:r>
                <a:rPr lang="de-DE" sz="900" noProof="1">
                  <a:solidFill>
                    <a:srgbClr val="001E3C"/>
                  </a:solidFill>
                </a:rPr>
                <a:t>idden slides:	</a:t>
              </a:r>
              <a:r>
                <a:rPr lang="de-DE" sz="900" b="1" noProof="1">
                  <a:solidFill>
                    <a:srgbClr val="001E3C"/>
                  </a:solidFill>
                </a:rPr>
                <a:t>OFF</a:t>
              </a: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spcBef>
                  <a:spcPts val="1800"/>
                </a:spcBef>
                <a:spcAft>
                  <a:spcPts val="300"/>
                </a:spcAft>
                <a:tabLst>
                  <a:tab pos="1522386" algn="l"/>
                </a:tabLst>
                <a:defRPr/>
              </a:pPr>
              <a:r>
                <a:rPr lang="de-DE" sz="1100" b="1" noProof="1">
                  <a:solidFill>
                    <a:srgbClr val="001E3C"/>
                  </a:solidFill>
                </a:rPr>
                <a:t>WORKING WITH CHARTS:  BEST PRACTICE</a:t>
              </a:r>
            </a:p>
            <a:p>
              <a:pPr defTabSz="962592" eaLnBrk="0" hangingPunct="0">
                <a:spcBef>
                  <a:spcPts val="300"/>
                </a:spcBef>
                <a:spcAft>
                  <a:spcPts val="300"/>
                </a:spcAft>
                <a:tabLst>
                  <a:tab pos="1522386" algn="l"/>
                </a:tabLst>
                <a:defRPr/>
              </a:pPr>
              <a:r>
                <a:rPr lang="de-DE" sz="900" i="1" noProof="1">
                  <a:solidFill>
                    <a:srgbClr val="001E3C"/>
                  </a:solidFill>
                </a:rPr>
                <a:t>Charts should use MS Graph.  Note there are still printing issues when trying to print in greyscale.  The best way to work with charts is:</a:t>
              </a:r>
              <a:endParaRPr lang="de-DE" sz="900" b="1" noProof="1">
                <a:solidFill>
                  <a:srgbClr val="001E3C"/>
                </a:solidFill>
              </a:endParaRP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Copy MS graph objects off the edge of the slide</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Open charts by right-clicking on the MS Graph object and select:</a:t>
              </a:r>
              <a:br>
                <a:rPr lang="de-DE" sz="900" noProof="1">
                  <a:solidFill>
                    <a:srgbClr val="001E3C"/>
                  </a:solidFill>
                </a:rPr>
              </a:br>
              <a:r>
                <a:rPr lang="de-DE" sz="900" b="1" i="1" noProof="1">
                  <a:solidFill>
                    <a:srgbClr val="001E3C"/>
                  </a:solidFill>
                </a:rPr>
                <a:t>Chart Object &gt; Open</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Make required edits</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Copy the MS Graph object and paste as a picture :</a:t>
              </a:r>
              <a:br>
                <a:rPr lang="de-DE" sz="900" noProof="1">
                  <a:solidFill>
                    <a:srgbClr val="001E3C"/>
                  </a:solidFill>
                </a:rPr>
              </a:br>
              <a:r>
                <a:rPr lang="de-DE" sz="900" b="1" i="1" noProof="1">
                  <a:solidFill>
                    <a:srgbClr val="001E3C"/>
                  </a:solidFill>
                </a:rPr>
                <a:t>Home &gt; Clipboard &gt; Paste &gt; Paste  Special &gt; Picture (Enhanced metafile)</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Position the chart on the slide and ungroup  (</a:t>
              </a:r>
              <a:r>
                <a:rPr lang="de-DE" sz="900" b="1" i="1" noProof="1">
                  <a:solidFill>
                    <a:srgbClr val="001E3C"/>
                  </a:solidFill>
                </a:rPr>
                <a:t>Ctrl + Shift + G</a:t>
              </a:r>
              <a:r>
                <a:rPr lang="de-DE" sz="900" noProof="1">
                  <a:solidFill>
                    <a:srgbClr val="001E3C"/>
                  </a:solidFill>
                </a:rPr>
                <a:t>).  This enables printing in greyscale</a:t>
              </a:r>
            </a:p>
            <a:p>
              <a:pPr defTabSz="962592" eaLnBrk="0" hangingPunct="0">
                <a:spcBef>
                  <a:spcPts val="1800"/>
                </a:spcBef>
                <a:spcAft>
                  <a:spcPts val="300"/>
                </a:spcAft>
                <a:buFont typeface="Arial" charset="0"/>
                <a:buNone/>
                <a:tabLst>
                  <a:tab pos="1522386" algn="l"/>
                </a:tabLst>
                <a:defRPr/>
              </a:pPr>
              <a:r>
                <a:rPr lang="de-DE" sz="1100" b="1" noProof="1">
                  <a:solidFill>
                    <a:srgbClr val="001E3C"/>
                  </a:solidFill>
                </a:rPr>
                <a:t>DISCLAIMER</a:t>
              </a:r>
            </a:p>
            <a:p>
              <a:pPr defTabSz="962592" eaLnBrk="0" hangingPunct="0">
                <a:spcBef>
                  <a:spcPts val="300"/>
                </a:spcBef>
                <a:spcAft>
                  <a:spcPts val="300"/>
                </a:spcAft>
                <a:buFont typeface="Arial" charset="0"/>
                <a:buNone/>
                <a:tabLst>
                  <a:tab pos="1522386" algn="l"/>
                </a:tabLst>
                <a:defRPr/>
              </a:pPr>
              <a:r>
                <a:rPr lang="de-DE" sz="900" i="1" noProof="1">
                  <a:solidFill>
                    <a:srgbClr val="001E3C"/>
                  </a:solidFill>
                </a:rPr>
                <a:t>A disclaimer is not usually required for screenshows.  However, it may be required depending on the presentation's contents/use.  Users should consult Legal/Compliance as required.</a:t>
              </a:r>
            </a:p>
          </p:txBody>
        </p:sp>
        <p:pic>
          <p:nvPicPr>
            <p:cNvPr id="24" name="Picture 1"/>
            <p:cNvPicPr>
              <a:picLocks noChangeAspect="1" noChangeArrowheads="1"/>
            </p:cNvPicPr>
            <p:nvPr userDrawn="1"/>
          </p:nvPicPr>
          <p:blipFill>
            <a:blip r:embed="rId2" cstate="print"/>
            <a:srcRect/>
            <a:stretch>
              <a:fillRect/>
            </a:stretch>
          </p:blipFill>
          <p:spPr bwMode="auto">
            <a:xfrm>
              <a:off x="-3918230" y="2941753"/>
              <a:ext cx="3382505" cy="1310476"/>
            </a:xfrm>
            <a:prstGeom prst="rect">
              <a:avLst/>
            </a:prstGeom>
            <a:noFill/>
            <a:ln w="9525">
              <a:noFill/>
              <a:miter lim="800000"/>
              <a:headEnd/>
              <a:tailEnd/>
            </a:ln>
          </p:spPr>
        </p:pic>
      </p:grpSp>
      <p:sp>
        <p:nvSpPr>
          <p:cNvPr id="2" name="fc" descr="For internal use only"/>
          <p:cNvSpPr txBox="1"/>
          <p:nvPr userDrawn="1"/>
        </p:nvSpPr>
        <p:spPr bwMode="ltGray">
          <a:xfrm>
            <a:off x="0" y="7390447"/>
            <a:ext cx="10110788" cy="232705"/>
          </a:xfrm>
          <a:prstGeom prst="rect">
            <a:avLst/>
          </a:prstGeom>
          <a:noFill/>
          <a:ln w="6350">
            <a:noFill/>
            <a:miter lim="800000"/>
            <a:headEnd/>
            <a:tailEnd/>
          </a:ln>
        </p:spPr>
        <p:txBody>
          <a:bodyPr vert="horz" wrap="square" lIns="100913" tIns="50457" rIns="100913" bIns="50457" rtlCol="0" anchor="t" anchorCtr="0">
            <a:spAutoFit/>
          </a:bodyPr>
          <a:lstStyle/>
          <a:p>
            <a:pPr algn="ctr" eaLnBrk="0" hangingPunct="0"/>
            <a:r>
              <a:rPr lang="en-US" sz="850" b="0" i="0" u="none" baseline="0">
                <a:solidFill>
                  <a:srgbClr val="000000"/>
                </a:solidFill>
                <a:latin typeface="arial unicode ms" panose="020B0604020202020204" pitchFamily="34" charset="-128"/>
              </a:rPr>
              <a:t>For internal use only</a:t>
            </a:r>
            <a:endParaRPr lang="en-US" sz="850" b="0" i="0" u="none" baseline="0" dirty="0" err="1">
              <a:solidFill>
                <a:srgbClr val="000000"/>
              </a:solidFill>
              <a:latin typeface="arial unicode ms" panose="020B0604020202020204" pitchFamily="34" charset="-128"/>
            </a:endParaRPr>
          </a:p>
        </p:txBody>
      </p:sp>
    </p:spTree>
    <p:extLst>
      <p:ext uri="{BB962C8B-B14F-4D97-AF65-F5344CB8AC3E}">
        <p14:creationId xmlns:p14="http://schemas.microsoft.com/office/powerpoint/2010/main" val="237230205"/>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 two line subtitle">
    <p:spTree>
      <p:nvGrpSpPr>
        <p:cNvPr id="1" name=""/>
        <p:cNvGrpSpPr/>
        <p:nvPr/>
      </p:nvGrpSpPr>
      <p:grpSpPr>
        <a:xfrm>
          <a:off x="0" y="0"/>
          <a:ext cx="0" cy="0"/>
          <a:chOff x="0" y="0"/>
          <a:chExt cx="0" cy="0"/>
        </a:xfrm>
      </p:grpSpPr>
      <p:grpSp>
        <p:nvGrpSpPr>
          <p:cNvPr id="19" name="Group 23"/>
          <p:cNvGrpSpPr>
            <a:grpSpLocks/>
          </p:cNvGrpSpPr>
          <p:nvPr userDrawn="1"/>
        </p:nvGrpSpPr>
        <p:grpSpPr bwMode="auto">
          <a:xfrm>
            <a:off x="2" y="493720"/>
            <a:ext cx="1564544" cy="385180"/>
            <a:chOff x="0" y="222355"/>
            <a:chExt cx="1557930" cy="385373"/>
          </a:xfrm>
        </p:grpSpPr>
        <p:sp>
          <p:nvSpPr>
            <p:cNvPr id="20" name="TextBox 24"/>
            <p:cNvSpPr txBox="1"/>
            <p:nvPr userDrawn="1"/>
          </p:nvSpPr>
          <p:spPr bwMode="auto">
            <a:xfrm>
              <a:off x="0" y="438366"/>
              <a:ext cx="1420655" cy="169362"/>
            </a:xfrm>
            <a:prstGeom prst="rect">
              <a:avLst/>
            </a:prstGeom>
            <a:noFill/>
          </p:spPr>
          <p:txBody>
            <a:bodyPr wrap="none" lIns="255600" tIns="0" rIns="0" bIns="0">
              <a:spAutoFit/>
            </a:bodyPr>
            <a:lstStyle/>
            <a:p>
              <a:pPr>
                <a:defRPr/>
              </a:pPr>
              <a:r>
                <a:rPr lang="en-US" sz="1100" dirty="0">
                  <a:solidFill>
                    <a:srgbClr val="0092D0"/>
                  </a:solidFill>
                  <a:latin typeface="+mn-lt"/>
                  <a:cs typeface="+mn-cs"/>
                </a:rPr>
                <a:t>Human</a:t>
              </a:r>
              <a:r>
                <a:rPr lang="en-US" sz="1100" baseline="0" dirty="0">
                  <a:solidFill>
                    <a:srgbClr val="0092D0"/>
                  </a:solidFill>
                  <a:latin typeface="+mn-lt"/>
                  <a:cs typeface="+mn-cs"/>
                </a:rPr>
                <a:t> Resources</a:t>
              </a:r>
              <a:endParaRPr lang="en-US" sz="1100" dirty="0">
                <a:solidFill>
                  <a:srgbClr val="0092D0"/>
                </a:solidFill>
                <a:latin typeface="+mn-lt"/>
                <a:cs typeface="+mn-cs"/>
              </a:endParaRPr>
            </a:p>
          </p:txBody>
        </p:sp>
        <p:sp>
          <p:nvSpPr>
            <p:cNvPr id="21" name="TextBox 25"/>
            <p:cNvSpPr txBox="1"/>
            <p:nvPr userDrawn="1"/>
          </p:nvSpPr>
          <p:spPr bwMode="auto">
            <a:xfrm>
              <a:off x="0" y="222355"/>
              <a:ext cx="1557930" cy="230948"/>
            </a:xfrm>
            <a:prstGeom prst="rect">
              <a:avLst/>
            </a:prstGeom>
            <a:noFill/>
          </p:spPr>
          <p:txBody>
            <a:bodyPr wrap="none" lIns="255600" tIns="0" rIns="0" bIns="0">
              <a:spAutoFit/>
            </a:bodyPr>
            <a:lstStyle/>
            <a:p>
              <a:pPr>
                <a:defRPr/>
              </a:pPr>
              <a:r>
                <a:rPr lang="en-US" sz="1500" dirty="0">
                  <a:solidFill>
                    <a:srgbClr val="0018A8"/>
                  </a:solidFill>
                  <a:latin typeface="+mn-lt"/>
                  <a:cs typeface="+mn-cs"/>
                </a:rPr>
                <a:t>Deutsche Bank</a:t>
              </a:r>
            </a:p>
          </p:txBody>
        </p:sp>
      </p:grpSp>
      <p:sp>
        <p:nvSpPr>
          <p:cNvPr id="4214" name="Rectangle 118"/>
          <p:cNvSpPr>
            <a:spLocks noGrp="1" noChangeArrowheads="1"/>
          </p:cNvSpPr>
          <p:nvPr>
            <p:ph type="ctrTitle" sz="quarter"/>
          </p:nvPr>
        </p:nvSpPr>
        <p:spPr>
          <a:xfrm>
            <a:off x="1328351" y="2149491"/>
            <a:ext cx="8242500" cy="1001597"/>
          </a:xfrm>
          <a:noFill/>
          <a:ln w="9525" algn="ctr">
            <a:noFill/>
            <a:miter lim="800000"/>
            <a:headEnd/>
            <a:tailEnd/>
          </a:ln>
        </p:spPr>
        <p:txBody>
          <a:bodyPr rIns="0" bIns="125874" anchor="b">
            <a:noAutofit/>
          </a:bodyPr>
          <a:lstStyle>
            <a:lvl1pPr algn="l" rtl="0" eaLnBrk="1" fontAlgn="base" hangingPunct="1">
              <a:lnSpc>
                <a:spcPct val="90000"/>
              </a:lnSpc>
              <a:spcBef>
                <a:spcPct val="0"/>
              </a:spcBef>
              <a:spcAft>
                <a:spcPct val="0"/>
              </a:spcAft>
              <a:tabLst/>
              <a:defRPr lang="en-GB" sz="3200" b="0" baseline="0" dirty="0">
                <a:solidFill>
                  <a:srgbClr val="000000"/>
                </a:solidFill>
                <a:latin typeface="+mn-lt"/>
                <a:ea typeface="ＭＳ Ｐゴシック" pitchFamily="34" charset="-128"/>
                <a:cs typeface="+mj-cs"/>
              </a:defRPr>
            </a:lvl1pPr>
          </a:lstStyle>
          <a:p>
            <a:r>
              <a:rPr lang="en-US" dirty="0"/>
              <a:t>Click to edit Master title style</a:t>
            </a:r>
          </a:p>
        </p:txBody>
      </p:sp>
      <p:sp>
        <p:nvSpPr>
          <p:cNvPr id="4215" name="Rectangle 119"/>
          <p:cNvSpPr>
            <a:spLocks noGrp="1" noChangeArrowheads="1"/>
          </p:cNvSpPr>
          <p:nvPr>
            <p:ph type="subTitle" sz="quarter" idx="1"/>
          </p:nvPr>
        </p:nvSpPr>
        <p:spPr>
          <a:xfrm>
            <a:off x="1328351" y="3151070"/>
            <a:ext cx="8242500" cy="982800"/>
          </a:xfrm>
          <a:noFill/>
          <a:ln w="9525" algn="ctr">
            <a:noFill/>
            <a:miter lim="800000"/>
            <a:headEnd/>
            <a:tailEnd/>
          </a:ln>
        </p:spPr>
        <p:txBody>
          <a:bodyPr bIns="276920" anchor="b">
            <a:noAutofit/>
          </a:bodyPr>
          <a:lstStyle>
            <a:lvl1pPr marL="0" indent="0" algn="l" rtl="0" eaLnBrk="0" fontAlgn="base" hangingPunct="0">
              <a:spcBef>
                <a:spcPct val="0"/>
              </a:spcBef>
              <a:spcAft>
                <a:spcPts val="0"/>
              </a:spcAft>
              <a:defRPr lang="en-US" sz="2200" b="0" kern="1200" baseline="0" noProof="0" dirty="0" smtClean="0">
                <a:solidFill>
                  <a:srgbClr val="000000"/>
                </a:solidFill>
                <a:latin typeface="+mn-lt"/>
                <a:ea typeface="+mn-ea"/>
                <a:cs typeface="+mn-cs"/>
              </a:defRPr>
            </a:lvl1pPr>
            <a:lvl2pPr marL="0" lvl="1" eaLnBrk="0" hangingPunct="0">
              <a:spcBef>
                <a:spcPct val="0"/>
              </a:spcBef>
              <a:defRPr sz="1800">
                <a:solidFill>
                  <a:schemeClr val="tx2"/>
                </a:solidFill>
              </a:defRPr>
            </a:lvl2pPr>
          </a:lstStyle>
          <a:p>
            <a:pPr lvl="0"/>
            <a:r>
              <a:rPr lang="en-US" dirty="0"/>
              <a:t>Click to edit Master subtitle style</a:t>
            </a:r>
          </a:p>
        </p:txBody>
      </p:sp>
      <p:grpSp>
        <p:nvGrpSpPr>
          <p:cNvPr id="22" name="Group 20"/>
          <p:cNvGrpSpPr>
            <a:grpSpLocks/>
          </p:cNvGrpSpPr>
          <p:nvPr userDrawn="1"/>
        </p:nvGrpSpPr>
        <p:grpSpPr bwMode="auto">
          <a:xfrm>
            <a:off x="-4340249" y="531820"/>
            <a:ext cx="4225571" cy="6273613"/>
            <a:chOff x="-4325938" y="809624"/>
            <a:chExt cx="4211638" cy="6273027"/>
          </a:xfrm>
        </p:grpSpPr>
        <p:sp>
          <p:nvSpPr>
            <p:cNvPr id="23" name="Comment 104"/>
            <p:cNvSpPr>
              <a:spLocks noChangeArrowheads="1"/>
            </p:cNvSpPr>
            <p:nvPr userDrawn="1"/>
          </p:nvSpPr>
          <p:spPr bwMode="auto">
            <a:xfrm>
              <a:off x="-4325938" y="809624"/>
              <a:ext cx="4211638" cy="6273027"/>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2592" eaLnBrk="0" hangingPunct="0">
                <a:spcBef>
                  <a:spcPct val="25000"/>
                </a:spcBef>
                <a:tabLst>
                  <a:tab pos="1522386"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2592" eaLnBrk="0" hangingPunct="0">
                <a:spcBef>
                  <a:spcPts val="1800"/>
                </a:spcBef>
                <a:spcAft>
                  <a:spcPts val="300"/>
                </a:spcAft>
                <a:tabLst>
                  <a:tab pos="1522386" algn="l"/>
                </a:tabLst>
                <a:defRPr/>
              </a:pPr>
              <a:r>
                <a:rPr lang="de-DE" sz="1100" b="1" noProof="1">
                  <a:solidFill>
                    <a:srgbClr val="D70032"/>
                  </a:solidFill>
                </a:rPr>
                <a:t>SAVE AS .PPTX ONLY</a:t>
              </a:r>
            </a:p>
            <a:p>
              <a:pPr defTabSz="962592" eaLnBrk="0" hangingPunct="0">
                <a:spcBef>
                  <a:spcPts val="1800"/>
                </a:spcBef>
                <a:spcAft>
                  <a:spcPts val="300"/>
                </a:spcAft>
                <a:tabLst>
                  <a:tab pos="1522386" algn="l"/>
                </a:tabLst>
                <a:defRPr/>
              </a:pPr>
              <a:r>
                <a:rPr lang="de-DE" sz="1100" b="1" noProof="1">
                  <a:solidFill>
                    <a:srgbClr val="001E3C"/>
                  </a:solidFill>
                </a:rPr>
                <a:t>PRINTING INSTRUCTIONS</a:t>
              </a:r>
            </a:p>
            <a:p>
              <a:pPr defTabSz="962592" eaLnBrk="0" hangingPunct="0">
                <a:spcBef>
                  <a:spcPts val="300"/>
                </a:spcBef>
                <a:spcAft>
                  <a:spcPts val="300"/>
                </a:spcAft>
                <a:tabLst>
                  <a:tab pos="1522386" algn="l"/>
                </a:tabLst>
                <a:defRPr/>
              </a:pPr>
              <a:r>
                <a:rPr lang="de-DE" sz="900" i="1" noProof="1">
                  <a:solidFill>
                    <a:srgbClr val="001E3C"/>
                  </a:solidFill>
                </a:rPr>
                <a:t>In order to print correctly, ensure the following print settings are used:</a:t>
              </a:r>
              <a:endParaRPr lang="de-DE" sz="900" noProof="1">
                <a:solidFill>
                  <a:srgbClr val="001E3C"/>
                </a:solidFill>
              </a:endParaRP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Color/grayscale:	</a:t>
              </a:r>
              <a:r>
                <a:rPr lang="de-DE" sz="900" b="1" noProof="1">
                  <a:solidFill>
                    <a:srgbClr val="001E3C"/>
                  </a:solidFill>
                </a:rPr>
                <a:t>Color </a:t>
              </a:r>
              <a:r>
                <a:rPr lang="de-DE" sz="900" noProof="1">
                  <a:solidFill>
                    <a:srgbClr val="001E3C"/>
                  </a:solidFill>
                </a:rPr>
                <a:t>(regardless of printing in b/w)</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Scale to </a:t>
              </a:r>
              <a:r>
                <a:rPr lang="de-DE" sz="900" u="sng" noProof="1">
                  <a:solidFill>
                    <a:srgbClr val="001E3C"/>
                  </a:solidFill>
                </a:rPr>
                <a:t>f</a:t>
              </a:r>
              <a:r>
                <a:rPr lang="de-DE" sz="900" noProof="1">
                  <a:solidFill>
                    <a:srgbClr val="001E3C"/>
                  </a:solidFill>
                </a:rPr>
                <a:t>it paper:	</a:t>
              </a:r>
              <a:r>
                <a:rPr lang="de-DE" sz="900" b="1" noProof="1">
                  <a:solidFill>
                    <a:srgbClr val="001E3C"/>
                  </a:solidFill>
                </a:rPr>
                <a:t>ON</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Print </a:t>
              </a:r>
              <a:r>
                <a:rPr lang="de-DE" sz="900" u="sng" noProof="1">
                  <a:solidFill>
                    <a:srgbClr val="001E3C"/>
                  </a:solidFill>
                </a:rPr>
                <a:t>h</a:t>
              </a:r>
              <a:r>
                <a:rPr lang="de-DE" sz="900" noProof="1">
                  <a:solidFill>
                    <a:srgbClr val="001E3C"/>
                  </a:solidFill>
                </a:rPr>
                <a:t>idden slides:	</a:t>
              </a:r>
              <a:r>
                <a:rPr lang="de-DE" sz="900" b="1" noProof="1">
                  <a:solidFill>
                    <a:srgbClr val="001E3C"/>
                  </a:solidFill>
                </a:rPr>
                <a:t>OFF</a:t>
              </a: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spcBef>
                  <a:spcPts val="1800"/>
                </a:spcBef>
                <a:spcAft>
                  <a:spcPts val="300"/>
                </a:spcAft>
                <a:tabLst>
                  <a:tab pos="1522386" algn="l"/>
                </a:tabLst>
                <a:defRPr/>
              </a:pPr>
              <a:r>
                <a:rPr lang="de-DE" sz="1100" b="1" noProof="1">
                  <a:solidFill>
                    <a:srgbClr val="001E3C"/>
                  </a:solidFill>
                </a:rPr>
                <a:t>WORKING WITH CHARTS:  BEST PRACTICE</a:t>
              </a:r>
            </a:p>
            <a:p>
              <a:pPr defTabSz="962592" eaLnBrk="0" hangingPunct="0">
                <a:spcBef>
                  <a:spcPts val="300"/>
                </a:spcBef>
                <a:spcAft>
                  <a:spcPts val="300"/>
                </a:spcAft>
                <a:tabLst>
                  <a:tab pos="1522386" algn="l"/>
                </a:tabLst>
                <a:defRPr/>
              </a:pPr>
              <a:r>
                <a:rPr lang="de-DE" sz="900" i="1" noProof="1">
                  <a:solidFill>
                    <a:srgbClr val="001E3C"/>
                  </a:solidFill>
                </a:rPr>
                <a:t>Charts should use MS Graph.  Note there are still printing issues when trying to print in greyscale.  The best way to work with charts is:</a:t>
              </a:r>
              <a:endParaRPr lang="de-DE" sz="900" b="1" noProof="1">
                <a:solidFill>
                  <a:srgbClr val="001E3C"/>
                </a:solidFill>
              </a:endParaRP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Copy MS graph objects off the edge of the slide</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Open charts by right-clicking on the MS Graph object and select:</a:t>
              </a:r>
              <a:br>
                <a:rPr lang="de-DE" sz="900" noProof="1">
                  <a:solidFill>
                    <a:srgbClr val="001E3C"/>
                  </a:solidFill>
                </a:rPr>
              </a:br>
              <a:r>
                <a:rPr lang="de-DE" sz="900" b="1" i="1" noProof="1">
                  <a:solidFill>
                    <a:srgbClr val="001E3C"/>
                  </a:solidFill>
                </a:rPr>
                <a:t>Chart Object &gt; Open</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Make required edits</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Copy the MS Graph object and paste as a picture :</a:t>
              </a:r>
              <a:br>
                <a:rPr lang="de-DE" sz="900" noProof="1">
                  <a:solidFill>
                    <a:srgbClr val="001E3C"/>
                  </a:solidFill>
                </a:rPr>
              </a:br>
              <a:r>
                <a:rPr lang="de-DE" sz="900" b="1" i="1" noProof="1">
                  <a:solidFill>
                    <a:srgbClr val="001E3C"/>
                  </a:solidFill>
                </a:rPr>
                <a:t>Home &gt; Clipboard &gt; Paste &gt; Paste  Special &gt; Picture (Enhanced metafile)</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Position the chart on the slide and ungroup  (</a:t>
              </a:r>
              <a:r>
                <a:rPr lang="de-DE" sz="900" b="1" i="1" noProof="1">
                  <a:solidFill>
                    <a:srgbClr val="001E3C"/>
                  </a:solidFill>
                </a:rPr>
                <a:t>Ctrl + Shift + G</a:t>
              </a:r>
              <a:r>
                <a:rPr lang="de-DE" sz="900" noProof="1">
                  <a:solidFill>
                    <a:srgbClr val="001E3C"/>
                  </a:solidFill>
                </a:rPr>
                <a:t>).  This enables printing in greyscale</a:t>
              </a:r>
            </a:p>
            <a:p>
              <a:pPr defTabSz="962592" eaLnBrk="0" hangingPunct="0">
                <a:spcBef>
                  <a:spcPts val="1800"/>
                </a:spcBef>
                <a:spcAft>
                  <a:spcPts val="300"/>
                </a:spcAft>
                <a:buFont typeface="Arial" charset="0"/>
                <a:buNone/>
                <a:tabLst>
                  <a:tab pos="1522386" algn="l"/>
                </a:tabLst>
                <a:defRPr/>
              </a:pPr>
              <a:r>
                <a:rPr lang="de-DE" sz="1100" b="1" noProof="1">
                  <a:solidFill>
                    <a:srgbClr val="001E3C"/>
                  </a:solidFill>
                </a:rPr>
                <a:t>DISCLAIMER</a:t>
              </a:r>
            </a:p>
            <a:p>
              <a:pPr defTabSz="962592" eaLnBrk="0" hangingPunct="0">
                <a:spcBef>
                  <a:spcPts val="300"/>
                </a:spcBef>
                <a:spcAft>
                  <a:spcPts val="300"/>
                </a:spcAft>
                <a:buFont typeface="Arial" charset="0"/>
                <a:buNone/>
                <a:tabLst>
                  <a:tab pos="1522386" algn="l"/>
                </a:tabLst>
                <a:defRPr/>
              </a:pPr>
              <a:r>
                <a:rPr lang="de-DE" sz="900" i="1" noProof="1">
                  <a:solidFill>
                    <a:srgbClr val="001E3C"/>
                  </a:solidFill>
                </a:rPr>
                <a:t>A disclaimer is not usually required for screenshows.  However, it may be required depending on the presentation's contents/use.  Users should consult Legal/Compliance as required.</a:t>
              </a:r>
            </a:p>
          </p:txBody>
        </p:sp>
        <p:pic>
          <p:nvPicPr>
            <p:cNvPr id="24" name="Picture 1"/>
            <p:cNvPicPr>
              <a:picLocks noChangeAspect="1" noChangeArrowheads="1"/>
            </p:cNvPicPr>
            <p:nvPr userDrawn="1"/>
          </p:nvPicPr>
          <p:blipFill>
            <a:blip r:embed="rId2" cstate="print"/>
            <a:srcRect/>
            <a:stretch>
              <a:fillRect/>
            </a:stretch>
          </p:blipFill>
          <p:spPr bwMode="auto">
            <a:xfrm>
              <a:off x="-3918230" y="2941753"/>
              <a:ext cx="3382505" cy="1310476"/>
            </a:xfrm>
            <a:prstGeom prst="rect">
              <a:avLst/>
            </a:prstGeom>
            <a:noFill/>
            <a:ln w="9525">
              <a:noFill/>
              <a:miter lim="800000"/>
              <a:headEnd/>
              <a:tailEnd/>
            </a:ln>
          </p:spPr>
        </p:pic>
      </p:grpSp>
    </p:spTree>
    <p:extLst>
      <p:ext uri="{BB962C8B-B14F-4D97-AF65-F5344CB8AC3E}">
        <p14:creationId xmlns:p14="http://schemas.microsoft.com/office/powerpoint/2010/main" val="3579744187"/>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ne Content - content area only">
    <p:spTree>
      <p:nvGrpSpPr>
        <p:cNvPr id="1" name=""/>
        <p:cNvGrpSpPr/>
        <p:nvPr/>
      </p:nvGrpSpPr>
      <p:grpSpPr>
        <a:xfrm>
          <a:off x="0" y="0"/>
          <a:ext cx="0" cy="0"/>
          <a:chOff x="0" y="0"/>
          <a:chExt cx="0" cy="0"/>
        </a:xfrm>
      </p:grpSpPr>
      <p:cxnSp>
        <p:nvCxnSpPr>
          <p:cNvPr id="5" name="Straight Connector 9"/>
          <p:cNvCxnSpPr>
            <a:cxnSpLocks noChangeShapeType="1"/>
          </p:cNvCxnSpPr>
          <p:nvPr userDrawn="1"/>
        </p:nvCxnSpPr>
        <p:spPr bwMode="auto">
          <a:xfrm flipH="1" flipV="1">
            <a:off x="541541" y="7042150"/>
            <a:ext cx="8580157" cy="16"/>
          </a:xfrm>
          <a:prstGeom prst="line">
            <a:avLst/>
          </a:prstGeom>
          <a:noFill/>
          <a:ln w="6350">
            <a:solidFill>
              <a:schemeClr val="tx2"/>
            </a:solidFill>
            <a:round/>
            <a:headEnd/>
            <a:tailEnd/>
          </a:ln>
        </p:spPr>
      </p:cxnSp>
      <p:sp>
        <p:nvSpPr>
          <p:cNvPr id="13" name="Content Placeholder 12"/>
          <p:cNvSpPr>
            <a:spLocks noGrp="1"/>
          </p:cNvSpPr>
          <p:nvPr>
            <p:ph sz="quarter" idx="17"/>
          </p:nvPr>
        </p:nvSpPr>
        <p:spPr>
          <a:xfrm>
            <a:off x="541788" y="1730377"/>
            <a:ext cx="9029774" cy="4741200"/>
          </a:xfrm>
        </p:spPr>
        <p:txBody>
          <a:bodyPr/>
          <a:lstStyle>
            <a:lvl1pPr marL="0" indent="0">
              <a:defRPr baseline="0">
                <a:solidFill>
                  <a:srgbClr val="0092D0"/>
                </a:solidFill>
              </a:defRPr>
            </a:lvl1pPr>
            <a:lvl2pPr>
              <a:defRPr baseline="0"/>
            </a:lvl2pPr>
            <a:lvl3pPr>
              <a:defRPr baseline="0"/>
            </a:lvl3pPr>
            <a:lvl4pPr>
              <a:defRPr baseline="0"/>
            </a:lvl4pPr>
            <a:lvl5pPr>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Rectangle 2"/>
          <p:cNvSpPr>
            <a:spLocks noGrp="1" noChangeArrowheads="1"/>
          </p:cNvSpPr>
          <p:nvPr>
            <p:ph type="title"/>
          </p:nvPr>
        </p:nvSpPr>
        <p:spPr bwMode="auto">
          <a:xfrm>
            <a:off x="539951" y="504005"/>
            <a:ext cx="8489367" cy="756474"/>
          </a:xfrm>
          <a:prstGeom prst="rect">
            <a:avLst/>
          </a:prstGeom>
          <a:noFill/>
          <a:ln w="9525">
            <a:noFill/>
            <a:miter lim="800000"/>
            <a:headEnd/>
            <a:tailEnd/>
          </a:ln>
        </p:spPr>
        <p:txBody>
          <a:bodyPr/>
          <a:lstStyle>
            <a:lvl1pPr>
              <a:tabLst/>
              <a:defRPr lang="en-US" sz="2600" kern="1200" noProof="0" smtClean="0">
                <a:solidFill>
                  <a:schemeClr val="tx1"/>
                </a:solidFill>
                <a:latin typeface="+mn-lt"/>
                <a:ea typeface="ＭＳ Ｐゴシック" pitchFamily="34" charset="-128"/>
                <a:cs typeface="ＭＳ Ｐゴシック" pitchFamily="-109" charset="-128"/>
              </a:defRPr>
            </a:lvl1pPr>
          </a:lstStyle>
          <a:p>
            <a:pPr lvl="0"/>
            <a:r>
              <a:rPr lang="en-US" noProof="0" dirty="0"/>
              <a:t>Click to edit Master title style</a:t>
            </a:r>
          </a:p>
        </p:txBody>
      </p:sp>
    </p:spTree>
    <p:extLst>
      <p:ext uri="{BB962C8B-B14F-4D97-AF65-F5344CB8AC3E}">
        <p14:creationId xmlns:p14="http://schemas.microsoft.com/office/powerpoint/2010/main" val="1346006717"/>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ntent - content title and area">
    <p:spTree>
      <p:nvGrpSpPr>
        <p:cNvPr id="1" name=""/>
        <p:cNvGrpSpPr/>
        <p:nvPr/>
      </p:nvGrpSpPr>
      <p:grpSpPr>
        <a:xfrm>
          <a:off x="0" y="0"/>
          <a:ext cx="0" cy="0"/>
          <a:chOff x="0" y="0"/>
          <a:chExt cx="0" cy="0"/>
        </a:xfrm>
      </p:grpSpPr>
      <p:cxnSp>
        <p:nvCxnSpPr>
          <p:cNvPr id="5" name="Straight Connector 15"/>
          <p:cNvCxnSpPr>
            <a:cxnSpLocks noChangeShapeType="1"/>
          </p:cNvCxnSpPr>
          <p:nvPr userDrawn="1"/>
        </p:nvCxnSpPr>
        <p:spPr bwMode="auto">
          <a:xfrm>
            <a:off x="541541" y="2149475"/>
            <a:ext cx="9029310" cy="0"/>
          </a:xfrm>
          <a:prstGeom prst="line">
            <a:avLst/>
          </a:prstGeom>
          <a:noFill/>
          <a:ln w="12700">
            <a:solidFill>
              <a:schemeClr val="tx1"/>
            </a:solidFill>
            <a:round/>
            <a:headEnd/>
            <a:tailEnd/>
          </a:ln>
        </p:spPr>
      </p:cxnSp>
      <p:cxnSp>
        <p:nvCxnSpPr>
          <p:cNvPr id="6" name="Straight Connector 9"/>
          <p:cNvCxnSpPr>
            <a:cxnSpLocks noChangeShapeType="1"/>
          </p:cNvCxnSpPr>
          <p:nvPr userDrawn="1"/>
        </p:nvCxnSpPr>
        <p:spPr bwMode="auto">
          <a:xfrm flipH="1" flipV="1">
            <a:off x="541541" y="7042150"/>
            <a:ext cx="8486404" cy="16"/>
          </a:xfrm>
          <a:prstGeom prst="line">
            <a:avLst/>
          </a:prstGeom>
          <a:noFill/>
          <a:ln w="6350">
            <a:solidFill>
              <a:schemeClr val="tx2"/>
            </a:solidFill>
            <a:round/>
            <a:headEnd/>
            <a:tailEnd/>
          </a:ln>
        </p:spPr>
      </p:cxnSp>
      <p:sp>
        <p:nvSpPr>
          <p:cNvPr id="13" name="Content Placeholder 12"/>
          <p:cNvSpPr>
            <a:spLocks noGrp="1"/>
          </p:cNvSpPr>
          <p:nvPr>
            <p:ph sz="quarter" idx="17"/>
          </p:nvPr>
        </p:nvSpPr>
        <p:spPr>
          <a:xfrm>
            <a:off x="539944" y="2149202"/>
            <a:ext cx="9029774" cy="4320000"/>
          </a:xfrm>
        </p:spPr>
        <p:txBody>
          <a:bodyPr/>
          <a:lstStyle>
            <a:lvl1pPr>
              <a:defRPr>
                <a:solidFill>
                  <a:srgbClr val="0092D0"/>
                </a:solidFill>
              </a:defRPr>
            </a:lvl1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Rectangle 2"/>
          <p:cNvSpPr>
            <a:spLocks noGrp="1" noChangeArrowheads="1"/>
          </p:cNvSpPr>
          <p:nvPr>
            <p:ph type="title"/>
          </p:nvPr>
        </p:nvSpPr>
        <p:spPr bwMode="auto">
          <a:xfrm>
            <a:off x="539957" y="504005"/>
            <a:ext cx="8487988" cy="756474"/>
          </a:xfrm>
          <a:prstGeom prst="rect">
            <a:avLst/>
          </a:prstGeom>
          <a:noFill/>
          <a:ln w="9525" algn="ctr">
            <a:noFill/>
            <a:miter lim="800000"/>
            <a:headEnd/>
            <a:tailEnd/>
          </a:ln>
        </p:spPr>
        <p:txBody>
          <a:bodyPr>
            <a:noAutofit/>
          </a:bodyPr>
          <a:lstStyle>
            <a:lvl1pPr>
              <a:defRPr lang="en-GB" sz="2600" kern="1200" baseline="0" dirty="0" smtClean="0">
                <a:solidFill>
                  <a:schemeClr val="tx1"/>
                </a:solidFill>
                <a:latin typeface="+mn-lt"/>
                <a:ea typeface="ＭＳ Ｐゴシック" pitchFamily="34" charset="-128"/>
                <a:cs typeface="+mj-cs"/>
              </a:defRPr>
            </a:lvl1pPr>
          </a:lstStyle>
          <a:p>
            <a:pPr lvl="0"/>
            <a:r>
              <a:rPr lang="en-US" noProof="0" dirty="0"/>
              <a:t>Click to edit Master title style</a:t>
            </a:r>
          </a:p>
        </p:txBody>
      </p:sp>
      <p:sp>
        <p:nvSpPr>
          <p:cNvPr id="54" name="Text Placeholder 53"/>
          <p:cNvSpPr>
            <a:spLocks noGrp="1"/>
          </p:cNvSpPr>
          <p:nvPr>
            <p:ph type="body" sz="quarter" idx="18"/>
          </p:nvPr>
        </p:nvSpPr>
        <p:spPr>
          <a:xfrm>
            <a:off x="541285" y="1730377"/>
            <a:ext cx="9029774"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dirty="0"/>
              <a:t>Click to edit Master text styles</a:t>
            </a:r>
          </a:p>
        </p:txBody>
      </p:sp>
    </p:spTree>
    <p:extLst>
      <p:ext uri="{BB962C8B-B14F-4D97-AF65-F5344CB8AC3E}">
        <p14:creationId xmlns:p14="http://schemas.microsoft.com/office/powerpoint/2010/main" val="2551903526"/>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ntent - content title only">
    <p:spTree>
      <p:nvGrpSpPr>
        <p:cNvPr id="1" name=""/>
        <p:cNvGrpSpPr/>
        <p:nvPr/>
      </p:nvGrpSpPr>
      <p:grpSpPr>
        <a:xfrm>
          <a:off x="0" y="0"/>
          <a:ext cx="0" cy="0"/>
          <a:chOff x="0" y="0"/>
          <a:chExt cx="0" cy="0"/>
        </a:xfrm>
      </p:grpSpPr>
      <p:cxnSp>
        <p:nvCxnSpPr>
          <p:cNvPr id="4" name="Straight Connector 15"/>
          <p:cNvCxnSpPr>
            <a:cxnSpLocks noChangeShapeType="1"/>
          </p:cNvCxnSpPr>
          <p:nvPr userDrawn="1"/>
        </p:nvCxnSpPr>
        <p:spPr bwMode="auto">
          <a:xfrm>
            <a:off x="541541" y="2149475"/>
            <a:ext cx="9029310" cy="0"/>
          </a:xfrm>
          <a:prstGeom prst="line">
            <a:avLst/>
          </a:prstGeom>
          <a:noFill/>
          <a:ln w="12700">
            <a:solidFill>
              <a:schemeClr val="tx1"/>
            </a:solidFill>
            <a:round/>
            <a:headEnd/>
            <a:tailEnd/>
          </a:ln>
        </p:spPr>
      </p:cxnSp>
      <p:cxnSp>
        <p:nvCxnSpPr>
          <p:cNvPr id="5" name="Straight Connector 9"/>
          <p:cNvCxnSpPr>
            <a:cxnSpLocks noChangeShapeType="1"/>
          </p:cNvCxnSpPr>
          <p:nvPr userDrawn="1"/>
        </p:nvCxnSpPr>
        <p:spPr bwMode="auto">
          <a:xfrm flipH="1">
            <a:off x="541541" y="7042150"/>
            <a:ext cx="8613610" cy="0"/>
          </a:xfrm>
          <a:prstGeom prst="line">
            <a:avLst/>
          </a:prstGeom>
          <a:noFill/>
          <a:ln w="6350">
            <a:solidFill>
              <a:schemeClr val="tx2"/>
            </a:solidFill>
            <a:round/>
            <a:headEnd/>
            <a:tailEnd/>
          </a:ln>
        </p:spPr>
      </p:cxnSp>
      <p:sp>
        <p:nvSpPr>
          <p:cNvPr id="2" name="Title 1"/>
          <p:cNvSpPr>
            <a:spLocks noGrp="1"/>
          </p:cNvSpPr>
          <p:nvPr>
            <p:ph type="title"/>
          </p:nvPr>
        </p:nvSpPr>
        <p:spPr>
          <a:xfrm>
            <a:off x="539951" y="504005"/>
            <a:ext cx="8489367" cy="756474"/>
          </a:xfrm>
          <a:noFill/>
          <a:ln w="9525" algn="ctr">
            <a:noFill/>
            <a:miter lim="800000"/>
            <a:headEnd/>
            <a:tailEnd/>
          </a:ln>
        </p:spPr>
        <p:txBody>
          <a:bodyPr>
            <a:noAutofit/>
          </a:bodyPr>
          <a:lstStyle>
            <a:lvl1pPr>
              <a:defRPr lang="en-GB" sz="2600" kern="1200" baseline="0" dirty="0">
                <a:solidFill>
                  <a:schemeClr val="tx1"/>
                </a:solidFill>
                <a:latin typeface="+mn-lt"/>
                <a:ea typeface="ＭＳ Ｐゴシック" pitchFamily="34" charset="-128"/>
                <a:cs typeface="+mj-cs"/>
              </a:defRPr>
            </a:lvl1pPr>
          </a:lstStyle>
          <a:p>
            <a:pPr lvl="0"/>
            <a:r>
              <a:rPr lang="en-US" noProof="0" dirty="0"/>
              <a:t>Click to edit Master title style</a:t>
            </a:r>
          </a:p>
        </p:txBody>
      </p:sp>
      <p:sp>
        <p:nvSpPr>
          <p:cNvPr id="6" name="Text Placeholder 53"/>
          <p:cNvSpPr>
            <a:spLocks noGrp="1"/>
          </p:cNvSpPr>
          <p:nvPr>
            <p:ph type="body" sz="quarter" idx="18"/>
          </p:nvPr>
        </p:nvSpPr>
        <p:spPr>
          <a:xfrm>
            <a:off x="541285" y="1730377"/>
            <a:ext cx="9029774"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dirty="0"/>
              <a:t>Click to edit Master text styles</a:t>
            </a:r>
          </a:p>
        </p:txBody>
      </p:sp>
    </p:spTree>
    <p:extLst>
      <p:ext uri="{BB962C8B-B14F-4D97-AF65-F5344CB8AC3E}">
        <p14:creationId xmlns:p14="http://schemas.microsoft.com/office/powerpoint/2010/main" val="692369316"/>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 content areas only">
    <p:spTree>
      <p:nvGrpSpPr>
        <p:cNvPr id="1" name=""/>
        <p:cNvGrpSpPr/>
        <p:nvPr/>
      </p:nvGrpSpPr>
      <p:grpSpPr>
        <a:xfrm>
          <a:off x="0" y="0"/>
          <a:ext cx="0" cy="0"/>
          <a:chOff x="0" y="0"/>
          <a:chExt cx="0" cy="0"/>
        </a:xfrm>
      </p:grpSpPr>
      <p:cxnSp>
        <p:nvCxnSpPr>
          <p:cNvPr id="5" name="Straight Connector 9"/>
          <p:cNvCxnSpPr>
            <a:cxnSpLocks noChangeShapeType="1"/>
          </p:cNvCxnSpPr>
          <p:nvPr userDrawn="1"/>
        </p:nvCxnSpPr>
        <p:spPr bwMode="auto">
          <a:xfrm flipH="1" flipV="1">
            <a:off x="541541" y="7042150"/>
            <a:ext cx="8591308" cy="16"/>
          </a:xfrm>
          <a:prstGeom prst="line">
            <a:avLst/>
          </a:prstGeom>
          <a:noFill/>
          <a:ln w="6350">
            <a:solidFill>
              <a:schemeClr val="tx2"/>
            </a:solidFill>
            <a:round/>
            <a:headEnd/>
            <a:tailEnd/>
          </a:ln>
        </p:spPr>
      </p:cxnSp>
      <p:sp>
        <p:nvSpPr>
          <p:cNvPr id="2" name="Title 1"/>
          <p:cNvSpPr>
            <a:spLocks noGrp="1"/>
          </p:cNvSpPr>
          <p:nvPr>
            <p:ph type="title"/>
          </p:nvPr>
        </p:nvSpPr>
        <p:spPr>
          <a:xfrm>
            <a:off x="539953" y="504005"/>
            <a:ext cx="8487988" cy="756474"/>
          </a:xfrm>
          <a:noFill/>
          <a:ln w="9525">
            <a:noFill/>
            <a:miter lim="800000"/>
            <a:headEnd/>
            <a:tailEnd/>
          </a:ln>
        </p:spPr>
        <p:txBody>
          <a:bodyPr/>
          <a:lstStyle>
            <a:lvl1pPr>
              <a:defRPr lang="en-US" sz="2600" kern="1200" noProof="0">
                <a:solidFill>
                  <a:schemeClr val="tx1"/>
                </a:solidFill>
                <a:latin typeface="+mn-lt"/>
                <a:ea typeface="ＭＳ Ｐゴシック" pitchFamily="34" charset="-128"/>
                <a:cs typeface="ＭＳ Ｐゴシック" pitchFamily="-109" charset="-128"/>
              </a:defRPr>
            </a:lvl1pPr>
          </a:lstStyle>
          <a:p>
            <a:pPr lvl="0"/>
            <a:r>
              <a:rPr lang="en-US" noProof="0" dirty="0"/>
              <a:t>Click to edit Master title style</a:t>
            </a:r>
          </a:p>
        </p:txBody>
      </p:sp>
      <p:sp>
        <p:nvSpPr>
          <p:cNvPr id="3" name="Content Placeholder 2"/>
          <p:cNvSpPr>
            <a:spLocks noGrp="1"/>
          </p:cNvSpPr>
          <p:nvPr>
            <p:ph sz="half" idx="1"/>
          </p:nvPr>
        </p:nvSpPr>
        <p:spPr>
          <a:xfrm>
            <a:off x="540508" y="1729456"/>
            <a:ext cx="4334291" cy="47412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mn-cs"/>
              </a:defRPr>
            </a:lvl1pPr>
            <a:lvl2pPr algn="l" rtl="0" fontAlgn="base">
              <a:defRPr lang="en-US" sz="2000" b="0" baseline="0" smtClean="0">
                <a:solidFill>
                  <a:schemeClr val="tx1"/>
                </a:solidFill>
                <a:latin typeface="+mn-lt"/>
                <a:ea typeface="+mn-ea"/>
                <a:cs typeface="+mn-cs"/>
              </a:defRPr>
            </a:lvl2pPr>
            <a:lvl3pPr algn="l" rtl="0" fontAlgn="base">
              <a:defRPr lang="en-US" sz="2000" b="0" baseline="0" smtClean="0">
                <a:solidFill>
                  <a:schemeClr val="tx1"/>
                </a:solidFill>
                <a:latin typeface="+mn-lt"/>
                <a:ea typeface="+mn-ea"/>
                <a:cs typeface="+mn-cs"/>
              </a:defRPr>
            </a:lvl3pPr>
            <a:lvl4pPr algn="l" rtl="0" fontAlgn="base">
              <a:defRPr lang="en-US" sz="1500" b="0" baseline="0" smtClean="0">
                <a:solidFill>
                  <a:schemeClr val="tx1"/>
                </a:solidFill>
                <a:latin typeface="+mn-lt"/>
                <a:ea typeface="+mn-ea"/>
                <a:cs typeface="+mn-cs"/>
              </a:defRPr>
            </a:lvl4pPr>
            <a:lvl5pPr algn="l" rtl="0" fontAlgn="base">
              <a:defRPr lang="en-US" sz="1500" b="0" baseline="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Content Placeholder 3"/>
          <p:cNvSpPr>
            <a:spLocks noGrp="1"/>
          </p:cNvSpPr>
          <p:nvPr>
            <p:ph sz="half" idx="2"/>
          </p:nvPr>
        </p:nvSpPr>
        <p:spPr>
          <a:xfrm>
            <a:off x="5237276" y="1728003"/>
            <a:ext cx="4334291" cy="47412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mn-cs"/>
              </a:defRPr>
            </a:lvl1pPr>
            <a:lvl2pPr algn="l" rtl="0" fontAlgn="base">
              <a:defRPr lang="en-US" sz="2000" b="0" baseline="0" smtClean="0">
                <a:solidFill>
                  <a:schemeClr val="tx1"/>
                </a:solidFill>
                <a:latin typeface="+mn-lt"/>
                <a:ea typeface="+mn-ea"/>
                <a:cs typeface="+mn-cs"/>
              </a:defRPr>
            </a:lvl2pPr>
            <a:lvl3pPr algn="l" rtl="0" fontAlgn="base">
              <a:defRPr lang="en-US" sz="2000" b="0" baseline="0" smtClean="0">
                <a:solidFill>
                  <a:schemeClr val="tx1"/>
                </a:solidFill>
                <a:latin typeface="+mn-lt"/>
                <a:ea typeface="+mn-ea"/>
                <a:cs typeface="+mn-cs"/>
              </a:defRPr>
            </a:lvl3pPr>
            <a:lvl4pPr algn="l" rtl="0" fontAlgn="base">
              <a:defRPr lang="en-US" sz="1500" b="0" baseline="0" smtClean="0">
                <a:solidFill>
                  <a:schemeClr val="tx1"/>
                </a:solidFill>
                <a:latin typeface="+mn-lt"/>
                <a:ea typeface="+mn-ea"/>
                <a:cs typeface="+mn-cs"/>
              </a:defRPr>
            </a:lvl4pPr>
            <a:lvl5pPr algn="l" rtl="0" fontAlgn="base">
              <a:defRPr lang="en-US" sz="1500" b="0" baseline="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640977741"/>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content titles and areas">
    <p:spTree>
      <p:nvGrpSpPr>
        <p:cNvPr id="1" name=""/>
        <p:cNvGrpSpPr/>
        <p:nvPr/>
      </p:nvGrpSpPr>
      <p:grpSpPr>
        <a:xfrm>
          <a:off x="0" y="0"/>
          <a:ext cx="0" cy="0"/>
          <a:chOff x="0" y="0"/>
          <a:chExt cx="0" cy="0"/>
        </a:xfrm>
      </p:grpSpPr>
      <p:cxnSp>
        <p:nvCxnSpPr>
          <p:cNvPr id="7" name="Straight Connector 15"/>
          <p:cNvCxnSpPr>
            <a:cxnSpLocks noChangeShapeType="1"/>
          </p:cNvCxnSpPr>
          <p:nvPr userDrawn="1"/>
        </p:nvCxnSpPr>
        <p:spPr bwMode="auto">
          <a:xfrm>
            <a:off x="541536" y="2149475"/>
            <a:ext cx="4333878" cy="0"/>
          </a:xfrm>
          <a:prstGeom prst="line">
            <a:avLst/>
          </a:prstGeom>
          <a:noFill/>
          <a:ln w="12700">
            <a:solidFill>
              <a:schemeClr val="tx1"/>
            </a:solidFill>
            <a:round/>
            <a:headEnd/>
            <a:tailEnd/>
          </a:ln>
        </p:spPr>
      </p:cxnSp>
      <p:cxnSp>
        <p:nvCxnSpPr>
          <p:cNvPr id="8" name="Straight Connector 15"/>
          <p:cNvCxnSpPr>
            <a:cxnSpLocks noChangeShapeType="1"/>
          </p:cNvCxnSpPr>
          <p:nvPr userDrawn="1"/>
        </p:nvCxnSpPr>
        <p:spPr bwMode="auto">
          <a:xfrm>
            <a:off x="5236971" y="2149475"/>
            <a:ext cx="4333878" cy="0"/>
          </a:xfrm>
          <a:prstGeom prst="line">
            <a:avLst/>
          </a:prstGeom>
          <a:noFill/>
          <a:ln w="12700">
            <a:solidFill>
              <a:schemeClr val="tx1"/>
            </a:solidFill>
            <a:round/>
            <a:headEnd/>
            <a:tailEnd/>
          </a:ln>
        </p:spPr>
      </p:cxnSp>
      <p:cxnSp>
        <p:nvCxnSpPr>
          <p:cNvPr id="9" name="Straight Connector 10"/>
          <p:cNvCxnSpPr>
            <a:cxnSpLocks noChangeShapeType="1"/>
          </p:cNvCxnSpPr>
          <p:nvPr userDrawn="1"/>
        </p:nvCxnSpPr>
        <p:spPr bwMode="auto">
          <a:xfrm flipH="1" flipV="1">
            <a:off x="541541" y="7042150"/>
            <a:ext cx="8624761" cy="16"/>
          </a:xfrm>
          <a:prstGeom prst="line">
            <a:avLst/>
          </a:prstGeom>
          <a:noFill/>
          <a:ln w="6350">
            <a:solidFill>
              <a:schemeClr val="tx2"/>
            </a:solidFill>
            <a:round/>
            <a:headEnd/>
            <a:tailEnd/>
          </a:ln>
        </p:spPr>
      </p:cxnSp>
      <p:sp>
        <p:nvSpPr>
          <p:cNvPr id="2" name="Title 1"/>
          <p:cNvSpPr>
            <a:spLocks noGrp="1"/>
          </p:cNvSpPr>
          <p:nvPr>
            <p:ph type="title"/>
          </p:nvPr>
        </p:nvSpPr>
        <p:spPr>
          <a:xfrm>
            <a:off x="539953" y="504005"/>
            <a:ext cx="8487988" cy="756474"/>
          </a:xfrm>
          <a:noFill/>
          <a:ln w="9525" algn="ctr">
            <a:noFill/>
            <a:miter lim="800000"/>
            <a:headEnd/>
            <a:tailEnd/>
          </a:ln>
        </p:spPr>
        <p:txBody>
          <a:bodyPr>
            <a:noAutofit/>
          </a:bodyPr>
          <a:lstStyle>
            <a:lvl1pPr>
              <a:defRPr lang="en-US" sz="2600" kern="1200" baseline="0" dirty="0">
                <a:solidFill>
                  <a:schemeClr val="tx1"/>
                </a:solidFill>
                <a:latin typeface="+mn-lt"/>
                <a:ea typeface="ＭＳ Ｐゴシック" pitchFamily="34" charset="-128"/>
                <a:cs typeface="+mj-cs"/>
              </a:defRPr>
            </a:lvl1pPr>
          </a:lstStyle>
          <a:p>
            <a:pPr lvl="0"/>
            <a:r>
              <a:rPr lang="en-US" noProof="0" dirty="0"/>
              <a:t>Click to edit Master title style</a:t>
            </a:r>
          </a:p>
        </p:txBody>
      </p:sp>
      <p:sp>
        <p:nvSpPr>
          <p:cNvPr id="3" name="Content Placeholder 2"/>
          <p:cNvSpPr>
            <a:spLocks noGrp="1"/>
          </p:cNvSpPr>
          <p:nvPr>
            <p:ph sz="half" idx="1"/>
          </p:nvPr>
        </p:nvSpPr>
        <p:spPr>
          <a:xfrm>
            <a:off x="541795" y="2149202"/>
            <a:ext cx="4334291" cy="43200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mn-cs"/>
              </a:defRPr>
            </a:lvl1pPr>
            <a:lvl2pPr algn="l" rtl="0" fontAlgn="base">
              <a:defRPr lang="en-US" sz="2000" b="0" baseline="0" smtClean="0">
                <a:solidFill>
                  <a:schemeClr val="tx1"/>
                </a:solidFill>
                <a:latin typeface="+mn-lt"/>
                <a:ea typeface="+mn-ea"/>
                <a:cs typeface="+mn-cs"/>
              </a:defRPr>
            </a:lvl2pPr>
            <a:lvl3pPr algn="l" rtl="0" fontAlgn="base">
              <a:defRPr lang="en-US" sz="2000" b="0" baseline="0" smtClean="0">
                <a:solidFill>
                  <a:schemeClr val="tx1"/>
                </a:solidFill>
                <a:latin typeface="+mn-lt"/>
                <a:ea typeface="+mn-ea"/>
                <a:cs typeface="+mn-cs"/>
              </a:defRPr>
            </a:lvl3pPr>
            <a:lvl4pPr algn="l" rtl="0" fontAlgn="base">
              <a:defRPr lang="en-US" sz="1500" b="0" baseline="0" smtClean="0">
                <a:solidFill>
                  <a:schemeClr val="tx1"/>
                </a:solidFill>
                <a:latin typeface="+mn-lt"/>
                <a:ea typeface="+mn-ea"/>
                <a:cs typeface="+mn-cs"/>
              </a:defRPr>
            </a:lvl4pPr>
            <a:lvl5pPr algn="l" rtl="0" fontAlgn="base">
              <a:defRPr lang="en-US" sz="1500" b="0" baseline="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Content Placeholder 3"/>
          <p:cNvSpPr>
            <a:spLocks noGrp="1"/>
          </p:cNvSpPr>
          <p:nvPr>
            <p:ph sz="half" idx="2"/>
          </p:nvPr>
        </p:nvSpPr>
        <p:spPr>
          <a:xfrm>
            <a:off x="5237276" y="2149202"/>
            <a:ext cx="4334291" cy="43200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mn-cs"/>
              </a:defRPr>
            </a:lvl1pPr>
            <a:lvl2pPr algn="l" rtl="0" fontAlgn="base">
              <a:defRPr lang="en-US" sz="2000" b="0" baseline="0" smtClean="0">
                <a:solidFill>
                  <a:schemeClr val="tx1"/>
                </a:solidFill>
                <a:latin typeface="+mn-lt"/>
                <a:ea typeface="+mn-ea"/>
                <a:cs typeface="+mn-cs"/>
              </a:defRPr>
            </a:lvl2pPr>
            <a:lvl3pPr algn="l" rtl="0" fontAlgn="base">
              <a:defRPr lang="en-US" sz="2000" b="0" baseline="0" smtClean="0">
                <a:solidFill>
                  <a:schemeClr val="tx1"/>
                </a:solidFill>
                <a:latin typeface="+mn-lt"/>
                <a:ea typeface="+mn-ea"/>
                <a:cs typeface="+mn-cs"/>
              </a:defRPr>
            </a:lvl3pPr>
            <a:lvl4pPr algn="l" rtl="0" fontAlgn="base">
              <a:defRPr lang="en-US" sz="1500" b="0" baseline="0" smtClean="0">
                <a:solidFill>
                  <a:schemeClr val="tx1"/>
                </a:solidFill>
                <a:latin typeface="+mn-lt"/>
                <a:ea typeface="+mn-ea"/>
                <a:cs typeface="+mn-cs"/>
              </a:defRPr>
            </a:lvl4pPr>
            <a:lvl5pPr algn="l" rtl="0" fontAlgn="base">
              <a:defRPr lang="en-US" sz="1500" b="0" baseline="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6" name="Text Placeholder 53"/>
          <p:cNvSpPr>
            <a:spLocks noGrp="1"/>
          </p:cNvSpPr>
          <p:nvPr>
            <p:ph type="body" sz="quarter" idx="18"/>
          </p:nvPr>
        </p:nvSpPr>
        <p:spPr>
          <a:xfrm>
            <a:off x="541795" y="1730377"/>
            <a:ext cx="4334291"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dirty="0"/>
              <a:t>Click to edit Master text styles</a:t>
            </a:r>
          </a:p>
        </p:txBody>
      </p:sp>
      <p:sp>
        <p:nvSpPr>
          <p:cNvPr id="68" name="Text Placeholder 53"/>
          <p:cNvSpPr>
            <a:spLocks noGrp="1"/>
          </p:cNvSpPr>
          <p:nvPr>
            <p:ph type="body" sz="quarter" idx="19"/>
          </p:nvPr>
        </p:nvSpPr>
        <p:spPr>
          <a:xfrm>
            <a:off x="5237276" y="1730377"/>
            <a:ext cx="4334291"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a:t>Click to edit Master text styles</a:t>
            </a:r>
          </a:p>
        </p:txBody>
      </p:sp>
    </p:spTree>
    <p:extLst>
      <p:ext uri="{BB962C8B-B14F-4D97-AF65-F5344CB8AC3E}">
        <p14:creationId xmlns:p14="http://schemas.microsoft.com/office/powerpoint/2010/main" val="3733348182"/>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1.jp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1.jp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1920x1080_holding generic.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0110788" cy="7583488"/>
          </a:xfrm>
          <a:prstGeom prst="rect">
            <a:avLst/>
          </a:prstGeom>
        </p:spPr>
      </p:pic>
      <p:sp>
        <p:nvSpPr>
          <p:cNvPr id="3" name="fc" descr="For internal use only"/>
          <p:cNvSpPr txBox="1"/>
          <p:nvPr userDrawn="1"/>
        </p:nvSpPr>
        <p:spPr>
          <a:xfrm>
            <a:off x="0" y="7390447"/>
            <a:ext cx="10110788" cy="223138"/>
          </a:xfrm>
          <a:prstGeom prst="rect">
            <a:avLst/>
          </a:prstGeom>
          <a:noFill/>
        </p:spPr>
        <p:txBody>
          <a:bodyPr vert="horz" rtlCol="0">
            <a:spAutoFit/>
          </a:bodyPr>
          <a:lstStyle/>
          <a:p>
            <a:pPr algn="ctr"/>
            <a:r>
              <a:rPr lang="en-US" sz="850" b="0" i="0" u="none" baseline="0">
                <a:solidFill>
                  <a:srgbClr val="000000"/>
                </a:solidFill>
                <a:latin typeface="arial unicode ms" panose="020B0604020202020204" pitchFamily="34" charset="-128"/>
              </a:rPr>
              <a:t>For internal use only</a:t>
            </a:r>
          </a:p>
        </p:txBody>
      </p:sp>
    </p:spTree>
    <p:extLst>
      <p:ext uri="{BB962C8B-B14F-4D97-AF65-F5344CB8AC3E}">
        <p14:creationId xmlns:p14="http://schemas.microsoft.com/office/powerpoint/2010/main" val="4247493739"/>
      </p:ext>
    </p:extLst>
  </p:cSld>
  <p:clrMap bg1="dk2" tx1="lt1" bg2="dk1" tx2="lt2" accent1="accent1" accent2="accent2" accent3="accent3" accent4="accent4" accent5="accent5" accent6="accent6" hlink="hlink" folHlink="folHlink"/>
  <p:sldLayoutIdLst>
    <p:sldLayoutId id="2147485752" r:id="rId1"/>
    <p:sldLayoutId id="2147485645" r:id="rId2"/>
  </p:sldLayoutIdLst>
  <p:transition>
    <p:wipe dir="r"/>
  </p:transition>
  <p:hf sldNum="0" hdr="0" dt="0"/>
  <p:txStyles>
    <p:titleStyle>
      <a:lvl1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mj-cs"/>
        </a:defRPr>
      </a:lvl1pPr>
      <a:lvl2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2pPr>
      <a:lvl3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3pPr>
      <a:lvl4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4pPr>
      <a:lvl5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5pPr>
      <a:lvl6pPr marL="315951" algn="l" rtl="0" eaLnBrk="1" fontAlgn="base" hangingPunct="1">
        <a:lnSpc>
          <a:spcPct val="90000"/>
        </a:lnSpc>
        <a:spcBef>
          <a:spcPct val="0"/>
        </a:spcBef>
        <a:spcAft>
          <a:spcPct val="0"/>
        </a:spcAft>
        <a:tabLst>
          <a:tab pos="460762" algn="l"/>
        </a:tabLst>
        <a:defRPr sz="1659" b="1">
          <a:solidFill>
            <a:schemeClr val="tx1"/>
          </a:solidFill>
          <a:latin typeface="Arial" charset="0"/>
        </a:defRPr>
      </a:lvl6pPr>
      <a:lvl7pPr marL="631902" algn="l" rtl="0" eaLnBrk="1" fontAlgn="base" hangingPunct="1">
        <a:lnSpc>
          <a:spcPct val="90000"/>
        </a:lnSpc>
        <a:spcBef>
          <a:spcPct val="0"/>
        </a:spcBef>
        <a:spcAft>
          <a:spcPct val="0"/>
        </a:spcAft>
        <a:tabLst>
          <a:tab pos="460762" algn="l"/>
        </a:tabLst>
        <a:defRPr sz="1659" b="1">
          <a:solidFill>
            <a:schemeClr val="tx1"/>
          </a:solidFill>
          <a:latin typeface="Arial" charset="0"/>
        </a:defRPr>
      </a:lvl7pPr>
      <a:lvl8pPr marL="947852" algn="l" rtl="0" eaLnBrk="1" fontAlgn="base" hangingPunct="1">
        <a:lnSpc>
          <a:spcPct val="90000"/>
        </a:lnSpc>
        <a:spcBef>
          <a:spcPct val="0"/>
        </a:spcBef>
        <a:spcAft>
          <a:spcPct val="0"/>
        </a:spcAft>
        <a:tabLst>
          <a:tab pos="460762" algn="l"/>
        </a:tabLst>
        <a:defRPr sz="1659" b="1">
          <a:solidFill>
            <a:schemeClr val="tx1"/>
          </a:solidFill>
          <a:latin typeface="Arial" charset="0"/>
        </a:defRPr>
      </a:lvl8pPr>
      <a:lvl9pPr marL="1263803" algn="l" rtl="0" eaLnBrk="1" fontAlgn="base" hangingPunct="1">
        <a:lnSpc>
          <a:spcPct val="90000"/>
        </a:lnSpc>
        <a:spcBef>
          <a:spcPct val="0"/>
        </a:spcBef>
        <a:spcAft>
          <a:spcPct val="0"/>
        </a:spcAft>
        <a:tabLst>
          <a:tab pos="460762" algn="l"/>
        </a:tabLst>
        <a:defRPr sz="1659" b="1">
          <a:solidFill>
            <a:schemeClr val="tx1"/>
          </a:solidFill>
          <a:latin typeface="Arial" charset="0"/>
        </a:defRPr>
      </a:lvl9pPr>
    </p:titleStyle>
    <p:bodyStyle>
      <a:lvl1pPr marL="338989" indent="-338989" algn="l" defTabSz="902873" rtl="0" eaLnBrk="1" fontAlgn="base" hangingPunct="1">
        <a:spcBef>
          <a:spcPct val="20000"/>
        </a:spcBef>
        <a:spcAft>
          <a:spcPct val="0"/>
        </a:spcAft>
        <a:defRPr sz="2004">
          <a:solidFill>
            <a:srgbClr val="0098DB"/>
          </a:solidFill>
          <a:latin typeface="Deutsche Bank Text"/>
          <a:ea typeface="MS PGothic" panose="020B0600070205080204" pitchFamily="34" charset="-128"/>
          <a:cs typeface="Deutsche Bank Text"/>
        </a:defRPr>
      </a:lvl1pPr>
      <a:lvl2pPr marL="1097" indent="-1097" algn="l" defTabSz="902873" rtl="0" eaLnBrk="1" fontAlgn="base" hangingPunct="1">
        <a:spcBef>
          <a:spcPct val="20000"/>
        </a:spcBef>
        <a:spcAft>
          <a:spcPct val="20000"/>
        </a:spcAft>
        <a:defRPr sz="2004">
          <a:solidFill>
            <a:schemeClr val="tx1"/>
          </a:solidFill>
          <a:latin typeface="Deutsche Bank Text"/>
          <a:ea typeface="MS PGothic" panose="020B0600070205080204" pitchFamily="34" charset="-128"/>
          <a:cs typeface="Deutsche Bank Text"/>
        </a:defRPr>
      </a:lvl2pPr>
      <a:lvl3pPr marL="273166" indent="-269874" algn="l" defTabSz="902873" rtl="0" eaLnBrk="1" fontAlgn="base" hangingPunct="1">
        <a:spcBef>
          <a:spcPct val="20000"/>
        </a:spcBef>
        <a:spcAft>
          <a:spcPts val="1088"/>
        </a:spcAft>
        <a:buClr>
          <a:schemeClr val="tx1"/>
        </a:buClr>
        <a:buFont typeface="Arial" panose="020B0604020202020204" pitchFamily="34" charset="0"/>
        <a:buChar char="–"/>
        <a:defRPr sz="2004">
          <a:solidFill>
            <a:schemeClr val="tx1"/>
          </a:solidFill>
          <a:latin typeface="Deutsche Bank Text"/>
          <a:ea typeface="MS PGothic" panose="020B0600070205080204" pitchFamily="34" charset="-128"/>
          <a:cs typeface="Deutsche Bank Text"/>
        </a:defRPr>
      </a:lvl3pPr>
      <a:lvl4pPr marL="536458" indent="-262196" algn="l" defTabSz="902873" rtl="0" eaLnBrk="1" fontAlgn="base" hangingPunct="1">
        <a:spcBef>
          <a:spcPct val="0"/>
        </a:spcBef>
        <a:spcAft>
          <a:spcPts val="984"/>
        </a:spcAft>
        <a:buClr>
          <a:schemeClr val="tx1"/>
        </a:buClr>
        <a:buFont typeface="Arial" panose="020B0604020202020204" pitchFamily="34" charset="0"/>
        <a:buChar char="–"/>
        <a:defRPr sz="1797">
          <a:solidFill>
            <a:schemeClr val="tx1"/>
          </a:solidFill>
          <a:latin typeface="Deutsche Bank Text"/>
          <a:ea typeface="MS PGothic" panose="020B0600070205080204" pitchFamily="34" charset="-128"/>
          <a:cs typeface="Deutsche Bank Text"/>
        </a:defRPr>
      </a:lvl4pPr>
      <a:lvl5pPr marL="790974" indent="-253419" algn="l" defTabSz="902873" rtl="0" eaLnBrk="1" fontAlgn="base" hangingPunct="1">
        <a:spcBef>
          <a:spcPct val="0"/>
        </a:spcBef>
        <a:spcAft>
          <a:spcPts val="786"/>
        </a:spcAft>
        <a:buClr>
          <a:schemeClr val="tx1"/>
        </a:buClr>
        <a:buFont typeface="Arial" panose="020B0604020202020204" pitchFamily="34" charset="0"/>
        <a:buChar char="–"/>
        <a:defRPr sz="1590">
          <a:solidFill>
            <a:schemeClr val="tx1"/>
          </a:solidFill>
          <a:latin typeface="Deutsche Bank Text"/>
          <a:ea typeface="MS PGothic" panose="020B0600070205080204" pitchFamily="34" charset="-128"/>
          <a:cs typeface="Deutsche Bank Text"/>
        </a:defRPr>
      </a:lvl5pPr>
      <a:lvl6pPr marL="815109"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6pPr>
      <a:lvl7pPr marL="1131060"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7pPr>
      <a:lvl8pPr marL="144701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8pPr>
      <a:lvl9pPr marL="176296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9pPr>
    </p:bodyStyle>
    <p:otherStyle>
      <a:defPPr>
        <a:defRPr lang="en-US"/>
      </a:defPPr>
      <a:lvl1pPr marL="0" algn="l" defTabSz="315951" rtl="0" eaLnBrk="1" latinLnBrk="0" hangingPunct="1">
        <a:defRPr sz="1244" kern="1200">
          <a:solidFill>
            <a:schemeClr val="tx1"/>
          </a:solidFill>
          <a:latin typeface="+mn-lt"/>
          <a:ea typeface="+mn-ea"/>
          <a:cs typeface="+mn-cs"/>
        </a:defRPr>
      </a:lvl1pPr>
      <a:lvl2pPr marL="315951" algn="l" defTabSz="315951" rtl="0" eaLnBrk="1" latinLnBrk="0" hangingPunct="1">
        <a:defRPr sz="1244" kern="1200">
          <a:solidFill>
            <a:schemeClr val="tx1"/>
          </a:solidFill>
          <a:latin typeface="+mn-lt"/>
          <a:ea typeface="+mn-ea"/>
          <a:cs typeface="+mn-cs"/>
        </a:defRPr>
      </a:lvl2pPr>
      <a:lvl3pPr marL="631902" algn="l" defTabSz="315951" rtl="0" eaLnBrk="1" latinLnBrk="0" hangingPunct="1">
        <a:defRPr sz="1244" kern="1200">
          <a:solidFill>
            <a:schemeClr val="tx1"/>
          </a:solidFill>
          <a:latin typeface="+mn-lt"/>
          <a:ea typeface="+mn-ea"/>
          <a:cs typeface="+mn-cs"/>
        </a:defRPr>
      </a:lvl3pPr>
      <a:lvl4pPr marL="947852" algn="l" defTabSz="315951" rtl="0" eaLnBrk="1" latinLnBrk="0" hangingPunct="1">
        <a:defRPr sz="1244" kern="1200">
          <a:solidFill>
            <a:schemeClr val="tx1"/>
          </a:solidFill>
          <a:latin typeface="+mn-lt"/>
          <a:ea typeface="+mn-ea"/>
          <a:cs typeface="+mn-cs"/>
        </a:defRPr>
      </a:lvl4pPr>
      <a:lvl5pPr marL="1263803" algn="l" defTabSz="315951" rtl="0" eaLnBrk="1" latinLnBrk="0" hangingPunct="1">
        <a:defRPr sz="1244" kern="1200">
          <a:solidFill>
            <a:schemeClr val="tx1"/>
          </a:solidFill>
          <a:latin typeface="+mn-lt"/>
          <a:ea typeface="+mn-ea"/>
          <a:cs typeface="+mn-cs"/>
        </a:defRPr>
      </a:lvl5pPr>
      <a:lvl6pPr marL="1579753" algn="l" defTabSz="315951" rtl="0" eaLnBrk="1" latinLnBrk="0" hangingPunct="1">
        <a:defRPr sz="1244" kern="1200">
          <a:solidFill>
            <a:schemeClr val="tx1"/>
          </a:solidFill>
          <a:latin typeface="+mn-lt"/>
          <a:ea typeface="+mn-ea"/>
          <a:cs typeface="+mn-cs"/>
        </a:defRPr>
      </a:lvl6pPr>
      <a:lvl7pPr marL="1895704" algn="l" defTabSz="315951" rtl="0" eaLnBrk="1" latinLnBrk="0" hangingPunct="1">
        <a:defRPr sz="1244" kern="1200">
          <a:solidFill>
            <a:schemeClr val="tx1"/>
          </a:solidFill>
          <a:latin typeface="+mn-lt"/>
          <a:ea typeface="+mn-ea"/>
          <a:cs typeface="+mn-cs"/>
        </a:defRPr>
      </a:lvl7pPr>
      <a:lvl8pPr marL="2211654" algn="l" defTabSz="315951" rtl="0" eaLnBrk="1" latinLnBrk="0" hangingPunct="1">
        <a:defRPr sz="1244" kern="1200">
          <a:solidFill>
            <a:schemeClr val="tx1"/>
          </a:solidFill>
          <a:latin typeface="+mn-lt"/>
          <a:ea typeface="+mn-ea"/>
          <a:cs typeface="+mn-cs"/>
        </a:defRPr>
      </a:lvl8pPr>
      <a:lvl9pPr marL="2527605" algn="l" defTabSz="315951" rtl="0" eaLnBrk="1" latinLnBrk="0" hangingPunct="1">
        <a:defRPr sz="124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9951" y="503253"/>
            <a:ext cx="8489367" cy="757237"/>
          </a:xfrm>
          <a:prstGeom prst="rect">
            <a:avLst/>
          </a:prstGeom>
          <a:noFill/>
          <a:ln w="9525">
            <a:noFill/>
            <a:miter lim="800000"/>
            <a:headEnd/>
            <a:tailEnd/>
          </a:ln>
        </p:spPr>
        <p:txBody>
          <a:bodyPr vert="horz" wrap="square" lIns="0" tIns="0" rIns="539456" bIns="0" numCol="1" anchor="t" anchorCtr="0" compatLnSpc="1">
            <a:prstTxWarp prst="textNoShape">
              <a:avLst/>
            </a:prstTxWarp>
          </a:bodyPr>
          <a:lstStyle/>
          <a:p>
            <a:pPr lvl="0"/>
            <a:r>
              <a:rPr lang="en-US"/>
              <a:t>Click to edit Master title style</a:t>
            </a:r>
          </a:p>
        </p:txBody>
      </p:sp>
      <p:sp>
        <p:nvSpPr>
          <p:cNvPr id="9219" name="Rectangle 3"/>
          <p:cNvSpPr>
            <a:spLocks noGrp="1" noChangeArrowheads="1"/>
          </p:cNvSpPr>
          <p:nvPr>
            <p:ph type="body" idx="1"/>
          </p:nvPr>
        </p:nvSpPr>
        <p:spPr bwMode="auto">
          <a:xfrm>
            <a:off x="539952" y="1728791"/>
            <a:ext cx="9029308" cy="4741862"/>
          </a:xfrm>
          <a:prstGeom prst="rect">
            <a:avLst/>
          </a:prstGeom>
          <a:noFill/>
          <a:ln w="9525">
            <a:noFill/>
            <a:miter lim="800000"/>
            <a:headEnd/>
            <a:tailEnd/>
          </a:ln>
        </p:spPr>
        <p:txBody>
          <a:bodyPr vert="horz" wrap="square" lIns="0" tIns="35964" rIns="0" bIns="3596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2"/>
          </p:nvPr>
        </p:nvSpPr>
        <p:spPr>
          <a:xfrm>
            <a:off x="531984" y="7444994"/>
            <a:ext cx="1392066" cy="138499"/>
          </a:xfrm>
          <a:prstGeom prst="rect">
            <a:avLst/>
          </a:prstGeom>
        </p:spPr>
        <p:txBody>
          <a:bodyPr vert="horz" wrap="square" lIns="0" tIns="0" rIns="0" bIns="0" numCol="1" anchor="b" anchorCtr="0" compatLnSpc="1">
            <a:prstTxWarp prst="textNoShape">
              <a:avLst/>
            </a:prstTxWarp>
            <a:spAutoFit/>
          </a:bodyPr>
          <a:lstStyle>
            <a:lvl1pPr>
              <a:defRPr sz="900">
                <a:solidFill>
                  <a:schemeClr val="bg1"/>
                </a:solidFill>
              </a:defRPr>
            </a:lvl1pPr>
          </a:lstStyle>
          <a:p>
            <a:pPr>
              <a:defRPr/>
            </a:pPr>
            <a:fld id="{AC7EC29F-3C07-48A7-9CA5-B16C494F07AA}" type="datetime1">
              <a:rPr lang="en-IN" smtClean="0"/>
              <a:t>03-06-2020</a:t>
            </a:fld>
            <a:endParaRPr lang="en-US"/>
          </a:p>
        </p:txBody>
      </p:sp>
      <p:sp>
        <p:nvSpPr>
          <p:cNvPr id="12" name="Footer Placeholder 11"/>
          <p:cNvSpPr>
            <a:spLocks noGrp="1"/>
          </p:cNvSpPr>
          <p:nvPr>
            <p:ph type="ftr" sz="quarter" idx="3"/>
          </p:nvPr>
        </p:nvSpPr>
        <p:spPr>
          <a:xfrm>
            <a:off x="2076959" y="7444994"/>
            <a:ext cx="2317454" cy="138499"/>
          </a:xfrm>
          <a:prstGeom prst="rect">
            <a:avLst/>
          </a:prstGeom>
        </p:spPr>
        <p:txBody>
          <a:bodyPr vert="horz" wrap="square" lIns="0" tIns="0" rIns="0" bIns="0" rtlCol="0" anchor="b" anchorCtr="0">
            <a:spAutoFit/>
          </a:bodyPr>
          <a:lstStyle>
            <a:lvl1pPr algn="l">
              <a:defRPr sz="900">
                <a:solidFill>
                  <a:schemeClr val="bg1"/>
                </a:solidFill>
                <a:latin typeface="Arial" charset="0"/>
                <a:ea typeface="+mn-ea"/>
                <a:cs typeface="Arial" charset="0"/>
              </a:defRPr>
            </a:lvl1pPr>
          </a:lstStyle>
          <a:p>
            <a:pPr>
              <a:defRPr/>
            </a:pPr>
            <a:r>
              <a:rPr lang="en-US" smtClean="0"/>
              <a:t>www.automationfactory.in</a:t>
            </a:r>
            <a:endParaRPr lang="en-US"/>
          </a:p>
        </p:txBody>
      </p:sp>
      <p:sp>
        <p:nvSpPr>
          <p:cNvPr id="3" name="fc" descr="For internal use only"/>
          <p:cNvSpPr txBox="1"/>
          <p:nvPr userDrawn="1"/>
        </p:nvSpPr>
        <p:spPr bwMode="ltGray">
          <a:xfrm>
            <a:off x="0" y="7390447"/>
            <a:ext cx="10110788" cy="232705"/>
          </a:xfrm>
          <a:prstGeom prst="rect">
            <a:avLst/>
          </a:prstGeom>
          <a:noFill/>
          <a:ln w="6350">
            <a:noFill/>
            <a:miter lim="800000"/>
            <a:headEnd/>
            <a:tailEnd/>
          </a:ln>
        </p:spPr>
        <p:txBody>
          <a:bodyPr vert="horz" wrap="square" lIns="100913" tIns="50457" rIns="100913" bIns="50457" rtlCol="0" anchor="t" anchorCtr="0">
            <a:spAutoFit/>
          </a:bodyPr>
          <a:lstStyle/>
          <a:p>
            <a:pPr algn="ctr" eaLnBrk="0" hangingPunct="0"/>
            <a:r>
              <a:rPr lang="en-US" sz="850" b="0" i="0" u="none" baseline="0" dirty="0" smtClean="0">
                <a:solidFill>
                  <a:srgbClr val="000000"/>
                </a:solidFill>
                <a:latin typeface="arial unicode ms" panose="020B0604020202020204" pitchFamily="34" charset="-128"/>
              </a:rPr>
              <a:t>www.automationfactory.in</a:t>
            </a:r>
            <a:endParaRPr lang="en-US" sz="850" b="0" i="0" u="none" baseline="0" dirty="0">
              <a:solidFill>
                <a:srgbClr val="000000"/>
              </a:solidFill>
              <a:latin typeface="arial unicode ms" panose="020B0604020202020204" pitchFamily="34" charset="-128"/>
            </a:endParaRPr>
          </a:p>
        </p:txBody>
      </p:sp>
      <p:cxnSp>
        <p:nvCxnSpPr>
          <p:cNvPr id="9" name="Straight Connector 9"/>
          <p:cNvCxnSpPr>
            <a:cxnSpLocks noChangeShapeType="1"/>
          </p:cNvCxnSpPr>
          <p:nvPr userDrawn="1"/>
        </p:nvCxnSpPr>
        <p:spPr bwMode="auto">
          <a:xfrm flipH="1" flipV="1">
            <a:off x="541541" y="7042150"/>
            <a:ext cx="8613610" cy="16"/>
          </a:xfrm>
          <a:prstGeom prst="line">
            <a:avLst/>
          </a:prstGeom>
          <a:noFill/>
          <a:ln w="6350">
            <a:solidFill>
              <a:schemeClr val="tx2"/>
            </a:solidFill>
            <a:round/>
            <a:headEnd/>
            <a:tailEnd/>
          </a:ln>
        </p:spPr>
      </p:cxnSp>
      <p:sp>
        <p:nvSpPr>
          <p:cNvPr id="11" name="Slide Number Placeholder 7"/>
          <p:cNvSpPr txBox="1">
            <a:spLocks/>
          </p:cNvSpPr>
          <p:nvPr userDrawn="1"/>
        </p:nvSpPr>
        <p:spPr>
          <a:xfrm>
            <a:off x="4785428" y="7064283"/>
            <a:ext cx="541536" cy="312738"/>
          </a:xfrm>
          <a:prstGeom prst="rect">
            <a:avLst/>
          </a:prstGeom>
        </p:spPr>
        <p:txBody>
          <a:bodyPr/>
          <a:lstStyle>
            <a:defPPr>
              <a:defRPr lang="en-US"/>
            </a:defPPr>
            <a:lvl1pPr algn="l" defTabSz="1007048" rtl="0" fontAlgn="base">
              <a:spcBef>
                <a:spcPct val="0"/>
              </a:spcBef>
              <a:spcAft>
                <a:spcPct val="0"/>
              </a:spcAft>
              <a:defRPr sz="2000" kern="1200">
                <a:solidFill>
                  <a:schemeClr val="tx1"/>
                </a:solidFill>
                <a:latin typeface="Arial" charset="0"/>
                <a:ea typeface="+mn-ea"/>
                <a:cs typeface="Arial" charset="0"/>
              </a:defRPr>
            </a:lvl1pPr>
            <a:lvl2pPr marL="502734" indent="-45993" algn="l" defTabSz="1007048" rtl="0" fontAlgn="base">
              <a:spcBef>
                <a:spcPct val="0"/>
              </a:spcBef>
              <a:spcAft>
                <a:spcPct val="0"/>
              </a:spcAft>
              <a:defRPr sz="2000" kern="1200">
                <a:solidFill>
                  <a:schemeClr val="tx1"/>
                </a:solidFill>
                <a:latin typeface="Arial" charset="0"/>
                <a:ea typeface="+mn-ea"/>
                <a:cs typeface="Arial" charset="0"/>
              </a:defRPr>
            </a:lvl2pPr>
            <a:lvl3pPr marL="1007048" indent="-93569" algn="l" defTabSz="1007048" rtl="0" fontAlgn="base">
              <a:spcBef>
                <a:spcPct val="0"/>
              </a:spcBef>
              <a:spcAft>
                <a:spcPct val="0"/>
              </a:spcAft>
              <a:defRPr sz="2000" kern="1200">
                <a:solidFill>
                  <a:schemeClr val="tx1"/>
                </a:solidFill>
                <a:latin typeface="Arial" charset="0"/>
                <a:ea typeface="+mn-ea"/>
                <a:cs typeface="Arial" charset="0"/>
              </a:defRPr>
            </a:lvl3pPr>
            <a:lvl4pPr marL="1511370" indent="-141147" algn="l" defTabSz="1007048" rtl="0" fontAlgn="base">
              <a:spcBef>
                <a:spcPct val="0"/>
              </a:spcBef>
              <a:spcAft>
                <a:spcPct val="0"/>
              </a:spcAft>
              <a:defRPr sz="2000" kern="1200">
                <a:solidFill>
                  <a:schemeClr val="tx1"/>
                </a:solidFill>
                <a:latin typeface="Arial" charset="0"/>
                <a:ea typeface="+mn-ea"/>
                <a:cs typeface="Arial" charset="0"/>
              </a:defRPr>
            </a:lvl4pPr>
            <a:lvl5pPr marL="2015687" indent="-188724" algn="l" defTabSz="1007048" rtl="0" fontAlgn="base">
              <a:spcBef>
                <a:spcPct val="0"/>
              </a:spcBef>
              <a:spcAft>
                <a:spcPct val="0"/>
              </a:spcAft>
              <a:defRPr sz="2000" kern="1200">
                <a:solidFill>
                  <a:schemeClr val="tx1"/>
                </a:solidFill>
                <a:latin typeface="Arial" charset="0"/>
                <a:ea typeface="+mn-ea"/>
                <a:cs typeface="Arial" charset="0"/>
              </a:defRPr>
            </a:lvl5pPr>
            <a:lvl6pPr marL="2283706" algn="l" defTabSz="913480" rtl="0" eaLnBrk="1" latinLnBrk="0" hangingPunct="1">
              <a:defRPr sz="2000" kern="1200">
                <a:solidFill>
                  <a:schemeClr val="tx1"/>
                </a:solidFill>
                <a:latin typeface="Arial" charset="0"/>
                <a:ea typeface="+mn-ea"/>
                <a:cs typeface="Arial" charset="0"/>
              </a:defRPr>
            </a:lvl6pPr>
            <a:lvl7pPr marL="2740445" algn="l" defTabSz="913480" rtl="0" eaLnBrk="1" latinLnBrk="0" hangingPunct="1">
              <a:defRPr sz="2000" kern="1200">
                <a:solidFill>
                  <a:schemeClr val="tx1"/>
                </a:solidFill>
                <a:latin typeface="Arial" charset="0"/>
                <a:ea typeface="+mn-ea"/>
                <a:cs typeface="Arial" charset="0"/>
              </a:defRPr>
            </a:lvl7pPr>
            <a:lvl8pPr marL="3197187" algn="l" defTabSz="913480" rtl="0" eaLnBrk="1" latinLnBrk="0" hangingPunct="1">
              <a:defRPr sz="2000" kern="1200">
                <a:solidFill>
                  <a:schemeClr val="tx1"/>
                </a:solidFill>
                <a:latin typeface="Arial" charset="0"/>
                <a:ea typeface="+mn-ea"/>
                <a:cs typeface="Arial" charset="0"/>
              </a:defRPr>
            </a:lvl8pPr>
            <a:lvl9pPr marL="3653929" algn="l" defTabSz="913480" rtl="0" eaLnBrk="1" latinLnBrk="0" hangingPunct="1">
              <a:defRPr sz="2000" kern="1200">
                <a:solidFill>
                  <a:schemeClr val="tx1"/>
                </a:solidFill>
                <a:latin typeface="Arial" charset="0"/>
                <a:ea typeface="+mn-ea"/>
                <a:cs typeface="Arial" charset="0"/>
              </a:defRPr>
            </a:lvl9pPr>
          </a:lstStyle>
          <a:p>
            <a:pPr>
              <a:defRPr/>
            </a:pPr>
            <a:fld id="{A14B9CBE-E2BF-4D02-A5BE-9A98A21C9C67}" type="slidenum">
              <a:rPr lang="en-US" sz="1600" smtClean="0"/>
              <a:pPr>
                <a:defRPr/>
              </a:pPr>
              <a:t>‹#›</a:t>
            </a:fld>
            <a:endParaRPr lang="en-US" sz="1600" dirty="0"/>
          </a:p>
        </p:txBody>
      </p:sp>
    </p:spTree>
    <p:extLst>
      <p:ext uri="{BB962C8B-B14F-4D97-AF65-F5344CB8AC3E}">
        <p14:creationId xmlns:p14="http://schemas.microsoft.com/office/powerpoint/2010/main" val="1610939321"/>
      </p:ext>
    </p:extLst>
  </p:cSld>
  <p:clrMap bg1="dk2" tx1="lt1" bg2="dk1" tx2="lt2" accent1="accent1" accent2="accent2" accent3="accent3" accent4="accent4" accent5="accent5" accent6="accent6" hlink="hlink" folHlink="folHlink"/>
  <p:sldLayoutIdLst>
    <p:sldLayoutId id="2147485759" r:id="rId1"/>
    <p:sldLayoutId id="2147485760" r:id="rId2"/>
    <p:sldLayoutId id="2147485761" r:id="rId3"/>
    <p:sldLayoutId id="2147485762" r:id="rId4"/>
    <p:sldLayoutId id="2147485763" r:id="rId5"/>
    <p:sldLayoutId id="2147485764" r:id="rId6"/>
    <p:sldLayoutId id="2147485765" r:id="rId7"/>
    <p:sldLayoutId id="2147485766" r:id="rId8"/>
    <p:sldLayoutId id="2147485767" r:id="rId9"/>
    <p:sldLayoutId id="2147485768" r:id="rId10"/>
    <p:sldLayoutId id="2147485769" r:id="rId11"/>
    <p:sldLayoutId id="2147485772" r:id="rId12"/>
    <p:sldLayoutId id="2147485773" r:id="rId13"/>
  </p:sldLayoutIdLst>
  <p:transition>
    <p:wipe dir="r"/>
  </p:transition>
  <p:hf sldNum="0" hdr="0" dt="0"/>
  <p:txStyles>
    <p:titleStyle>
      <a:lvl1pPr algn="l" rtl="0" eaLnBrk="0" fontAlgn="base" hangingPunct="0">
        <a:lnSpc>
          <a:spcPct val="90000"/>
        </a:lnSpc>
        <a:spcBef>
          <a:spcPct val="0"/>
        </a:spcBef>
        <a:spcAft>
          <a:spcPct val="0"/>
        </a:spcAft>
        <a:defRPr sz="2600" kern="120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031" algn="l" rtl="0" eaLnBrk="1" fontAlgn="base" hangingPunct="1">
        <a:lnSpc>
          <a:spcPct val="90000"/>
        </a:lnSpc>
        <a:spcBef>
          <a:spcPct val="0"/>
        </a:spcBef>
        <a:spcAft>
          <a:spcPct val="0"/>
        </a:spcAft>
        <a:tabLst>
          <a:tab pos="735047" algn="l"/>
        </a:tabLst>
        <a:defRPr sz="2600" b="1">
          <a:solidFill>
            <a:schemeClr val="tx1"/>
          </a:solidFill>
          <a:latin typeface="Arial" charset="0"/>
        </a:defRPr>
      </a:lvl6pPr>
      <a:lvl7pPr marL="1008066" algn="l" rtl="0" eaLnBrk="1" fontAlgn="base" hangingPunct="1">
        <a:lnSpc>
          <a:spcPct val="90000"/>
        </a:lnSpc>
        <a:spcBef>
          <a:spcPct val="0"/>
        </a:spcBef>
        <a:spcAft>
          <a:spcPct val="0"/>
        </a:spcAft>
        <a:tabLst>
          <a:tab pos="735047" algn="l"/>
        </a:tabLst>
        <a:defRPr sz="2600" b="1">
          <a:solidFill>
            <a:schemeClr val="tx1"/>
          </a:solidFill>
          <a:latin typeface="Arial" charset="0"/>
        </a:defRPr>
      </a:lvl7pPr>
      <a:lvl8pPr marL="1512095" algn="l" rtl="0" eaLnBrk="1" fontAlgn="base" hangingPunct="1">
        <a:lnSpc>
          <a:spcPct val="90000"/>
        </a:lnSpc>
        <a:spcBef>
          <a:spcPct val="0"/>
        </a:spcBef>
        <a:spcAft>
          <a:spcPct val="0"/>
        </a:spcAft>
        <a:tabLst>
          <a:tab pos="735047" algn="l"/>
        </a:tabLst>
        <a:defRPr sz="2600" b="1">
          <a:solidFill>
            <a:schemeClr val="tx1"/>
          </a:solidFill>
          <a:latin typeface="Arial" charset="0"/>
        </a:defRPr>
      </a:lvl8pPr>
      <a:lvl9pPr marL="2016126" algn="l" rtl="0" eaLnBrk="1" fontAlgn="base" hangingPunct="1">
        <a:lnSpc>
          <a:spcPct val="90000"/>
        </a:lnSpc>
        <a:spcBef>
          <a:spcPct val="0"/>
        </a:spcBef>
        <a:spcAft>
          <a:spcPct val="0"/>
        </a:spcAft>
        <a:tabLst>
          <a:tab pos="735047" algn="l"/>
        </a:tabLst>
        <a:defRPr sz="2600" b="1">
          <a:solidFill>
            <a:schemeClr val="tx1"/>
          </a:solidFill>
          <a:latin typeface="Arial" charset="0"/>
        </a:defRPr>
      </a:lvl9pPr>
    </p:titleStyle>
    <p:bodyStyle>
      <a:lvl1pPr algn="l" rtl="0" eaLnBrk="0" fontAlgn="base" hangingPunct="0">
        <a:spcBef>
          <a:spcPts val="300"/>
        </a:spcBef>
        <a:spcAft>
          <a:spcPts val="300"/>
        </a:spcAft>
        <a:defRPr sz="2200" kern="1200">
          <a:solidFill>
            <a:srgbClr val="0092D0"/>
          </a:solidFill>
          <a:latin typeface="+mn-lt"/>
          <a:ea typeface="ＭＳ Ｐゴシック" pitchFamily="-109" charset="-128"/>
          <a:cs typeface="ＭＳ Ｐゴシック" pitchFamily="-109" charset="-128"/>
        </a:defRPr>
      </a:lvl1pPr>
      <a:lvl2pPr algn="l" rtl="0" eaLnBrk="0" fontAlgn="base" hangingPunct="0">
        <a:spcBef>
          <a:spcPts val="300"/>
        </a:spcBef>
        <a:spcAft>
          <a:spcPts val="300"/>
        </a:spcAft>
        <a:defRPr sz="2200" kern="1200">
          <a:solidFill>
            <a:schemeClr val="tx1"/>
          </a:solidFill>
          <a:latin typeface="+mn-lt"/>
          <a:ea typeface="ＭＳ Ｐゴシック" pitchFamily="-109" charset="-128"/>
        </a:defRPr>
      </a:lvl2pPr>
      <a:lvl3pPr marL="447203" indent="-442442" algn="l" rtl="0" eaLnBrk="0" fontAlgn="base" hangingPunct="0">
        <a:spcBef>
          <a:spcPts val="300"/>
        </a:spcBef>
        <a:spcAft>
          <a:spcPts val="300"/>
        </a:spcAft>
        <a:buFont typeface="Arial" charset="0"/>
        <a:buChar char="—"/>
        <a:defRPr sz="2200" kern="1200">
          <a:solidFill>
            <a:schemeClr val="tx1"/>
          </a:solidFill>
          <a:latin typeface="+mn-lt"/>
          <a:ea typeface="ＭＳ Ｐゴシック" pitchFamily="-109" charset="-128"/>
        </a:defRPr>
      </a:lvl3pPr>
      <a:lvl4pPr marL="894402" indent="-442442" algn="l" rtl="0" eaLnBrk="0" fontAlgn="base" hangingPunct="0">
        <a:spcBef>
          <a:spcPts val="300"/>
        </a:spcBef>
        <a:spcAft>
          <a:spcPts val="300"/>
        </a:spcAft>
        <a:buFont typeface="Arial" charset="0"/>
        <a:buChar char="—"/>
        <a:defRPr sz="2000" kern="1200">
          <a:solidFill>
            <a:schemeClr val="tx1"/>
          </a:solidFill>
          <a:latin typeface="+mn-lt"/>
          <a:ea typeface="ＭＳ Ｐゴシック" pitchFamily="-109" charset="-128"/>
        </a:defRPr>
      </a:lvl4pPr>
      <a:lvl5pPr marL="1341606" indent="-447203" algn="l" rtl="0" eaLnBrk="0" fontAlgn="base" hangingPunct="0">
        <a:spcBef>
          <a:spcPts val="300"/>
        </a:spcBef>
        <a:spcAft>
          <a:spcPts val="300"/>
        </a:spcAft>
        <a:buFont typeface="Arial" charset="0"/>
        <a:buChar char="—"/>
        <a:defRPr sz="2000" kern="1200">
          <a:solidFill>
            <a:schemeClr val="tx1"/>
          </a:solidFill>
          <a:latin typeface="+mn-lt"/>
          <a:ea typeface="ＭＳ Ｐゴシック" pitchFamily="-109" charset="-128"/>
        </a:defRPr>
      </a:lvl5pPr>
      <a:lvl6pPr marL="1300334" indent="-196010" algn="l" rtl="0" eaLnBrk="1" fontAlgn="base" hangingPunct="1">
        <a:spcBef>
          <a:spcPct val="10000"/>
        </a:spcBef>
        <a:spcAft>
          <a:spcPct val="10000"/>
        </a:spcAft>
        <a:buClr>
          <a:schemeClr val="tx2"/>
        </a:buClr>
        <a:buFont typeface="Arial" charset="0"/>
        <a:buChar char="-"/>
        <a:defRPr sz="1500">
          <a:solidFill>
            <a:schemeClr val="tx1"/>
          </a:solidFill>
          <a:latin typeface="+mn-lt"/>
        </a:defRPr>
      </a:lvl6pPr>
      <a:lvl7pPr marL="1804364" indent="-196010" algn="l" rtl="0" eaLnBrk="1" fontAlgn="base" hangingPunct="1">
        <a:spcBef>
          <a:spcPct val="10000"/>
        </a:spcBef>
        <a:spcAft>
          <a:spcPct val="10000"/>
        </a:spcAft>
        <a:buClr>
          <a:schemeClr val="tx2"/>
        </a:buClr>
        <a:buFont typeface="Arial" charset="0"/>
        <a:buChar char="-"/>
        <a:defRPr sz="1500">
          <a:solidFill>
            <a:schemeClr val="tx1"/>
          </a:solidFill>
          <a:latin typeface="+mn-lt"/>
        </a:defRPr>
      </a:lvl7pPr>
      <a:lvl8pPr marL="2308393" indent="-196010" algn="l" rtl="0" eaLnBrk="1" fontAlgn="base" hangingPunct="1">
        <a:spcBef>
          <a:spcPct val="10000"/>
        </a:spcBef>
        <a:spcAft>
          <a:spcPct val="10000"/>
        </a:spcAft>
        <a:buClr>
          <a:schemeClr val="tx2"/>
        </a:buClr>
        <a:buFont typeface="Arial" charset="0"/>
        <a:buChar char="-"/>
        <a:defRPr sz="1500">
          <a:solidFill>
            <a:schemeClr val="tx1"/>
          </a:solidFill>
          <a:latin typeface="+mn-lt"/>
        </a:defRPr>
      </a:lvl8pPr>
      <a:lvl9pPr marL="2812426" indent="-196010" algn="l" rtl="0" eaLnBrk="1" fontAlgn="base" hangingPunct="1">
        <a:spcBef>
          <a:spcPct val="10000"/>
        </a:spcBef>
        <a:spcAft>
          <a:spcPct val="10000"/>
        </a:spcAft>
        <a:buClr>
          <a:schemeClr val="tx2"/>
        </a:buClr>
        <a:buFont typeface="Arial" charset="0"/>
        <a:buChar char="-"/>
        <a:defRPr sz="1500">
          <a:solidFill>
            <a:schemeClr val="tx1"/>
          </a:solidFill>
          <a:latin typeface="+mn-lt"/>
        </a:defRPr>
      </a:lvl9pPr>
    </p:bodyStyle>
    <p:otherStyle>
      <a:defPPr>
        <a:defRPr lang="en-US"/>
      </a:defPPr>
      <a:lvl1pPr marL="0" algn="l" defTabSz="1008066" rtl="0" eaLnBrk="1" latinLnBrk="0" hangingPunct="1">
        <a:defRPr sz="2000" kern="1200">
          <a:solidFill>
            <a:schemeClr val="tx1"/>
          </a:solidFill>
          <a:latin typeface="+mn-lt"/>
          <a:ea typeface="+mn-ea"/>
          <a:cs typeface="+mn-cs"/>
        </a:defRPr>
      </a:lvl1pPr>
      <a:lvl2pPr marL="504031" algn="l" defTabSz="1008066" rtl="0" eaLnBrk="1" latinLnBrk="0" hangingPunct="1">
        <a:defRPr sz="2000" kern="1200">
          <a:solidFill>
            <a:schemeClr val="tx1"/>
          </a:solidFill>
          <a:latin typeface="+mn-lt"/>
          <a:ea typeface="+mn-ea"/>
          <a:cs typeface="+mn-cs"/>
        </a:defRPr>
      </a:lvl2pPr>
      <a:lvl3pPr marL="1008066" algn="l" defTabSz="1008066" rtl="0" eaLnBrk="1" latinLnBrk="0" hangingPunct="1">
        <a:defRPr sz="2000" kern="1200">
          <a:solidFill>
            <a:schemeClr val="tx1"/>
          </a:solidFill>
          <a:latin typeface="+mn-lt"/>
          <a:ea typeface="+mn-ea"/>
          <a:cs typeface="+mn-cs"/>
        </a:defRPr>
      </a:lvl3pPr>
      <a:lvl4pPr marL="1512095" algn="l" defTabSz="1008066" rtl="0" eaLnBrk="1" latinLnBrk="0" hangingPunct="1">
        <a:defRPr sz="2000" kern="1200">
          <a:solidFill>
            <a:schemeClr val="tx1"/>
          </a:solidFill>
          <a:latin typeface="+mn-lt"/>
          <a:ea typeface="+mn-ea"/>
          <a:cs typeface="+mn-cs"/>
        </a:defRPr>
      </a:lvl4pPr>
      <a:lvl5pPr marL="2016126" algn="l" defTabSz="1008066" rtl="0" eaLnBrk="1" latinLnBrk="0" hangingPunct="1">
        <a:defRPr sz="2000" kern="1200">
          <a:solidFill>
            <a:schemeClr val="tx1"/>
          </a:solidFill>
          <a:latin typeface="+mn-lt"/>
          <a:ea typeface="+mn-ea"/>
          <a:cs typeface="+mn-cs"/>
        </a:defRPr>
      </a:lvl5pPr>
      <a:lvl6pPr marL="2520158" algn="l" defTabSz="1008066" rtl="0" eaLnBrk="1" latinLnBrk="0" hangingPunct="1">
        <a:defRPr sz="2000" kern="1200">
          <a:solidFill>
            <a:schemeClr val="tx1"/>
          </a:solidFill>
          <a:latin typeface="+mn-lt"/>
          <a:ea typeface="+mn-ea"/>
          <a:cs typeface="+mn-cs"/>
        </a:defRPr>
      </a:lvl6pPr>
      <a:lvl7pPr marL="3024191" algn="l" defTabSz="1008066" rtl="0" eaLnBrk="1" latinLnBrk="0" hangingPunct="1">
        <a:defRPr sz="2000" kern="1200">
          <a:solidFill>
            <a:schemeClr val="tx1"/>
          </a:solidFill>
          <a:latin typeface="+mn-lt"/>
          <a:ea typeface="+mn-ea"/>
          <a:cs typeface="+mn-cs"/>
        </a:defRPr>
      </a:lvl7pPr>
      <a:lvl8pPr marL="3528224" algn="l" defTabSz="1008066" rtl="0" eaLnBrk="1" latinLnBrk="0" hangingPunct="1">
        <a:defRPr sz="2000" kern="1200">
          <a:solidFill>
            <a:schemeClr val="tx1"/>
          </a:solidFill>
          <a:latin typeface="+mn-lt"/>
          <a:ea typeface="+mn-ea"/>
          <a:cs typeface="+mn-cs"/>
        </a:defRPr>
      </a:lvl8pPr>
      <a:lvl9pPr marL="4032252" algn="l" defTabSz="1008066"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1920x1080_holding generic.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0110788" cy="7583488"/>
          </a:xfrm>
          <a:prstGeom prst="rect">
            <a:avLst/>
          </a:prstGeom>
        </p:spPr>
      </p:pic>
      <p:sp>
        <p:nvSpPr>
          <p:cNvPr id="3" name="fc" descr="For internal use only"/>
          <p:cNvSpPr txBox="1"/>
          <p:nvPr userDrawn="1"/>
        </p:nvSpPr>
        <p:spPr>
          <a:xfrm>
            <a:off x="0" y="7390447"/>
            <a:ext cx="10110788" cy="223138"/>
          </a:xfrm>
          <a:prstGeom prst="rect">
            <a:avLst/>
          </a:prstGeom>
          <a:noFill/>
        </p:spPr>
        <p:txBody>
          <a:bodyPr vert="horz" rtlCol="0">
            <a:spAutoFit/>
          </a:bodyPr>
          <a:lstStyle/>
          <a:p>
            <a:pPr algn="ctr"/>
            <a:r>
              <a:rPr lang="en-US" sz="850">
                <a:solidFill>
                  <a:srgbClr val="000000"/>
                </a:solidFill>
                <a:latin typeface="arial unicode ms" panose="020B0604020202020204" pitchFamily="34" charset="-128"/>
              </a:rPr>
              <a:t>For internal use only</a:t>
            </a:r>
          </a:p>
        </p:txBody>
      </p:sp>
    </p:spTree>
    <p:extLst>
      <p:ext uri="{BB962C8B-B14F-4D97-AF65-F5344CB8AC3E}">
        <p14:creationId xmlns:p14="http://schemas.microsoft.com/office/powerpoint/2010/main" val="608287311"/>
      </p:ext>
    </p:extLst>
  </p:cSld>
  <p:clrMap bg1="dk2" tx1="lt1" bg2="dk1" tx2="lt2" accent1="accent1" accent2="accent2" accent3="accent3" accent4="accent4" accent5="accent5" accent6="accent6" hlink="hlink" folHlink="folHlink"/>
  <p:sldLayoutIdLst>
    <p:sldLayoutId id="2147485775" r:id="rId1"/>
    <p:sldLayoutId id="2147485776" r:id="rId2"/>
  </p:sldLayoutIdLst>
  <p:transition>
    <p:wipe dir="r"/>
  </p:transition>
  <p:hf sldNum="0" hdr="0" dt="0"/>
  <p:txStyles>
    <p:titleStyle>
      <a:lvl1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mj-cs"/>
        </a:defRPr>
      </a:lvl1pPr>
      <a:lvl2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2pPr>
      <a:lvl3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3pPr>
      <a:lvl4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4pPr>
      <a:lvl5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5pPr>
      <a:lvl6pPr marL="315951" algn="l" rtl="0" eaLnBrk="1" fontAlgn="base" hangingPunct="1">
        <a:lnSpc>
          <a:spcPct val="90000"/>
        </a:lnSpc>
        <a:spcBef>
          <a:spcPct val="0"/>
        </a:spcBef>
        <a:spcAft>
          <a:spcPct val="0"/>
        </a:spcAft>
        <a:tabLst>
          <a:tab pos="460762" algn="l"/>
        </a:tabLst>
        <a:defRPr sz="1659" b="1">
          <a:solidFill>
            <a:schemeClr val="tx1"/>
          </a:solidFill>
          <a:latin typeface="Arial" charset="0"/>
        </a:defRPr>
      </a:lvl6pPr>
      <a:lvl7pPr marL="631902" algn="l" rtl="0" eaLnBrk="1" fontAlgn="base" hangingPunct="1">
        <a:lnSpc>
          <a:spcPct val="90000"/>
        </a:lnSpc>
        <a:spcBef>
          <a:spcPct val="0"/>
        </a:spcBef>
        <a:spcAft>
          <a:spcPct val="0"/>
        </a:spcAft>
        <a:tabLst>
          <a:tab pos="460762" algn="l"/>
        </a:tabLst>
        <a:defRPr sz="1659" b="1">
          <a:solidFill>
            <a:schemeClr val="tx1"/>
          </a:solidFill>
          <a:latin typeface="Arial" charset="0"/>
        </a:defRPr>
      </a:lvl7pPr>
      <a:lvl8pPr marL="947852" algn="l" rtl="0" eaLnBrk="1" fontAlgn="base" hangingPunct="1">
        <a:lnSpc>
          <a:spcPct val="90000"/>
        </a:lnSpc>
        <a:spcBef>
          <a:spcPct val="0"/>
        </a:spcBef>
        <a:spcAft>
          <a:spcPct val="0"/>
        </a:spcAft>
        <a:tabLst>
          <a:tab pos="460762" algn="l"/>
        </a:tabLst>
        <a:defRPr sz="1659" b="1">
          <a:solidFill>
            <a:schemeClr val="tx1"/>
          </a:solidFill>
          <a:latin typeface="Arial" charset="0"/>
        </a:defRPr>
      </a:lvl8pPr>
      <a:lvl9pPr marL="1263803" algn="l" rtl="0" eaLnBrk="1" fontAlgn="base" hangingPunct="1">
        <a:lnSpc>
          <a:spcPct val="90000"/>
        </a:lnSpc>
        <a:spcBef>
          <a:spcPct val="0"/>
        </a:spcBef>
        <a:spcAft>
          <a:spcPct val="0"/>
        </a:spcAft>
        <a:tabLst>
          <a:tab pos="460762" algn="l"/>
        </a:tabLst>
        <a:defRPr sz="1659" b="1">
          <a:solidFill>
            <a:schemeClr val="tx1"/>
          </a:solidFill>
          <a:latin typeface="Arial" charset="0"/>
        </a:defRPr>
      </a:lvl9pPr>
    </p:titleStyle>
    <p:bodyStyle>
      <a:lvl1pPr marL="338989" indent="-338989" algn="l" defTabSz="902873" rtl="0" eaLnBrk="1" fontAlgn="base" hangingPunct="1">
        <a:spcBef>
          <a:spcPct val="20000"/>
        </a:spcBef>
        <a:spcAft>
          <a:spcPct val="0"/>
        </a:spcAft>
        <a:defRPr sz="2004">
          <a:solidFill>
            <a:srgbClr val="0098DB"/>
          </a:solidFill>
          <a:latin typeface="Deutsche Bank Text"/>
          <a:ea typeface="MS PGothic" panose="020B0600070205080204" pitchFamily="34" charset="-128"/>
          <a:cs typeface="Deutsche Bank Text"/>
        </a:defRPr>
      </a:lvl1pPr>
      <a:lvl2pPr marL="1097" indent="-1097" algn="l" defTabSz="902873" rtl="0" eaLnBrk="1" fontAlgn="base" hangingPunct="1">
        <a:spcBef>
          <a:spcPct val="20000"/>
        </a:spcBef>
        <a:spcAft>
          <a:spcPct val="20000"/>
        </a:spcAft>
        <a:defRPr sz="2004">
          <a:solidFill>
            <a:schemeClr val="tx1"/>
          </a:solidFill>
          <a:latin typeface="Deutsche Bank Text"/>
          <a:ea typeface="MS PGothic" panose="020B0600070205080204" pitchFamily="34" charset="-128"/>
          <a:cs typeface="Deutsche Bank Text"/>
        </a:defRPr>
      </a:lvl2pPr>
      <a:lvl3pPr marL="273166" indent="-269874" algn="l" defTabSz="902873" rtl="0" eaLnBrk="1" fontAlgn="base" hangingPunct="1">
        <a:spcBef>
          <a:spcPct val="20000"/>
        </a:spcBef>
        <a:spcAft>
          <a:spcPts val="1088"/>
        </a:spcAft>
        <a:buClr>
          <a:schemeClr val="tx1"/>
        </a:buClr>
        <a:buFont typeface="Arial" panose="020B0604020202020204" pitchFamily="34" charset="0"/>
        <a:buChar char="–"/>
        <a:defRPr sz="2004">
          <a:solidFill>
            <a:schemeClr val="tx1"/>
          </a:solidFill>
          <a:latin typeface="Deutsche Bank Text"/>
          <a:ea typeface="MS PGothic" panose="020B0600070205080204" pitchFamily="34" charset="-128"/>
          <a:cs typeface="Deutsche Bank Text"/>
        </a:defRPr>
      </a:lvl3pPr>
      <a:lvl4pPr marL="536458" indent="-262196" algn="l" defTabSz="902873" rtl="0" eaLnBrk="1" fontAlgn="base" hangingPunct="1">
        <a:spcBef>
          <a:spcPct val="0"/>
        </a:spcBef>
        <a:spcAft>
          <a:spcPts val="984"/>
        </a:spcAft>
        <a:buClr>
          <a:schemeClr val="tx1"/>
        </a:buClr>
        <a:buFont typeface="Arial" panose="020B0604020202020204" pitchFamily="34" charset="0"/>
        <a:buChar char="–"/>
        <a:defRPr sz="1797">
          <a:solidFill>
            <a:schemeClr val="tx1"/>
          </a:solidFill>
          <a:latin typeface="Deutsche Bank Text"/>
          <a:ea typeface="MS PGothic" panose="020B0600070205080204" pitchFamily="34" charset="-128"/>
          <a:cs typeface="Deutsche Bank Text"/>
        </a:defRPr>
      </a:lvl4pPr>
      <a:lvl5pPr marL="790974" indent="-253419" algn="l" defTabSz="902873" rtl="0" eaLnBrk="1" fontAlgn="base" hangingPunct="1">
        <a:spcBef>
          <a:spcPct val="0"/>
        </a:spcBef>
        <a:spcAft>
          <a:spcPts val="786"/>
        </a:spcAft>
        <a:buClr>
          <a:schemeClr val="tx1"/>
        </a:buClr>
        <a:buFont typeface="Arial" panose="020B0604020202020204" pitchFamily="34" charset="0"/>
        <a:buChar char="–"/>
        <a:defRPr sz="1590">
          <a:solidFill>
            <a:schemeClr val="tx1"/>
          </a:solidFill>
          <a:latin typeface="Deutsche Bank Text"/>
          <a:ea typeface="MS PGothic" panose="020B0600070205080204" pitchFamily="34" charset="-128"/>
          <a:cs typeface="Deutsche Bank Text"/>
        </a:defRPr>
      </a:lvl5pPr>
      <a:lvl6pPr marL="815109"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6pPr>
      <a:lvl7pPr marL="1131060"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7pPr>
      <a:lvl8pPr marL="144701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8pPr>
      <a:lvl9pPr marL="176296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9pPr>
    </p:bodyStyle>
    <p:otherStyle>
      <a:defPPr>
        <a:defRPr lang="en-US"/>
      </a:defPPr>
      <a:lvl1pPr marL="0" algn="l" defTabSz="315951" rtl="0" eaLnBrk="1" latinLnBrk="0" hangingPunct="1">
        <a:defRPr sz="1244" kern="1200">
          <a:solidFill>
            <a:schemeClr val="tx1"/>
          </a:solidFill>
          <a:latin typeface="+mn-lt"/>
          <a:ea typeface="+mn-ea"/>
          <a:cs typeface="+mn-cs"/>
        </a:defRPr>
      </a:lvl1pPr>
      <a:lvl2pPr marL="315951" algn="l" defTabSz="315951" rtl="0" eaLnBrk="1" latinLnBrk="0" hangingPunct="1">
        <a:defRPr sz="1244" kern="1200">
          <a:solidFill>
            <a:schemeClr val="tx1"/>
          </a:solidFill>
          <a:latin typeface="+mn-lt"/>
          <a:ea typeface="+mn-ea"/>
          <a:cs typeface="+mn-cs"/>
        </a:defRPr>
      </a:lvl2pPr>
      <a:lvl3pPr marL="631902" algn="l" defTabSz="315951" rtl="0" eaLnBrk="1" latinLnBrk="0" hangingPunct="1">
        <a:defRPr sz="1244" kern="1200">
          <a:solidFill>
            <a:schemeClr val="tx1"/>
          </a:solidFill>
          <a:latin typeface="+mn-lt"/>
          <a:ea typeface="+mn-ea"/>
          <a:cs typeface="+mn-cs"/>
        </a:defRPr>
      </a:lvl3pPr>
      <a:lvl4pPr marL="947852" algn="l" defTabSz="315951" rtl="0" eaLnBrk="1" latinLnBrk="0" hangingPunct="1">
        <a:defRPr sz="1244" kern="1200">
          <a:solidFill>
            <a:schemeClr val="tx1"/>
          </a:solidFill>
          <a:latin typeface="+mn-lt"/>
          <a:ea typeface="+mn-ea"/>
          <a:cs typeface="+mn-cs"/>
        </a:defRPr>
      </a:lvl4pPr>
      <a:lvl5pPr marL="1263803" algn="l" defTabSz="315951" rtl="0" eaLnBrk="1" latinLnBrk="0" hangingPunct="1">
        <a:defRPr sz="1244" kern="1200">
          <a:solidFill>
            <a:schemeClr val="tx1"/>
          </a:solidFill>
          <a:latin typeface="+mn-lt"/>
          <a:ea typeface="+mn-ea"/>
          <a:cs typeface="+mn-cs"/>
        </a:defRPr>
      </a:lvl5pPr>
      <a:lvl6pPr marL="1579753" algn="l" defTabSz="315951" rtl="0" eaLnBrk="1" latinLnBrk="0" hangingPunct="1">
        <a:defRPr sz="1244" kern="1200">
          <a:solidFill>
            <a:schemeClr val="tx1"/>
          </a:solidFill>
          <a:latin typeface="+mn-lt"/>
          <a:ea typeface="+mn-ea"/>
          <a:cs typeface="+mn-cs"/>
        </a:defRPr>
      </a:lvl6pPr>
      <a:lvl7pPr marL="1895704" algn="l" defTabSz="315951" rtl="0" eaLnBrk="1" latinLnBrk="0" hangingPunct="1">
        <a:defRPr sz="1244" kern="1200">
          <a:solidFill>
            <a:schemeClr val="tx1"/>
          </a:solidFill>
          <a:latin typeface="+mn-lt"/>
          <a:ea typeface="+mn-ea"/>
          <a:cs typeface="+mn-cs"/>
        </a:defRPr>
      </a:lvl7pPr>
      <a:lvl8pPr marL="2211654" algn="l" defTabSz="315951" rtl="0" eaLnBrk="1" latinLnBrk="0" hangingPunct="1">
        <a:defRPr sz="1244" kern="1200">
          <a:solidFill>
            <a:schemeClr val="tx1"/>
          </a:solidFill>
          <a:latin typeface="+mn-lt"/>
          <a:ea typeface="+mn-ea"/>
          <a:cs typeface="+mn-cs"/>
        </a:defRPr>
      </a:lvl8pPr>
      <a:lvl9pPr marL="2527605" algn="l" defTabSz="315951" rtl="0" eaLnBrk="1" latinLnBrk="0" hangingPunct="1">
        <a:defRPr sz="1244"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1920x1080_holding generic.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0110788" cy="7583488"/>
          </a:xfrm>
          <a:prstGeom prst="rect">
            <a:avLst/>
          </a:prstGeom>
        </p:spPr>
      </p:pic>
      <p:sp>
        <p:nvSpPr>
          <p:cNvPr id="3" name="fc" descr="For internal use only"/>
          <p:cNvSpPr txBox="1"/>
          <p:nvPr userDrawn="1"/>
        </p:nvSpPr>
        <p:spPr>
          <a:xfrm>
            <a:off x="0" y="7390447"/>
            <a:ext cx="10110788" cy="223138"/>
          </a:xfrm>
          <a:prstGeom prst="rect">
            <a:avLst/>
          </a:prstGeom>
          <a:noFill/>
        </p:spPr>
        <p:txBody>
          <a:bodyPr vert="horz" rtlCol="0">
            <a:spAutoFit/>
          </a:bodyPr>
          <a:lstStyle/>
          <a:p>
            <a:pPr algn="ctr"/>
            <a:r>
              <a:rPr lang="en-US" sz="850" b="0" i="0" u="none" baseline="0">
                <a:solidFill>
                  <a:srgbClr val="000000"/>
                </a:solidFill>
                <a:latin typeface="arial unicode ms" panose="020B0604020202020204" pitchFamily="34" charset="-128"/>
              </a:rPr>
              <a:t>For internal use only</a:t>
            </a:r>
          </a:p>
        </p:txBody>
      </p:sp>
    </p:spTree>
    <p:extLst>
      <p:ext uri="{BB962C8B-B14F-4D97-AF65-F5344CB8AC3E}">
        <p14:creationId xmlns:p14="http://schemas.microsoft.com/office/powerpoint/2010/main" val="1682235849"/>
      </p:ext>
    </p:extLst>
  </p:cSld>
  <p:clrMap bg1="dk2" tx1="lt1" bg2="dk1" tx2="lt2" accent1="accent1" accent2="accent2" accent3="accent3" accent4="accent4" accent5="accent5" accent6="accent6" hlink="hlink" folHlink="folHlink"/>
  <p:sldLayoutIdLst>
    <p:sldLayoutId id="2147485778" r:id="rId1"/>
    <p:sldLayoutId id="2147485779" r:id="rId2"/>
    <p:sldLayoutId id="2147485780" r:id="rId3"/>
  </p:sldLayoutIdLst>
  <p:transition>
    <p:wipe dir="r"/>
  </p:transition>
  <p:hf sldNum="0" hdr="0" dt="0"/>
  <p:txStyles>
    <p:titleStyle>
      <a:lvl1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mj-cs"/>
        </a:defRPr>
      </a:lvl1pPr>
      <a:lvl2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2pPr>
      <a:lvl3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3pPr>
      <a:lvl4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4pPr>
      <a:lvl5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5pPr>
      <a:lvl6pPr marL="315951" algn="l" rtl="0" eaLnBrk="1" fontAlgn="base" hangingPunct="1">
        <a:lnSpc>
          <a:spcPct val="90000"/>
        </a:lnSpc>
        <a:spcBef>
          <a:spcPct val="0"/>
        </a:spcBef>
        <a:spcAft>
          <a:spcPct val="0"/>
        </a:spcAft>
        <a:tabLst>
          <a:tab pos="460762" algn="l"/>
        </a:tabLst>
        <a:defRPr sz="1659" b="1">
          <a:solidFill>
            <a:schemeClr val="tx1"/>
          </a:solidFill>
          <a:latin typeface="Arial" charset="0"/>
        </a:defRPr>
      </a:lvl6pPr>
      <a:lvl7pPr marL="631902" algn="l" rtl="0" eaLnBrk="1" fontAlgn="base" hangingPunct="1">
        <a:lnSpc>
          <a:spcPct val="90000"/>
        </a:lnSpc>
        <a:spcBef>
          <a:spcPct val="0"/>
        </a:spcBef>
        <a:spcAft>
          <a:spcPct val="0"/>
        </a:spcAft>
        <a:tabLst>
          <a:tab pos="460762" algn="l"/>
        </a:tabLst>
        <a:defRPr sz="1659" b="1">
          <a:solidFill>
            <a:schemeClr val="tx1"/>
          </a:solidFill>
          <a:latin typeface="Arial" charset="0"/>
        </a:defRPr>
      </a:lvl7pPr>
      <a:lvl8pPr marL="947852" algn="l" rtl="0" eaLnBrk="1" fontAlgn="base" hangingPunct="1">
        <a:lnSpc>
          <a:spcPct val="90000"/>
        </a:lnSpc>
        <a:spcBef>
          <a:spcPct val="0"/>
        </a:spcBef>
        <a:spcAft>
          <a:spcPct val="0"/>
        </a:spcAft>
        <a:tabLst>
          <a:tab pos="460762" algn="l"/>
        </a:tabLst>
        <a:defRPr sz="1659" b="1">
          <a:solidFill>
            <a:schemeClr val="tx1"/>
          </a:solidFill>
          <a:latin typeface="Arial" charset="0"/>
        </a:defRPr>
      </a:lvl8pPr>
      <a:lvl9pPr marL="1263803" algn="l" rtl="0" eaLnBrk="1" fontAlgn="base" hangingPunct="1">
        <a:lnSpc>
          <a:spcPct val="90000"/>
        </a:lnSpc>
        <a:spcBef>
          <a:spcPct val="0"/>
        </a:spcBef>
        <a:spcAft>
          <a:spcPct val="0"/>
        </a:spcAft>
        <a:tabLst>
          <a:tab pos="460762" algn="l"/>
        </a:tabLst>
        <a:defRPr sz="1659" b="1">
          <a:solidFill>
            <a:schemeClr val="tx1"/>
          </a:solidFill>
          <a:latin typeface="Arial" charset="0"/>
        </a:defRPr>
      </a:lvl9pPr>
    </p:titleStyle>
    <p:bodyStyle>
      <a:lvl1pPr marL="338989" indent="-338989" algn="l" defTabSz="902873" rtl="0" eaLnBrk="1" fontAlgn="base" hangingPunct="1">
        <a:spcBef>
          <a:spcPct val="20000"/>
        </a:spcBef>
        <a:spcAft>
          <a:spcPct val="0"/>
        </a:spcAft>
        <a:defRPr sz="2004">
          <a:solidFill>
            <a:srgbClr val="0098DB"/>
          </a:solidFill>
          <a:latin typeface="Deutsche Bank Text"/>
          <a:ea typeface="MS PGothic" panose="020B0600070205080204" pitchFamily="34" charset="-128"/>
          <a:cs typeface="Deutsche Bank Text"/>
        </a:defRPr>
      </a:lvl1pPr>
      <a:lvl2pPr marL="1097" indent="-1097" algn="l" defTabSz="902873" rtl="0" eaLnBrk="1" fontAlgn="base" hangingPunct="1">
        <a:spcBef>
          <a:spcPct val="20000"/>
        </a:spcBef>
        <a:spcAft>
          <a:spcPct val="20000"/>
        </a:spcAft>
        <a:defRPr sz="2004">
          <a:solidFill>
            <a:schemeClr val="tx1"/>
          </a:solidFill>
          <a:latin typeface="Deutsche Bank Text"/>
          <a:ea typeface="MS PGothic" panose="020B0600070205080204" pitchFamily="34" charset="-128"/>
          <a:cs typeface="Deutsche Bank Text"/>
        </a:defRPr>
      </a:lvl2pPr>
      <a:lvl3pPr marL="273166" indent="-269874" algn="l" defTabSz="902873" rtl="0" eaLnBrk="1" fontAlgn="base" hangingPunct="1">
        <a:spcBef>
          <a:spcPct val="20000"/>
        </a:spcBef>
        <a:spcAft>
          <a:spcPts val="1088"/>
        </a:spcAft>
        <a:buClr>
          <a:schemeClr val="tx1"/>
        </a:buClr>
        <a:buFont typeface="Arial" panose="020B0604020202020204" pitchFamily="34" charset="0"/>
        <a:buChar char="–"/>
        <a:defRPr sz="2004">
          <a:solidFill>
            <a:schemeClr val="tx1"/>
          </a:solidFill>
          <a:latin typeface="Deutsche Bank Text"/>
          <a:ea typeface="MS PGothic" panose="020B0600070205080204" pitchFamily="34" charset="-128"/>
          <a:cs typeface="Deutsche Bank Text"/>
        </a:defRPr>
      </a:lvl3pPr>
      <a:lvl4pPr marL="536458" indent="-262196" algn="l" defTabSz="902873" rtl="0" eaLnBrk="1" fontAlgn="base" hangingPunct="1">
        <a:spcBef>
          <a:spcPct val="0"/>
        </a:spcBef>
        <a:spcAft>
          <a:spcPts val="984"/>
        </a:spcAft>
        <a:buClr>
          <a:schemeClr val="tx1"/>
        </a:buClr>
        <a:buFont typeface="Arial" panose="020B0604020202020204" pitchFamily="34" charset="0"/>
        <a:buChar char="–"/>
        <a:defRPr sz="1797">
          <a:solidFill>
            <a:schemeClr val="tx1"/>
          </a:solidFill>
          <a:latin typeface="Deutsche Bank Text"/>
          <a:ea typeface="MS PGothic" panose="020B0600070205080204" pitchFamily="34" charset="-128"/>
          <a:cs typeface="Deutsche Bank Text"/>
        </a:defRPr>
      </a:lvl4pPr>
      <a:lvl5pPr marL="790974" indent="-253419" algn="l" defTabSz="902873" rtl="0" eaLnBrk="1" fontAlgn="base" hangingPunct="1">
        <a:spcBef>
          <a:spcPct val="0"/>
        </a:spcBef>
        <a:spcAft>
          <a:spcPts val="786"/>
        </a:spcAft>
        <a:buClr>
          <a:schemeClr val="tx1"/>
        </a:buClr>
        <a:buFont typeface="Arial" panose="020B0604020202020204" pitchFamily="34" charset="0"/>
        <a:buChar char="–"/>
        <a:defRPr sz="1590">
          <a:solidFill>
            <a:schemeClr val="tx1"/>
          </a:solidFill>
          <a:latin typeface="Deutsche Bank Text"/>
          <a:ea typeface="MS PGothic" panose="020B0600070205080204" pitchFamily="34" charset="-128"/>
          <a:cs typeface="Deutsche Bank Text"/>
        </a:defRPr>
      </a:lvl5pPr>
      <a:lvl6pPr marL="815109"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6pPr>
      <a:lvl7pPr marL="1131060"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7pPr>
      <a:lvl8pPr marL="144701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8pPr>
      <a:lvl9pPr marL="176296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9pPr>
    </p:bodyStyle>
    <p:otherStyle>
      <a:defPPr>
        <a:defRPr lang="en-US"/>
      </a:defPPr>
      <a:lvl1pPr marL="0" algn="l" defTabSz="315951" rtl="0" eaLnBrk="1" latinLnBrk="0" hangingPunct="1">
        <a:defRPr sz="1244" kern="1200">
          <a:solidFill>
            <a:schemeClr val="tx1"/>
          </a:solidFill>
          <a:latin typeface="+mn-lt"/>
          <a:ea typeface="+mn-ea"/>
          <a:cs typeface="+mn-cs"/>
        </a:defRPr>
      </a:lvl1pPr>
      <a:lvl2pPr marL="315951" algn="l" defTabSz="315951" rtl="0" eaLnBrk="1" latinLnBrk="0" hangingPunct="1">
        <a:defRPr sz="1244" kern="1200">
          <a:solidFill>
            <a:schemeClr val="tx1"/>
          </a:solidFill>
          <a:latin typeface="+mn-lt"/>
          <a:ea typeface="+mn-ea"/>
          <a:cs typeface="+mn-cs"/>
        </a:defRPr>
      </a:lvl2pPr>
      <a:lvl3pPr marL="631902" algn="l" defTabSz="315951" rtl="0" eaLnBrk="1" latinLnBrk="0" hangingPunct="1">
        <a:defRPr sz="1244" kern="1200">
          <a:solidFill>
            <a:schemeClr val="tx1"/>
          </a:solidFill>
          <a:latin typeface="+mn-lt"/>
          <a:ea typeface="+mn-ea"/>
          <a:cs typeface="+mn-cs"/>
        </a:defRPr>
      </a:lvl3pPr>
      <a:lvl4pPr marL="947852" algn="l" defTabSz="315951" rtl="0" eaLnBrk="1" latinLnBrk="0" hangingPunct="1">
        <a:defRPr sz="1244" kern="1200">
          <a:solidFill>
            <a:schemeClr val="tx1"/>
          </a:solidFill>
          <a:latin typeface="+mn-lt"/>
          <a:ea typeface="+mn-ea"/>
          <a:cs typeface="+mn-cs"/>
        </a:defRPr>
      </a:lvl4pPr>
      <a:lvl5pPr marL="1263803" algn="l" defTabSz="315951" rtl="0" eaLnBrk="1" latinLnBrk="0" hangingPunct="1">
        <a:defRPr sz="1244" kern="1200">
          <a:solidFill>
            <a:schemeClr val="tx1"/>
          </a:solidFill>
          <a:latin typeface="+mn-lt"/>
          <a:ea typeface="+mn-ea"/>
          <a:cs typeface="+mn-cs"/>
        </a:defRPr>
      </a:lvl5pPr>
      <a:lvl6pPr marL="1579753" algn="l" defTabSz="315951" rtl="0" eaLnBrk="1" latinLnBrk="0" hangingPunct="1">
        <a:defRPr sz="1244" kern="1200">
          <a:solidFill>
            <a:schemeClr val="tx1"/>
          </a:solidFill>
          <a:latin typeface="+mn-lt"/>
          <a:ea typeface="+mn-ea"/>
          <a:cs typeface="+mn-cs"/>
        </a:defRPr>
      </a:lvl6pPr>
      <a:lvl7pPr marL="1895704" algn="l" defTabSz="315951" rtl="0" eaLnBrk="1" latinLnBrk="0" hangingPunct="1">
        <a:defRPr sz="1244" kern="1200">
          <a:solidFill>
            <a:schemeClr val="tx1"/>
          </a:solidFill>
          <a:latin typeface="+mn-lt"/>
          <a:ea typeface="+mn-ea"/>
          <a:cs typeface="+mn-cs"/>
        </a:defRPr>
      </a:lvl7pPr>
      <a:lvl8pPr marL="2211654" algn="l" defTabSz="315951" rtl="0" eaLnBrk="1" latinLnBrk="0" hangingPunct="1">
        <a:defRPr sz="1244" kern="1200">
          <a:solidFill>
            <a:schemeClr val="tx1"/>
          </a:solidFill>
          <a:latin typeface="+mn-lt"/>
          <a:ea typeface="+mn-ea"/>
          <a:cs typeface="+mn-cs"/>
        </a:defRPr>
      </a:lvl8pPr>
      <a:lvl9pPr marL="2527605" algn="l" defTabSz="315951" rtl="0" eaLnBrk="1" latinLnBrk="0" hangingPunct="1">
        <a:defRPr sz="12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jp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 Id="rId5" Type="http://schemas.openxmlformats.org/officeDocument/2006/relationships/image" Target="../media/image26.jpe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4.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2" Type="http://schemas.openxmlformats.org/officeDocument/2006/relationships/hyperlink" Target="http://maven.apache.org/POM/4.0.0" TargetMode="External"/><Relationship Id="rId1" Type="http://schemas.openxmlformats.org/officeDocument/2006/relationships/slideLayout" Target="../slideLayouts/slideLayout15.xml"/><Relationship Id="rId4" Type="http://schemas.openxmlformats.org/officeDocument/2006/relationships/hyperlink" Target="http://maven.apache.org/xsd/maven-4.0.0.xs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 xmlns:a16="http://schemas.microsoft.com/office/drawing/2014/main" id="{76851B39-C7CF-4BB2-9A9B-43FECE83BF36}"/>
              </a:ext>
            </a:extLst>
          </p:cNvPr>
          <p:cNvSpPr txBox="1">
            <a:spLocks/>
          </p:cNvSpPr>
          <p:nvPr/>
        </p:nvSpPr>
        <p:spPr>
          <a:xfrm>
            <a:off x="3814401" y="2818521"/>
            <a:ext cx="2432163" cy="843690"/>
          </a:xfrm>
          <a:prstGeom prst="rect">
            <a:avLst/>
          </a:prstGeom>
        </p:spPr>
        <p:txBody>
          <a:bodyPr lIns="91349" tIns="45675" rIns="91349" bIns="45675"/>
          <a:lstStyle/>
          <a:p>
            <a:pPr defTabSz="913430" eaLnBrk="0" hangingPunct="0">
              <a:spcBef>
                <a:spcPts val="300"/>
              </a:spcBef>
              <a:defRPr/>
            </a:pPr>
            <a:r>
              <a:rPr lang="en-GB" sz="4000" b="1" dirty="0" smtClean="0">
                <a:latin typeface="+mn-lt"/>
                <a:ea typeface="ＭＳ Ｐゴシック" pitchFamily="34" charset="-128"/>
                <a:cs typeface="ＭＳ Ｐゴシック" pitchFamily="-109" charset="-128"/>
              </a:rPr>
              <a:t>DevOps</a:t>
            </a:r>
            <a:endParaRPr lang="en-GB" sz="4000" dirty="0">
              <a:solidFill>
                <a:schemeClr val="bg2">
                  <a:lumMod val="50000"/>
                </a:schemeClr>
              </a:solidFill>
              <a:latin typeface="+mn-lt"/>
              <a:ea typeface="ＭＳ Ｐゴシック" pitchFamily="34" charset="-128"/>
              <a:cs typeface="ＭＳ Ｐゴシック" pitchFamily="-109" charset="-128"/>
            </a:endParaRPr>
          </a:p>
          <a:p>
            <a:pPr algn="ctr" defTabSz="913430" eaLnBrk="0" hangingPunct="0">
              <a:spcBef>
                <a:spcPts val="300"/>
              </a:spcBef>
              <a:defRPr/>
            </a:pPr>
            <a:endParaRPr lang="en-GB" sz="4000" dirty="0">
              <a:solidFill>
                <a:schemeClr val="bg2">
                  <a:lumMod val="50000"/>
                </a:schemeClr>
              </a:solidFill>
              <a:latin typeface="+mn-lt"/>
              <a:ea typeface="ＭＳ Ｐゴシック" pitchFamily="34" charset="-128"/>
              <a:cs typeface="ＭＳ Ｐゴシック" pitchFamily="-109" charset="-128"/>
            </a:endParaRPr>
          </a:p>
          <a:p>
            <a:pPr algn="ctr" defTabSz="913430" eaLnBrk="0" hangingPunct="0">
              <a:spcBef>
                <a:spcPts val="300"/>
              </a:spcBef>
              <a:defRPr/>
            </a:pPr>
            <a:endParaRPr lang="en-GB" sz="4000" dirty="0">
              <a:solidFill>
                <a:schemeClr val="bg2">
                  <a:lumMod val="50000"/>
                </a:schemeClr>
              </a:solidFill>
              <a:latin typeface="+mn-lt"/>
              <a:ea typeface="ＭＳ Ｐゴシック" pitchFamily="34" charset="-128"/>
              <a:cs typeface="ＭＳ Ｐゴシック" pitchFamily="-109" charset="-128"/>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888" y="1710601"/>
            <a:ext cx="8870696" cy="5004752"/>
          </a:xfrm>
        </p:spPr>
        <p:txBody>
          <a:bodyPr>
            <a:normAutofit/>
          </a:bodyPr>
          <a:lstStyle/>
          <a:p>
            <a:pPr marL="457200" indent="-228600">
              <a:spcBef>
                <a:spcPts val="663"/>
              </a:spcBef>
              <a:spcAft>
                <a:spcPts val="663"/>
              </a:spcAft>
              <a:buFont typeface="Arial" panose="020B0604020202020204" pitchFamily="34" charset="0"/>
              <a:buChar char="•"/>
            </a:pPr>
            <a:r>
              <a:rPr lang="en-US" sz="2000" b="1" dirty="0">
                <a:solidFill>
                  <a:schemeClr val="tx1">
                    <a:lumMod val="85000"/>
                    <a:lumOff val="15000"/>
                  </a:schemeClr>
                </a:solidFill>
                <a:latin typeface="Arial" panose="020B0604020202020204" pitchFamily="34" charset="0"/>
                <a:cs typeface="Arial" panose="020B0604020202020204" pitchFamily="34" charset="0"/>
              </a:rPr>
              <a:t>Market Competition </a:t>
            </a:r>
          </a:p>
          <a:p>
            <a:pPr marL="457200" indent="-228600">
              <a:spcBef>
                <a:spcPts val="663"/>
              </a:spcBef>
              <a:spcAft>
                <a:spcPts val="663"/>
              </a:spcAft>
              <a:buFont typeface="Arial" panose="020B0604020202020204" pitchFamily="34" charset="0"/>
              <a:buChar char="•"/>
            </a:pPr>
            <a:r>
              <a:rPr lang="en-US" sz="2000" b="1" dirty="0">
                <a:solidFill>
                  <a:schemeClr val="tx1">
                    <a:lumMod val="85000"/>
                    <a:lumOff val="15000"/>
                  </a:schemeClr>
                </a:solidFill>
                <a:latin typeface="Arial" panose="020B0604020202020204" pitchFamily="34" charset="0"/>
                <a:cs typeface="Arial" panose="020B0604020202020204" pitchFamily="34" charset="0"/>
              </a:rPr>
              <a:t>Ever-changing Business Needs</a:t>
            </a:r>
          </a:p>
          <a:p>
            <a:pPr marL="457200" indent="-228600">
              <a:spcBef>
                <a:spcPts val="663"/>
              </a:spcBef>
              <a:spcAft>
                <a:spcPts val="663"/>
              </a:spcAft>
              <a:buFont typeface="Arial" panose="020B0604020202020204" pitchFamily="34" charset="0"/>
              <a:buChar char="•"/>
            </a:pPr>
            <a:r>
              <a:rPr lang="en-US" sz="2000" b="1" dirty="0">
                <a:solidFill>
                  <a:schemeClr val="tx1">
                    <a:lumMod val="85000"/>
                    <a:lumOff val="15000"/>
                  </a:schemeClr>
                </a:solidFill>
                <a:latin typeface="Arial" panose="020B0604020202020204" pitchFamily="34" charset="0"/>
                <a:cs typeface="Arial" panose="020B0604020202020204" pitchFamily="34" charset="0"/>
              </a:rPr>
              <a:t>Quick to Market Requirement</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Tight delivery deadlines</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“The code works on my machine” – blame game</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Disconnect </a:t>
            </a:r>
            <a:r>
              <a:rPr lang="en-US" sz="2000" dirty="0" err="1">
                <a:latin typeface="Arial" panose="020B0604020202020204" pitchFamily="34" charset="0"/>
                <a:cs typeface="Arial" panose="020B0604020202020204" pitchFamily="34" charset="0"/>
              </a:rPr>
              <a:t>bet’n</a:t>
            </a:r>
            <a:r>
              <a:rPr lang="en-US" sz="2000" dirty="0">
                <a:latin typeface="Arial" panose="020B0604020202020204" pitchFamily="34" charset="0"/>
                <a:cs typeface="Arial" panose="020B0604020202020204" pitchFamily="34" charset="0"/>
              </a:rPr>
              <a:t> Development and Operations team.</a:t>
            </a:r>
          </a:p>
          <a:p>
            <a:pPr marL="457200" indent="-228600">
              <a:spcBef>
                <a:spcPts val="663"/>
              </a:spcBef>
              <a:spcAft>
                <a:spcPts val="663"/>
              </a:spcAft>
              <a:buFont typeface="Arial" panose="020B0604020202020204" pitchFamily="34" charset="0"/>
              <a:buChar char="•"/>
            </a:pPr>
            <a:r>
              <a:rPr lang="en-US" sz="2000" b="1" dirty="0">
                <a:solidFill>
                  <a:schemeClr val="tx1">
                    <a:lumMod val="85000"/>
                    <a:lumOff val="15000"/>
                  </a:schemeClr>
                </a:solidFill>
                <a:latin typeface="Arial" panose="020B0604020202020204" pitchFamily="34" charset="0"/>
                <a:cs typeface="Arial" panose="020B0604020202020204" pitchFamily="34" charset="0"/>
              </a:rPr>
              <a:t>Conflict Scenarios</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Conflict during deployment</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Conflict after deployment</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Conflict about performance</a:t>
            </a:r>
            <a:endParaRPr lang="en-IN" sz="20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 xmlns:a16="http://schemas.microsoft.com/office/drawing/2014/main" id="{7EC0AAC2-E2E3-4BDE-92BF-8D2CF4CEF7AD}"/>
              </a:ext>
            </a:extLst>
          </p:cNvPr>
          <p:cNvSpPr/>
          <p:nvPr/>
        </p:nvSpPr>
        <p:spPr>
          <a:xfrm>
            <a:off x="0" y="1079538"/>
            <a:ext cx="10110788" cy="400110"/>
          </a:xfrm>
          <a:prstGeom prst="rect">
            <a:avLst/>
          </a:prstGeom>
          <a:solidFill>
            <a:schemeClr val="bg1">
              <a:lumMod val="85000"/>
              <a:alpha val="69804"/>
            </a:schemeClr>
          </a:solidFill>
        </p:spPr>
        <p:txBody>
          <a:bodyPr wrap="square">
            <a:spAutoFit/>
          </a:bodyPr>
          <a:lstStyle/>
          <a:p>
            <a:pPr algn="ctr"/>
            <a:r>
              <a:rPr lang="en-US" dirty="0">
                <a:solidFill>
                  <a:schemeClr val="accent2">
                    <a:lumMod val="75000"/>
                  </a:schemeClr>
                </a:solidFill>
                <a:latin typeface="+mj-lt"/>
              </a:rPr>
              <a:t>DevOps Drivers</a:t>
            </a:r>
          </a:p>
        </p:txBody>
      </p:sp>
      <p:pic>
        <p:nvPicPr>
          <p:cNvPr id="5" name="Picture 4">
            <a:extLst>
              <a:ext uri="{FF2B5EF4-FFF2-40B4-BE49-F238E27FC236}">
                <a16:creationId xmlns="" xmlns:a16="http://schemas.microsoft.com/office/drawing/2014/main" id="{ED144C47-33EC-4E03-A9DA-165DED225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9300" y="4483103"/>
            <a:ext cx="3350759" cy="2509835"/>
          </a:xfrm>
          <a:prstGeom prst="rect">
            <a:avLst/>
          </a:prstGeom>
        </p:spPr>
      </p:pic>
      <p:sp>
        <p:nvSpPr>
          <p:cNvPr id="7"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DevOps in Business</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46926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888" y="2399166"/>
            <a:ext cx="4114800" cy="3661500"/>
          </a:xfrm>
        </p:spPr>
        <p:txBody>
          <a:bodyPr>
            <a:normAutofit/>
          </a:bodyPr>
          <a:lstStyle/>
          <a:p>
            <a:pPr marL="631908" lvl="1" indent="-379145">
              <a:spcBef>
                <a:spcPts val="663"/>
              </a:spcBef>
              <a:spcAft>
                <a:spcPts val="663"/>
              </a:spcAft>
              <a:buFont typeface="Arial" panose="020B0604020202020204" pitchFamily="34" charset="0"/>
              <a:buChar char="•"/>
            </a:pPr>
            <a:r>
              <a:rPr lang="en-US" sz="2000" dirty="0">
                <a:cs typeface="Arial" panose="020B0604020202020204" pitchFamily="34" charset="0"/>
              </a:rPr>
              <a:t>Advantages of agile processes like Scrum, Kanban are often nullified because of the obstacles to collaboration, processes, and tools that are build up in front of operations. </a:t>
            </a:r>
          </a:p>
          <a:p>
            <a:pPr marL="631908" lvl="1" indent="-379145">
              <a:spcBef>
                <a:spcPts val="663"/>
              </a:spcBef>
              <a:spcAft>
                <a:spcPts val="663"/>
              </a:spcAft>
              <a:buFont typeface="Arial" panose="020B0604020202020204" pitchFamily="34" charset="0"/>
              <a:buChar char="•"/>
            </a:pPr>
            <a:r>
              <a:rPr lang="en-US" sz="2000" dirty="0">
                <a:cs typeface="Arial" panose="020B0604020202020204" pitchFamily="34" charset="0"/>
              </a:rPr>
              <a:t>Thus, achieving delivery timelines for a sprint becomes challenging.</a:t>
            </a:r>
          </a:p>
        </p:txBody>
      </p:sp>
      <p:sp>
        <p:nvSpPr>
          <p:cNvPr id="4" name="Rectangle 3">
            <a:extLst>
              <a:ext uri="{FF2B5EF4-FFF2-40B4-BE49-F238E27FC236}">
                <a16:creationId xmlns="" xmlns:a16="http://schemas.microsoft.com/office/drawing/2014/main" id="{7EC0AAC2-E2E3-4BDE-92BF-8D2CF4CEF7AD}"/>
              </a:ext>
            </a:extLst>
          </p:cNvPr>
          <p:cNvSpPr/>
          <p:nvPr/>
        </p:nvSpPr>
        <p:spPr>
          <a:xfrm>
            <a:off x="0" y="1079538"/>
            <a:ext cx="10110788" cy="400110"/>
          </a:xfrm>
          <a:prstGeom prst="rect">
            <a:avLst/>
          </a:prstGeom>
          <a:solidFill>
            <a:schemeClr val="bg1">
              <a:lumMod val="85000"/>
              <a:alpha val="69804"/>
            </a:schemeClr>
          </a:solidFill>
        </p:spPr>
        <p:txBody>
          <a:bodyPr wrap="square">
            <a:spAutoFit/>
          </a:bodyPr>
          <a:lstStyle/>
          <a:p>
            <a:pPr algn="ctr"/>
            <a:r>
              <a:rPr lang="en-US" dirty="0">
                <a:solidFill>
                  <a:schemeClr val="accent2">
                    <a:lumMod val="75000"/>
                  </a:schemeClr>
                </a:solidFill>
                <a:latin typeface="+mj-lt"/>
              </a:rPr>
              <a:t>DevOps Drivers</a:t>
            </a:r>
          </a:p>
        </p:txBody>
      </p:sp>
      <p:pic>
        <p:nvPicPr>
          <p:cNvPr id="5" name="Picture 4">
            <a:extLst>
              <a:ext uri="{FF2B5EF4-FFF2-40B4-BE49-F238E27FC236}">
                <a16:creationId xmlns="" xmlns:a16="http://schemas.microsoft.com/office/drawing/2014/main" id="{6B872CE3-6A33-4EBA-B79B-CFA10C977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4365" y="2284866"/>
            <a:ext cx="6096000" cy="3429000"/>
          </a:xfrm>
          <a:prstGeom prst="rect">
            <a:avLst/>
          </a:prstGeom>
          <a:ln>
            <a:noFill/>
          </a:ln>
          <a:effectLst>
            <a:outerShdw blurRad="292100" dist="139700" dir="2700000" algn="tl" rotWithShape="0">
              <a:srgbClr val="333333">
                <a:alpha val="65000"/>
              </a:srgbClr>
            </a:outerShdw>
          </a:effectLst>
        </p:spPr>
      </p:pic>
      <p:sp>
        <p:nvSpPr>
          <p:cNvPr id="7"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DevOps in Business</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200907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3835917F-7DD5-40E2-9538-CDE5A5254D02}"/>
              </a:ext>
            </a:extLst>
          </p:cNvPr>
          <p:cNvSpPr/>
          <p:nvPr/>
        </p:nvSpPr>
        <p:spPr>
          <a:xfrm>
            <a:off x="0" y="1079538"/>
            <a:ext cx="10110788" cy="400110"/>
          </a:xfrm>
          <a:prstGeom prst="rect">
            <a:avLst/>
          </a:prstGeom>
          <a:solidFill>
            <a:schemeClr val="bg1">
              <a:lumMod val="85000"/>
              <a:alpha val="69804"/>
            </a:schemeClr>
          </a:solidFill>
        </p:spPr>
        <p:txBody>
          <a:bodyPr wrap="square">
            <a:spAutoFit/>
          </a:bodyPr>
          <a:lstStyle/>
          <a:p>
            <a:pPr algn="ctr"/>
            <a:r>
              <a:rPr lang="en-US" dirty="0">
                <a:solidFill>
                  <a:schemeClr val="accent2">
                    <a:lumMod val="75000"/>
                  </a:schemeClr>
                </a:solidFill>
                <a:latin typeface="+mj-lt"/>
              </a:rPr>
              <a:t>Continuous Testing enabled with, continuous integration.</a:t>
            </a:r>
          </a:p>
        </p:txBody>
      </p:sp>
      <p:sp>
        <p:nvSpPr>
          <p:cNvPr id="8" name="Rectangle 7">
            <a:extLst>
              <a:ext uri="{FF2B5EF4-FFF2-40B4-BE49-F238E27FC236}">
                <a16:creationId xmlns="" xmlns:a16="http://schemas.microsoft.com/office/drawing/2014/main" id="{AFAD3EEF-5CD0-409C-92FE-6FFE0C8C743C}"/>
              </a:ext>
            </a:extLst>
          </p:cNvPr>
          <p:cNvSpPr/>
          <p:nvPr/>
        </p:nvSpPr>
        <p:spPr>
          <a:xfrm>
            <a:off x="197153" y="5172880"/>
            <a:ext cx="9392936" cy="326922"/>
          </a:xfrm>
          <a:prstGeom prst="rect">
            <a:avLst/>
          </a:prstGeom>
          <a:solidFill>
            <a:srgbClr val="00407F"/>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dirty="0">
                <a:solidFill>
                  <a:srgbClr val="FFFFFF"/>
                </a:solidFill>
                <a:latin typeface="Trebuchet MS" panose="020B0603020202020204" pitchFamily="34" charset="0"/>
              </a:rPr>
              <a:t>WHAT PURPOSE DOES THIS SERVE?</a:t>
            </a:r>
          </a:p>
        </p:txBody>
      </p:sp>
      <p:sp>
        <p:nvSpPr>
          <p:cNvPr id="10" name="Rectangle 34">
            <a:extLst>
              <a:ext uri="{FF2B5EF4-FFF2-40B4-BE49-F238E27FC236}">
                <a16:creationId xmlns="" xmlns:a16="http://schemas.microsoft.com/office/drawing/2014/main" id="{39E1AD91-C291-4DB2-A495-DA6305FD5943}"/>
              </a:ext>
            </a:extLst>
          </p:cNvPr>
          <p:cNvSpPr>
            <a:spLocks noChangeArrowheads="1"/>
          </p:cNvSpPr>
          <p:nvPr/>
        </p:nvSpPr>
        <p:spPr bwMode="auto">
          <a:xfrm>
            <a:off x="712234" y="5614804"/>
            <a:ext cx="4161392" cy="1280160"/>
          </a:xfrm>
          <a:prstGeom prst="rect">
            <a:avLst/>
          </a:prstGeom>
          <a:solidFill>
            <a:schemeClr val="tx2">
              <a:lumMod val="20000"/>
              <a:lumOff val="80000"/>
            </a:schemeClr>
          </a:solidFill>
          <a:ln>
            <a:noFill/>
          </a:ln>
        </p:spPr>
        <p:txBody>
          <a:bodyPr wrap="square" anchor="ctr">
            <a:spAutoFit/>
          </a:bodyPr>
          <a:lstStyle/>
          <a:p>
            <a:pPr>
              <a:defRPr/>
            </a:pPr>
            <a:r>
              <a:rPr lang="en-US" sz="1800" dirty="0">
                <a:solidFill>
                  <a:prstClr val="black"/>
                </a:solidFill>
                <a:latin typeface="+mj-lt"/>
                <a:ea typeface="ＭＳ Ｐゴシック"/>
                <a:cs typeface="Arial" pitchFamily="34" charset="0"/>
              </a:rPr>
              <a:t>Each integration helps to reveals integrations errors in build success / failures as quickly as possible. </a:t>
            </a:r>
          </a:p>
        </p:txBody>
      </p:sp>
      <p:sp>
        <p:nvSpPr>
          <p:cNvPr id="11" name="Rectangle 34">
            <a:extLst>
              <a:ext uri="{FF2B5EF4-FFF2-40B4-BE49-F238E27FC236}">
                <a16:creationId xmlns="" xmlns:a16="http://schemas.microsoft.com/office/drawing/2014/main" id="{9DA577B7-A9EC-405B-B4F3-DC38A02C7344}"/>
              </a:ext>
            </a:extLst>
          </p:cNvPr>
          <p:cNvSpPr>
            <a:spLocks noChangeArrowheads="1"/>
          </p:cNvSpPr>
          <p:nvPr/>
        </p:nvSpPr>
        <p:spPr bwMode="auto">
          <a:xfrm>
            <a:off x="5751301" y="5597273"/>
            <a:ext cx="3838787" cy="1280160"/>
          </a:xfrm>
          <a:prstGeom prst="rect">
            <a:avLst/>
          </a:prstGeom>
          <a:solidFill>
            <a:schemeClr val="tx2">
              <a:lumMod val="20000"/>
              <a:lumOff val="80000"/>
            </a:schemeClr>
          </a:solidFill>
          <a:ln>
            <a:noFill/>
          </a:ln>
        </p:spPr>
        <p:txBody>
          <a:bodyPr wrap="square" anchor="ctr">
            <a:spAutoFit/>
          </a:bodyPr>
          <a:lstStyle/>
          <a:p>
            <a:pPr>
              <a:defRPr/>
            </a:pPr>
            <a:r>
              <a:rPr lang="en-US" sz="1800" dirty="0">
                <a:solidFill>
                  <a:prstClr val="black"/>
                </a:solidFill>
                <a:latin typeface="+mj-lt"/>
                <a:ea typeface="ＭＳ Ｐゴシック"/>
                <a:cs typeface="Arial" pitchFamily="34" charset="0"/>
              </a:rPr>
              <a:t>Helps in significantly reducing integration problems and delivery timeline.</a:t>
            </a:r>
          </a:p>
        </p:txBody>
      </p:sp>
      <p:sp>
        <p:nvSpPr>
          <p:cNvPr id="12" name="Rectangle 34">
            <a:extLst>
              <a:ext uri="{FF2B5EF4-FFF2-40B4-BE49-F238E27FC236}">
                <a16:creationId xmlns="" xmlns:a16="http://schemas.microsoft.com/office/drawing/2014/main" id="{0C0827A3-237A-44CE-9C4F-28F526A8D879}"/>
              </a:ext>
            </a:extLst>
          </p:cNvPr>
          <p:cNvSpPr>
            <a:spLocks noChangeArrowheads="1"/>
          </p:cNvSpPr>
          <p:nvPr/>
        </p:nvSpPr>
        <p:spPr bwMode="auto">
          <a:xfrm>
            <a:off x="197154" y="5594046"/>
            <a:ext cx="477359" cy="1280160"/>
          </a:xfrm>
          <a:prstGeom prst="rect">
            <a:avLst/>
          </a:prstGeom>
          <a:solidFill>
            <a:schemeClr val="accent6">
              <a:lumMod val="75000"/>
            </a:schemeClr>
          </a:solidFill>
          <a:ln w="25400" algn="ctr">
            <a:noFill/>
            <a:miter lim="800000"/>
            <a:headEnd/>
            <a:tailEnd/>
          </a:ln>
        </p:spPr>
        <p:txBody>
          <a:bodyPr anchor="ctr"/>
          <a:lstStyle/>
          <a:p>
            <a:pPr algn="ctr" defTabSz="457200"/>
            <a:r>
              <a:rPr lang="en-US" b="1" dirty="0">
                <a:solidFill>
                  <a:srgbClr val="FFFFFF"/>
                </a:solidFill>
                <a:latin typeface="Trebuchet MS" panose="020B0603020202020204" pitchFamily="34" charset="0"/>
              </a:rPr>
              <a:t>1</a:t>
            </a:r>
          </a:p>
        </p:txBody>
      </p:sp>
      <p:sp>
        <p:nvSpPr>
          <p:cNvPr id="13" name="Rectangle 12">
            <a:extLst>
              <a:ext uri="{FF2B5EF4-FFF2-40B4-BE49-F238E27FC236}">
                <a16:creationId xmlns="" xmlns:a16="http://schemas.microsoft.com/office/drawing/2014/main" id="{526C6E68-979D-4FD9-AE77-2DEF5FEE37CE}"/>
              </a:ext>
            </a:extLst>
          </p:cNvPr>
          <p:cNvSpPr/>
          <p:nvPr/>
        </p:nvSpPr>
        <p:spPr>
          <a:xfrm>
            <a:off x="5236221" y="5605346"/>
            <a:ext cx="477359" cy="1280160"/>
          </a:xfrm>
          <a:prstGeom prst="rect">
            <a:avLst/>
          </a:prstGeom>
          <a:solidFill>
            <a:schemeClr val="accent6">
              <a:lumMod val="75000"/>
            </a:schemeClr>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b="1" dirty="0">
                <a:solidFill>
                  <a:srgbClr val="FFFFFF"/>
                </a:solidFill>
                <a:latin typeface="Trebuchet MS" panose="020B0603020202020204" pitchFamily="34" charset="0"/>
              </a:rPr>
              <a:t>2</a:t>
            </a:r>
          </a:p>
        </p:txBody>
      </p:sp>
      <p:sp>
        <p:nvSpPr>
          <p:cNvPr id="7" name="Rectangle 6">
            <a:extLst>
              <a:ext uri="{FF2B5EF4-FFF2-40B4-BE49-F238E27FC236}">
                <a16:creationId xmlns="" xmlns:a16="http://schemas.microsoft.com/office/drawing/2014/main" id="{32EC5940-80E2-4381-B5E2-A06C2A86AAF7}"/>
              </a:ext>
            </a:extLst>
          </p:cNvPr>
          <p:cNvSpPr/>
          <p:nvPr/>
        </p:nvSpPr>
        <p:spPr>
          <a:xfrm>
            <a:off x="458344" y="2048991"/>
            <a:ext cx="2872685" cy="2554545"/>
          </a:xfrm>
          <a:prstGeom prst="rect">
            <a:avLst/>
          </a:prstGeom>
        </p:spPr>
        <p:txBody>
          <a:bodyPr wrap="square">
            <a:spAutoFit/>
          </a:bodyPr>
          <a:lstStyle/>
          <a:p>
            <a:pPr marL="0" lvl="2" indent="0"/>
            <a:r>
              <a:rPr lang="en-US" dirty="0">
                <a:latin typeface="Arial" panose="020B0604020202020204" pitchFamily="34" charset="0"/>
                <a:cs typeface="Arial" panose="020B0604020202020204" pitchFamily="34" charset="0"/>
              </a:rPr>
              <a:t>Continuous integration is software development practice in which</a:t>
            </a:r>
            <a:r>
              <a:rPr lang="en-US" b="1" dirty="0">
                <a:latin typeface="Arial" panose="020B0604020202020204" pitchFamily="34" charset="0"/>
                <a:cs typeface="Arial" panose="020B0604020202020204" pitchFamily="34" charset="0"/>
              </a:rPr>
              <a:t> team members integrate their work frequently</a:t>
            </a:r>
            <a:r>
              <a:rPr lang="en-US" dirty="0">
                <a:latin typeface="Arial" panose="020B0604020202020204" pitchFamily="34" charset="0"/>
                <a:cs typeface="Arial" panose="020B0604020202020204" pitchFamily="34" charset="0"/>
              </a:rPr>
              <a:t>, leading multiple integrations per day. </a:t>
            </a:r>
          </a:p>
        </p:txBody>
      </p:sp>
      <p:pic>
        <p:nvPicPr>
          <p:cNvPr id="15" name="Picture 3">
            <a:extLst>
              <a:ext uri="{FF2B5EF4-FFF2-40B4-BE49-F238E27FC236}">
                <a16:creationId xmlns="" xmlns:a16="http://schemas.microsoft.com/office/drawing/2014/main" id="{C0430872-7395-4185-92BA-BF50C89EB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990" y="1878642"/>
            <a:ext cx="6744023" cy="311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DevOps for QA</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24509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1" grpId="0" animBg="1"/>
      <p:bldP spid="12" grpId="0" animBg="1"/>
      <p:bldP spid="13"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41BF9E5E-374B-42F0-9622-EEA334AD4351}"/>
              </a:ext>
            </a:extLst>
          </p:cNvPr>
          <p:cNvPicPr>
            <a:picLocks noChangeAspect="1"/>
          </p:cNvPicPr>
          <p:nvPr/>
        </p:nvPicPr>
        <p:blipFill rotWithShape="1">
          <a:blip r:embed="rId2">
            <a:extLst>
              <a:ext uri="{28A0092B-C50C-407E-A947-70E740481C1C}">
                <a14:useLocalDpi xmlns:a14="http://schemas.microsoft.com/office/drawing/2010/main" val="0"/>
              </a:ext>
            </a:extLst>
          </a:blip>
          <a:srcRect b="6516"/>
          <a:stretch/>
        </p:blipFill>
        <p:spPr>
          <a:xfrm flipH="1" flipV="1">
            <a:off x="-1" y="935036"/>
            <a:ext cx="10110787" cy="6655325"/>
          </a:xfrm>
          <a:prstGeom prst="rect">
            <a:avLst/>
          </a:prstGeom>
        </p:spPr>
      </p:pic>
      <p:sp>
        <p:nvSpPr>
          <p:cNvPr id="3" name="Content Placeholder 2"/>
          <p:cNvSpPr>
            <a:spLocks noGrp="1"/>
          </p:cNvSpPr>
          <p:nvPr>
            <p:ph idx="1"/>
          </p:nvPr>
        </p:nvSpPr>
        <p:spPr>
          <a:xfrm>
            <a:off x="539952" y="1287919"/>
            <a:ext cx="9029308" cy="4741862"/>
          </a:xfrm>
        </p:spPr>
        <p:txBody>
          <a:bodyPr/>
          <a:lstStyle/>
          <a:p>
            <a:r>
              <a:rPr lang="en-US" b="1" dirty="0"/>
              <a:t>Integrated Environment Provisioning</a:t>
            </a:r>
          </a:p>
          <a:p>
            <a:pPr marL="342900" lvl="1" indent="-342900">
              <a:buFont typeface="Arial" panose="020B0604020202020204" pitchFamily="34" charset="0"/>
              <a:buChar char="•"/>
            </a:pPr>
            <a:r>
              <a:rPr lang="en-US" dirty="0"/>
              <a:t>Dynamic Environment Provisioning</a:t>
            </a:r>
          </a:p>
          <a:p>
            <a:pPr marL="342900" lvl="1" indent="-342900">
              <a:buFont typeface="Arial" panose="020B0604020202020204" pitchFamily="34" charset="0"/>
              <a:buChar char="•"/>
            </a:pPr>
            <a:r>
              <a:rPr lang="en-US" dirty="0"/>
              <a:t>Containerized App Deployment and Data Center Management</a:t>
            </a:r>
          </a:p>
          <a:p>
            <a:r>
              <a:rPr lang="en-US" b="1" dirty="0"/>
              <a:t>Continuous Application Deployment</a:t>
            </a:r>
          </a:p>
          <a:p>
            <a:pPr marL="342900" lvl="1" indent="-342900">
              <a:buFont typeface="Arial" panose="020B0604020202020204" pitchFamily="34" charset="0"/>
              <a:buChar char="•"/>
            </a:pPr>
            <a:r>
              <a:rPr lang="en-US" dirty="0"/>
              <a:t>Single Click Deployment</a:t>
            </a:r>
          </a:p>
          <a:p>
            <a:r>
              <a:rPr lang="en-US" b="1" dirty="0"/>
              <a:t>Continuous Monitoring </a:t>
            </a:r>
          </a:p>
          <a:p>
            <a:pPr marL="342900" lvl="1" indent="-342900">
              <a:buFont typeface="Arial" panose="020B0604020202020204" pitchFamily="34" charset="0"/>
              <a:buChar char="•"/>
            </a:pPr>
            <a:r>
              <a:rPr lang="en-US" dirty="0"/>
              <a:t>Performance Monitoring</a:t>
            </a:r>
          </a:p>
          <a:p>
            <a:pPr marL="342900" lvl="1" indent="-342900">
              <a:buFont typeface="Arial" panose="020B0604020202020204" pitchFamily="34" charset="0"/>
              <a:buChar char="•"/>
            </a:pPr>
            <a:r>
              <a:rPr lang="en-US" dirty="0"/>
              <a:t>System and Application Monitoring</a:t>
            </a:r>
          </a:p>
          <a:p>
            <a:pPr marL="342900" lvl="1" indent="-342900">
              <a:buFont typeface="Arial" panose="020B0604020202020204" pitchFamily="34" charset="0"/>
              <a:buChar char="•"/>
            </a:pPr>
            <a:r>
              <a:rPr lang="en-US" dirty="0"/>
              <a:t>Log Analysis</a:t>
            </a:r>
          </a:p>
          <a:p>
            <a:pPr lvl="1"/>
            <a:endParaRPr lang="en-US" dirty="0"/>
          </a:p>
          <a:p>
            <a:endParaRPr lang="en-IN" sz="2700" dirty="0"/>
          </a:p>
        </p:txBody>
      </p:sp>
      <p:pic>
        <p:nvPicPr>
          <p:cNvPr id="9" name="Picture 8">
            <a:extLst>
              <a:ext uri="{FF2B5EF4-FFF2-40B4-BE49-F238E27FC236}">
                <a16:creationId xmlns="" xmlns:a16="http://schemas.microsoft.com/office/drawing/2014/main" id="{CD60BB31-9892-45FB-A584-D777BFCB84F2}"/>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172200" y="3915907"/>
            <a:ext cx="3118757" cy="3118757"/>
          </a:xfrm>
          <a:prstGeom prst="rect">
            <a:avLst/>
          </a:prstGeom>
        </p:spPr>
      </p:pic>
      <p:sp>
        <p:nvSpPr>
          <p:cNvPr id="7"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DevOps for IT Operations</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4208982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67658107-7170-4F86-BFD5-A53DFF769004}"/>
              </a:ext>
            </a:extLst>
          </p:cNvPr>
          <p:cNvPicPr>
            <a:picLocks noChangeAspect="1"/>
          </p:cNvPicPr>
          <p:nvPr/>
        </p:nvPicPr>
        <p:blipFill rotWithShape="1">
          <a:blip r:embed="rId2">
            <a:extLst>
              <a:ext uri="{28A0092B-C50C-407E-A947-70E740481C1C}">
                <a14:useLocalDpi xmlns:a14="http://schemas.microsoft.com/office/drawing/2010/main" val="0"/>
              </a:ext>
            </a:extLst>
          </a:blip>
          <a:srcRect b="6516"/>
          <a:stretch/>
        </p:blipFill>
        <p:spPr>
          <a:xfrm flipH="1" flipV="1">
            <a:off x="-1" y="935036"/>
            <a:ext cx="10110787" cy="6655325"/>
          </a:xfrm>
          <a:prstGeom prst="rect">
            <a:avLst/>
          </a:prstGeom>
        </p:spPr>
      </p:pic>
      <p:sp>
        <p:nvSpPr>
          <p:cNvPr id="3" name="Content Placeholder 2"/>
          <p:cNvSpPr>
            <a:spLocks noGrp="1"/>
          </p:cNvSpPr>
          <p:nvPr>
            <p:ph idx="1"/>
          </p:nvPr>
        </p:nvSpPr>
        <p:spPr>
          <a:xfrm>
            <a:off x="539952" y="1287923"/>
            <a:ext cx="9029308" cy="4741862"/>
          </a:xfrm>
        </p:spPr>
        <p:txBody>
          <a:bodyPr>
            <a:normAutofit/>
          </a:bodyPr>
          <a:lstStyle/>
          <a:p>
            <a:r>
              <a:rPr lang="en-US" b="1" dirty="0"/>
              <a:t>Quick to Market</a:t>
            </a:r>
          </a:p>
          <a:p>
            <a:pPr marL="342900" lvl="1" indent="-342900">
              <a:buFont typeface="Arial" panose="020B0604020202020204" pitchFamily="34" charset="0"/>
              <a:buChar char="•"/>
            </a:pPr>
            <a:r>
              <a:rPr lang="en-US" dirty="0"/>
              <a:t>Agility</a:t>
            </a:r>
          </a:p>
          <a:p>
            <a:r>
              <a:rPr lang="en-US" b="1" dirty="0"/>
              <a:t>Environment stability</a:t>
            </a:r>
          </a:p>
          <a:p>
            <a:pPr marL="342900" lvl="1" indent="-342900">
              <a:buFont typeface="Arial" panose="020B0604020202020204" pitchFamily="34" charset="0"/>
              <a:buChar char="•"/>
            </a:pPr>
            <a:r>
              <a:rPr lang="en-US" dirty="0"/>
              <a:t>Fast recovery</a:t>
            </a:r>
          </a:p>
          <a:p>
            <a:pPr marL="342900" lvl="1" indent="-342900">
              <a:buFont typeface="Arial" panose="020B0604020202020204" pitchFamily="34" charset="0"/>
              <a:buChar char="•"/>
            </a:pPr>
            <a:r>
              <a:rPr lang="en-US" dirty="0"/>
              <a:t>Fully automated deployments</a:t>
            </a:r>
          </a:p>
          <a:p>
            <a:r>
              <a:rPr lang="en-US" b="1" dirty="0"/>
              <a:t>Customer satisfaction</a:t>
            </a:r>
          </a:p>
          <a:p>
            <a:pPr marL="342900" lvl="1" indent="-342900">
              <a:buFont typeface="Arial" panose="020B0604020202020204" pitchFamily="34" charset="0"/>
              <a:buChar char="•"/>
            </a:pPr>
            <a:r>
              <a:rPr lang="en-US" dirty="0"/>
              <a:t>Improvement in product quality</a:t>
            </a:r>
          </a:p>
          <a:p>
            <a:pPr marL="342900" lvl="1" indent="-342900">
              <a:buFont typeface="Arial" panose="020B0604020202020204" pitchFamily="34" charset="0"/>
              <a:buChar char="•"/>
            </a:pPr>
            <a:r>
              <a:rPr lang="en-US" dirty="0"/>
              <a:t>Quick turn around time</a:t>
            </a:r>
          </a:p>
        </p:txBody>
      </p:sp>
      <p:pic>
        <p:nvPicPr>
          <p:cNvPr id="11" name="Picture 10">
            <a:extLst>
              <a:ext uri="{FF2B5EF4-FFF2-40B4-BE49-F238E27FC236}">
                <a16:creationId xmlns="" xmlns:a16="http://schemas.microsoft.com/office/drawing/2014/main" id="{BBE7BA81-2523-4D90-AFBE-0EDAA5483183}"/>
              </a:ext>
            </a:extLst>
          </p:cNvPr>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09733" y="3641392"/>
            <a:ext cx="3380355" cy="3380355"/>
          </a:xfrm>
          <a:prstGeom prst="rect">
            <a:avLst/>
          </a:prstGeom>
        </p:spPr>
      </p:pic>
      <p:sp>
        <p:nvSpPr>
          <p:cNvPr id="7"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DevOps for Business Owners</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33777272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c/c3/Continuous_Delivery_process_diagram.svg/1462px-Continuous_Delivery_process_diagram.svg.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2975" y="892111"/>
            <a:ext cx="7583062" cy="61008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26278" y="4869598"/>
            <a:ext cx="2261535" cy="1179311"/>
          </a:xfrm>
          <a:prstGeom prst="rect">
            <a:avLst/>
          </a:prstGeom>
          <a:noFill/>
          <a:ln>
            <a:noFill/>
          </a:ln>
        </p:spPr>
        <p:txBody>
          <a:bodyPr wrap="square" lIns="101105" tIns="50553" rIns="101105" bIns="50553" rtlCol="0">
            <a:spAutoFit/>
          </a:bodyPr>
          <a:lstStyle/>
          <a:p>
            <a:pPr algn="r"/>
            <a:r>
              <a:rPr lang="en-US" sz="1400" b="1" dirty="0">
                <a:latin typeface="Arial" panose="020B0604020202020204" pitchFamily="34" charset="0"/>
                <a:cs typeface="Arial" panose="020B0604020202020204" pitchFamily="34" charset="0"/>
              </a:rPr>
              <a:t>Source: </a:t>
            </a:r>
            <a:r>
              <a:rPr lang="en-US" sz="1400" i="1" dirty="0">
                <a:latin typeface="Arial" panose="020B0604020202020204" pitchFamily="34" charset="0"/>
                <a:cs typeface="Arial" panose="020B0604020202020204" pitchFamily="34" charset="0"/>
              </a:rPr>
              <a:t>Continuous Delivery: Reliable Software Releases through Build, Test, and Deployment Automation</a:t>
            </a:r>
          </a:p>
        </p:txBody>
      </p:sp>
      <p:sp>
        <p:nvSpPr>
          <p:cNvPr id="6"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Continuous Delivery Pipeline</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625922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 xmlns:a16="http://schemas.microsoft.com/office/drawing/2014/main" id="{FB160743-E405-4F83-8ABA-7DBF4B7A70B3}"/>
              </a:ext>
            </a:extLst>
          </p:cNvPr>
          <p:cNvGrpSpPr/>
          <p:nvPr/>
        </p:nvGrpSpPr>
        <p:grpSpPr>
          <a:xfrm>
            <a:off x="380999" y="1245160"/>
            <a:ext cx="3048840" cy="2644558"/>
            <a:chOff x="380999" y="1245160"/>
            <a:chExt cx="3048840" cy="2644558"/>
          </a:xfrm>
        </p:grpSpPr>
        <p:sp>
          <p:nvSpPr>
            <p:cNvPr id="11" name="Rectangle 10">
              <a:extLst>
                <a:ext uri="{FF2B5EF4-FFF2-40B4-BE49-F238E27FC236}">
                  <a16:creationId xmlns="" xmlns:a16="http://schemas.microsoft.com/office/drawing/2014/main" id="{095E84F1-3BCB-4C8A-B592-ECE276EBBF73}"/>
                </a:ext>
              </a:extLst>
            </p:cNvPr>
            <p:cNvSpPr/>
            <p:nvPr/>
          </p:nvSpPr>
          <p:spPr>
            <a:xfrm>
              <a:off x="380999" y="124516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algn="ctr" defTabSz="400050" eaLnBrk="0" fontAlgn="base" hangingPunct="0">
                <a:lnSpc>
                  <a:spcPct val="90000"/>
                </a:lnSpc>
                <a:spcBef>
                  <a:spcPct val="0"/>
                </a:spcBef>
                <a:spcAft>
                  <a:spcPct val="35000"/>
                </a:spcAft>
              </a:pPr>
              <a:endParaRPr lang="en-US" sz="1600" dirty="0">
                <a:solidFill>
                  <a:srgbClr val="035642"/>
                </a:solidFill>
                <a:latin typeface="Cambria" pitchFamily="18" charset="0"/>
              </a:endParaRPr>
            </a:p>
          </p:txBody>
        </p:sp>
        <p:sp>
          <p:nvSpPr>
            <p:cNvPr id="13" name="Rectangle 12">
              <a:extLst>
                <a:ext uri="{FF2B5EF4-FFF2-40B4-BE49-F238E27FC236}">
                  <a16:creationId xmlns="" xmlns:a16="http://schemas.microsoft.com/office/drawing/2014/main" id="{16DBF80D-12E1-457A-B5EE-1B3B70B70665}"/>
                </a:ext>
              </a:extLst>
            </p:cNvPr>
            <p:cNvSpPr/>
            <p:nvPr/>
          </p:nvSpPr>
          <p:spPr bwMode="auto">
            <a:xfrm>
              <a:off x="380999" y="2962703"/>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Establishing DevOps Culture</a:t>
              </a:r>
            </a:p>
          </p:txBody>
        </p:sp>
        <p:pic>
          <p:nvPicPr>
            <p:cNvPr id="20" name="Picture 19">
              <a:extLst>
                <a:ext uri="{FF2B5EF4-FFF2-40B4-BE49-F238E27FC236}">
                  <a16:creationId xmlns="" xmlns:a16="http://schemas.microsoft.com/office/drawing/2014/main" id="{C64D0ADC-08B7-43B2-95DD-2BB4900B4331}"/>
                </a:ext>
              </a:extLst>
            </p:cNvPr>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268737" y="1374321"/>
              <a:ext cx="1415774" cy="1415774"/>
            </a:xfrm>
            <a:prstGeom prst="rect">
              <a:avLst/>
            </a:prstGeom>
          </p:spPr>
        </p:pic>
      </p:grpSp>
      <p:grpSp>
        <p:nvGrpSpPr>
          <p:cNvPr id="34" name="Group 33">
            <a:extLst>
              <a:ext uri="{FF2B5EF4-FFF2-40B4-BE49-F238E27FC236}">
                <a16:creationId xmlns="" xmlns:a16="http://schemas.microsoft.com/office/drawing/2014/main" id="{1CA5B3AD-2360-48BA-AC50-648B70007892}"/>
              </a:ext>
            </a:extLst>
          </p:cNvPr>
          <p:cNvGrpSpPr/>
          <p:nvPr/>
        </p:nvGrpSpPr>
        <p:grpSpPr>
          <a:xfrm>
            <a:off x="380999" y="3955240"/>
            <a:ext cx="3048840" cy="2644558"/>
            <a:chOff x="380999" y="3955240"/>
            <a:chExt cx="3048840" cy="2644558"/>
          </a:xfrm>
        </p:grpSpPr>
        <p:sp>
          <p:nvSpPr>
            <p:cNvPr id="10" name="Rectangle 9">
              <a:extLst>
                <a:ext uri="{FF2B5EF4-FFF2-40B4-BE49-F238E27FC236}">
                  <a16:creationId xmlns="" xmlns:a16="http://schemas.microsoft.com/office/drawing/2014/main" id="{E6944DDB-AE03-4C92-BE92-DB29F5138DF1}"/>
                </a:ext>
              </a:extLst>
            </p:cNvPr>
            <p:cNvSpPr/>
            <p:nvPr/>
          </p:nvSpPr>
          <p:spPr>
            <a:xfrm>
              <a:off x="380999" y="395524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algn="ctr" defTabSz="400050" eaLnBrk="0" fontAlgn="base" hangingPunct="0">
                <a:lnSpc>
                  <a:spcPct val="90000"/>
                </a:lnSpc>
                <a:spcBef>
                  <a:spcPct val="0"/>
                </a:spcBef>
                <a:spcAft>
                  <a:spcPct val="35000"/>
                </a:spcAft>
              </a:pPr>
              <a:endParaRPr lang="en-US" sz="1600" dirty="0">
                <a:solidFill>
                  <a:srgbClr val="035642"/>
                </a:solidFill>
                <a:latin typeface="Cambria" pitchFamily="18" charset="0"/>
              </a:endParaRPr>
            </a:p>
          </p:txBody>
        </p:sp>
        <p:sp>
          <p:nvSpPr>
            <p:cNvPr id="16" name="Rectangle 15">
              <a:extLst>
                <a:ext uri="{FF2B5EF4-FFF2-40B4-BE49-F238E27FC236}">
                  <a16:creationId xmlns="" xmlns:a16="http://schemas.microsoft.com/office/drawing/2014/main" id="{4FE6E316-5FA3-4C6B-8662-82AA74F887ED}"/>
                </a:ext>
              </a:extLst>
            </p:cNvPr>
            <p:cNvSpPr/>
            <p:nvPr/>
          </p:nvSpPr>
          <p:spPr bwMode="auto">
            <a:xfrm>
              <a:off x="380999" y="5657492"/>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Application Complexity</a:t>
              </a:r>
            </a:p>
          </p:txBody>
        </p:sp>
        <p:pic>
          <p:nvPicPr>
            <p:cNvPr id="22" name="Picture 21">
              <a:extLst>
                <a:ext uri="{FF2B5EF4-FFF2-40B4-BE49-F238E27FC236}">
                  <a16:creationId xmlns="" xmlns:a16="http://schemas.microsoft.com/office/drawing/2014/main" id="{DB85FABA-332F-40C5-B820-06EA61BF298D}"/>
                </a:ext>
              </a:extLst>
            </p:cNvPr>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271964" y="4187470"/>
              <a:ext cx="1191199" cy="1197817"/>
            </a:xfrm>
            <a:prstGeom prst="rect">
              <a:avLst/>
            </a:prstGeom>
          </p:spPr>
        </p:pic>
      </p:grpSp>
      <p:grpSp>
        <p:nvGrpSpPr>
          <p:cNvPr id="36" name="Group 35">
            <a:extLst>
              <a:ext uri="{FF2B5EF4-FFF2-40B4-BE49-F238E27FC236}">
                <a16:creationId xmlns="" xmlns:a16="http://schemas.microsoft.com/office/drawing/2014/main" id="{57C49E00-C9CC-42E8-B735-F217591C3AD1}"/>
              </a:ext>
            </a:extLst>
          </p:cNvPr>
          <p:cNvGrpSpPr/>
          <p:nvPr/>
        </p:nvGrpSpPr>
        <p:grpSpPr>
          <a:xfrm>
            <a:off x="6648058" y="3955240"/>
            <a:ext cx="3048840" cy="2644558"/>
            <a:chOff x="6648058" y="3955240"/>
            <a:chExt cx="3048840" cy="2644558"/>
          </a:xfrm>
        </p:grpSpPr>
        <p:sp>
          <p:nvSpPr>
            <p:cNvPr id="12" name="Rectangle 11">
              <a:extLst>
                <a:ext uri="{FF2B5EF4-FFF2-40B4-BE49-F238E27FC236}">
                  <a16:creationId xmlns="" xmlns:a16="http://schemas.microsoft.com/office/drawing/2014/main" id="{04A605DF-9259-44CD-853A-A9ABDD6D1369}"/>
                </a:ext>
              </a:extLst>
            </p:cNvPr>
            <p:cNvSpPr/>
            <p:nvPr/>
          </p:nvSpPr>
          <p:spPr>
            <a:xfrm>
              <a:off x="6648058" y="395524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marL="285750" indent="-285750" defTabSz="400050" eaLnBrk="0" fontAlgn="base" hangingPunct="0">
                <a:lnSpc>
                  <a:spcPct val="90000"/>
                </a:lnSpc>
                <a:spcBef>
                  <a:spcPct val="0"/>
                </a:spcBef>
                <a:spcAft>
                  <a:spcPct val="35000"/>
                </a:spcAft>
                <a:buFont typeface="Arial" panose="020B0604020202020204" pitchFamily="34" charset="0"/>
                <a:buChar char="•"/>
              </a:pPr>
              <a:endParaRPr lang="en-US" sz="1600" dirty="0">
                <a:solidFill>
                  <a:srgbClr val="035642"/>
                </a:solidFill>
                <a:latin typeface="Cambria" pitchFamily="18" charset="0"/>
              </a:endParaRPr>
            </a:p>
          </p:txBody>
        </p:sp>
        <p:sp>
          <p:nvSpPr>
            <p:cNvPr id="18" name="Rectangle 17">
              <a:extLst>
                <a:ext uri="{FF2B5EF4-FFF2-40B4-BE49-F238E27FC236}">
                  <a16:creationId xmlns="" xmlns:a16="http://schemas.microsoft.com/office/drawing/2014/main" id="{26777098-1EA3-4BFA-9563-AD9FCA2A5254}"/>
                </a:ext>
              </a:extLst>
            </p:cNvPr>
            <p:cNvSpPr/>
            <p:nvPr/>
          </p:nvSpPr>
          <p:spPr bwMode="auto">
            <a:xfrm>
              <a:off x="6648058" y="5657492"/>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Availability of Skillset</a:t>
              </a:r>
            </a:p>
          </p:txBody>
        </p:sp>
        <p:pic>
          <p:nvPicPr>
            <p:cNvPr id="24" name="Picture 23">
              <a:extLst>
                <a:ext uri="{FF2B5EF4-FFF2-40B4-BE49-F238E27FC236}">
                  <a16:creationId xmlns="" xmlns:a16="http://schemas.microsoft.com/office/drawing/2014/main" id="{8BBBD689-96DD-4C1D-958C-EF4DCC6B887A}"/>
                </a:ext>
              </a:extLst>
            </p:cNvPr>
            <p:cNvPicPr>
              <a:picLocks noChangeAspect="1"/>
            </p:cNvPicPr>
            <p:nvPr/>
          </p:nvPicPr>
          <p:blipFill>
            <a:blip r:embed="rId4"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57221" y="4188364"/>
              <a:ext cx="1322416" cy="1322416"/>
            </a:xfrm>
            <a:prstGeom prst="rect">
              <a:avLst/>
            </a:prstGeom>
          </p:spPr>
        </p:pic>
      </p:grpSp>
      <p:grpSp>
        <p:nvGrpSpPr>
          <p:cNvPr id="33" name="Group 32">
            <a:extLst>
              <a:ext uri="{FF2B5EF4-FFF2-40B4-BE49-F238E27FC236}">
                <a16:creationId xmlns="" xmlns:a16="http://schemas.microsoft.com/office/drawing/2014/main" id="{BEC1C506-48BF-4C2A-AE0B-047052505405}"/>
              </a:ext>
            </a:extLst>
          </p:cNvPr>
          <p:cNvGrpSpPr/>
          <p:nvPr/>
        </p:nvGrpSpPr>
        <p:grpSpPr>
          <a:xfrm>
            <a:off x="6648058" y="1245160"/>
            <a:ext cx="3048840" cy="2644558"/>
            <a:chOff x="6648058" y="1245160"/>
            <a:chExt cx="3048840" cy="2644558"/>
          </a:xfrm>
        </p:grpSpPr>
        <p:sp>
          <p:nvSpPr>
            <p:cNvPr id="8" name="Rectangle 7">
              <a:extLst>
                <a:ext uri="{FF2B5EF4-FFF2-40B4-BE49-F238E27FC236}">
                  <a16:creationId xmlns="" xmlns:a16="http://schemas.microsoft.com/office/drawing/2014/main" id="{BA510F71-F6AA-4479-BFE7-CDFFF63EEE97}"/>
                </a:ext>
              </a:extLst>
            </p:cNvPr>
            <p:cNvSpPr/>
            <p:nvPr/>
          </p:nvSpPr>
          <p:spPr>
            <a:xfrm>
              <a:off x="6648058" y="124516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algn="ctr" defTabSz="400050" eaLnBrk="0" fontAlgn="base" hangingPunct="0">
                <a:lnSpc>
                  <a:spcPct val="90000"/>
                </a:lnSpc>
                <a:spcBef>
                  <a:spcPct val="0"/>
                </a:spcBef>
                <a:spcAft>
                  <a:spcPct val="35000"/>
                </a:spcAft>
              </a:pPr>
              <a:endParaRPr lang="en-US" sz="1600" dirty="0">
                <a:solidFill>
                  <a:srgbClr val="035642"/>
                </a:solidFill>
                <a:latin typeface="Cambria" pitchFamily="18" charset="0"/>
              </a:endParaRPr>
            </a:p>
          </p:txBody>
        </p:sp>
        <p:sp>
          <p:nvSpPr>
            <p:cNvPr id="15" name="Rectangle 14">
              <a:extLst>
                <a:ext uri="{FF2B5EF4-FFF2-40B4-BE49-F238E27FC236}">
                  <a16:creationId xmlns="" xmlns:a16="http://schemas.microsoft.com/office/drawing/2014/main" id="{C9D54170-D5DB-46FC-AB4E-016F9A257368}"/>
                </a:ext>
              </a:extLst>
            </p:cNvPr>
            <p:cNvSpPr/>
            <p:nvPr/>
          </p:nvSpPr>
          <p:spPr bwMode="auto">
            <a:xfrm>
              <a:off x="6648058" y="2962703"/>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Environment Upgradation (standardization)</a:t>
              </a:r>
            </a:p>
          </p:txBody>
        </p:sp>
        <p:pic>
          <p:nvPicPr>
            <p:cNvPr id="26" name="Picture 25">
              <a:extLst>
                <a:ext uri="{FF2B5EF4-FFF2-40B4-BE49-F238E27FC236}">
                  <a16:creationId xmlns="" xmlns:a16="http://schemas.microsoft.com/office/drawing/2014/main" id="{F000C051-8E4A-4B64-BE1B-6E716B78478C}"/>
                </a:ext>
              </a:extLst>
            </p:cNvPr>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57221" y="1285793"/>
              <a:ext cx="1539679" cy="1539679"/>
            </a:xfrm>
            <a:prstGeom prst="rect">
              <a:avLst/>
            </a:prstGeom>
          </p:spPr>
        </p:pic>
      </p:grpSp>
      <p:grpSp>
        <p:nvGrpSpPr>
          <p:cNvPr id="32" name="Group 31">
            <a:extLst>
              <a:ext uri="{FF2B5EF4-FFF2-40B4-BE49-F238E27FC236}">
                <a16:creationId xmlns="" xmlns:a16="http://schemas.microsoft.com/office/drawing/2014/main" id="{71F28659-7AC6-4C6A-82DD-244AE987605E}"/>
              </a:ext>
            </a:extLst>
          </p:cNvPr>
          <p:cNvGrpSpPr/>
          <p:nvPr/>
        </p:nvGrpSpPr>
        <p:grpSpPr>
          <a:xfrm>
            <a:off x="3514529" y="1245160"/>
            <a:ext cx="3048840" cy="2644558"/>
            <a:chOff x="3514529" y="1245160"/>
            <a:chExt cx="3048840" cy="2644558"/>
          </a:xfrm>
        </p:grpSpPr>
        <p:sp>
          <p:nvSpPr>
            <p:cNvPr id="7" name="Rectangle 6">
              <a:extLst>
                <a:ext uri="{FF2B5EF4-FFF2-40B4-BE49-F238E27FC236}">
                  <a16:creationId xmlns="" xmlns:a16="http://schemas.microsoft.com/office/drawing/2014/main" id="{C4200171-3C65-43FB-98C1-3E64A19E08C9}"/>
                </a:ext>
              </a:extLst>
            </p:cNvPr>
            <p:cNvSpPr/>
            <p:nvPr/>
          </p:nvSpPr>
          <p:spPr>
            <a:xfrm>
              <a:off x="3514529" y="124516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algn="ctr" defTabSz="400050" eaLnBrk="0" fontAlgn="base" hangingPunct="0">
                <a:lnSpc>
                  <a:spcPct val="90000"/>
                </a:lnSpc>
                <a:spcBef>
                  <a:spcPct val="0"/>
                </a:spcBef>
                <a:spcAft>
                  <a:spcPct val="35000"/>
                </a:spcAft>
              </a:pPr>
              <a:endParaRPr lang="en-US" sz="1600" b="1" dirty="0">
                <a:solidFill>
                  <a:srgbClr val="035642"/>
                </a:solidFill>
                <a:latin typeface="Cambria" pitchFamily="18" charset="0"/>
              </a:endParaRPr>
            </a:p>
          </p:txBody>
        </p:sp>
        <p:sp>
          <p:nvSpPr>
            <p:cNvPr id="14" name="Rectangle 13">
              <a:extLst>
                <a:ext uri="{FF2B5EF4-FFF2-40B4-BE49-F238E27FC236}">
                  <a16:creationId xmlns="" xmlns:a16="http://schemas.microsoft.com/office/drawing/2014/main" id="{9B0B4E0F-411F-41E5-BFF9-C0DF67B9B864}"/>
                </a:ext>
              </a:extLst>
            </p:cNvPr>
            <p:cNvSpPr/>
            <p:nvPr/>
          </p:nvSpPr>
          <p:spPr bwMode="auto">
            <a:xfrm>
              <a:off x="3514529" y="2962703"/>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Implementing Change in Application Development Environment.</a:t>
              </a:r>
            </a:p>
          </p:txBody>
        </p:sp>
        <p:pic>
          <p:nvPicPr>
            <p:cNvPr id="28" name="Picture 27">
              <a:extLst>
                <a:ext uri="{FF2B5EF4-FFF2-40B4-BE49-F238E27FC236}">
                  <a16:creationId xmlns="" xmlns:a16="http://schemas.microsoft.com/office/drawing/2014/main" id="{FB083D74-1E60-424B-A2DC-80D0656EB48E}"/>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442400" y="1359349"/>
              <a:ext cx="1392568" cy="1392568"/>
            </a:xfrm>
            <a:prstGeom prst="rect">
              <a:avLst/>
            </a:prstGeom>
          </p:spPr>
        </p:pic>
      </p:grpSp>
      <p:grpSp>
        <p:nvGrpSpPr>
          <p:cNvPr id="35" name="Group 34">
            <a:extLst>
              <a:ext uri="{FF2B5EF4-FFF2-40B4-BE49-F238E27FC236}">
                <a16:creationId xmlns="" xmlns:a16="http://schemas.microsoft.com/office/drawing/2014/main" id="{763B84E9-3C9E-4DC4-816C-006F315F6B23}"/>
              </a:ext>
            </a:extLst>
          </p:cNvPr>
          <p:cNvGrpSpPr/>
          <p:nvPr/>
        </p:nvGrpSpPr>
        <p:grpSpPr>
          <a:xfrm>
            <a:off x="3514529" y="3955240"/>
            <a:ext cx="3048840" cy="2644558"/>
            <a:chOff x="3514529" y="3955240"/>
            <a:chExt cx="3048840" cy="2644558"/>
          </a:xfrm>
        </p:grpSpPr>
        <p:sp>
          <p:nvSpPr>
            <p:cNvPr id="9" name="Rectangle 8">
              <a:extLst>
                <a:ext uri="{FF2B5EF4-FFF2-40B4-BE49-F238E27FC236}">
                  <a16:creationId xmlns="" xmlns:a16="http://schemas.microsoft.com/office/drawing/2014/main" id="{F26A82B0-1D11-473A-9E9A-1ADD382DC379}"/>
                </a:ext>
              </a:extLst>
            </p:cNvPr>
            <p:cNvSpPr/>
            <p:nvPr/>
          </p:nvSpPr>
          <p:spPr>
            <a:xfrm>
              <a:off x="3514529" y="395524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marL="285750" indent="-285750" defTabSz="400050" eaLnBrk="0" fontAlgn="base" hangingPunct="0">
                <a:lnSpc>
                  <a:spcPct val="90000"/>
                </a:lnSpc>
                <a:spcBef>
                  <a:spcPct val="0"/>
                </a:spcBef>
                <a:spcAft>
                  <a:spcPct val="35000"/>
                </a:spcAft>
                <a:buFont typeface="Arial" panose="020B0604020202020204" pitchFamily="34" charset="0"/>
                <a:buChar char="•"/>
              </a:pPr>
              <a:endParaRPr lang="en-US" sz="1600" dirty="0">
                <a:solidFill>
                  <a:srgbClr val="035642"/>
                </a:solidFill>
                <a:latin typeface="Cambria" pitchFamily="18" charset="0"/>
              </a:endParaRPr>
            </a:p>
          </p:txBody>
        </p:sp>
        <p:sp>
          <p:nvSpPr>
            <p:cNvPr id="17" name="Rectangle 16">
              <a:extLst>
                <a:ext uri="{FF2B5EF4-FFF2-40B4-BE49-F238E27FC236}">
                  <a16:creationId xmlns="" xmlns:a16="http://schemas.microsoft.com/office/drawing/2014/main" id="{7424B689-0498-4D5D-961D-3870CB365C8C}"/>
                </a:ext>
              </a:extLst>
            </p:cNvPr>
            <p:cNvSpPr/>
            <p:nvPr/>
          </p:nvSpPr>
          <p:spPr bwMode="auto">
            <a:xfrm>
              <a:off x="3514529" y="5657492"/>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Budget</a:t>
              </a:r>
            </a:p>
          </p:txBody>
        </p:sp>
        <p:pic>
          <p:nvPicPr>
            <p:cNvPr id="30" name="Picture 29">
              <a:extLst>
                <a:ext uri="{FF2B5EF4-FFF2-40B4-BE49-F238E27FC236}">
                  <a16:creationId xmlns="" xmlns:a16="http://schemas.microsoft.com/office/drawing/2014/main" id="{7F83D811-E762-4A0A-A566-929397B7B57B}"/>
                </a:ext>
              </a:extLst>
            </p:cNvPr>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284147" y="4056491"/>
              <a:ext cx="1461031" cy="1461031"/>
            </a:xfrm>
            <a:prstGeom prst="rect">
              <a:avLst/>
            </a:prstGeom>
          </p:spPr>
        </p:pic>
      </p:grpSp>
      <p:sp>
        <p:nvSpPr>
          <p:cNvPr id="27"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Challenges in Implementing DevOps!</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01248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7C766396-A5BD-4C61-9CBE-726F26B0F79A}"/>
              </a:ext>
            </a:extLst>
          </p:cNvPr>
          <p:cNvCxnSpPr/>
          <p:nvPr/>
        </p:nvCxnSpPr>
        <p:spPr>
          <a:xfrm rot="5400000">
            <a:off x="7868209" y="4459380"/>
            <a:ext cx="846044"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30D1B365-4206-487C-BDEC-C2939F0C181D}"/>
              </a:ext>
            </a:extLst>
          </p:cNvPr>
          <p:cNvCxnSpPr/>
          <p:nvPr/>
        </p:nvCxnSpPr>
        <p:spPr>
          <a:xfrm>
            <a:off x="1522878" y="4120963"/>
            <a:ext cx="0" cy="76144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2C3525A0-6CC7-4EA2-B9B0-1002AC6B0A98}"/>
              </a:ext>
            </a:extLst>
          </p:cNvPr>
          <p:cNvCxnSpPr/>
          <p:nvPr/>
        </p:nvCxnSpPr>
        <p:spPr>
          <a:xfrm rot="5400000">
            <a:off x="4526335" y="4501683"/>
            <a:ext cx="761440"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12" name="Rounded Rectangle 14">
            <a:extLst>
              <a:ext uri="{FF2B5EF4-FFF2-40B4-BE49-F238E27FC236}">
                <a16:creationId xmlns="" xmlns:a16="http://schemas.microsoft.com/office/drawing/2014/main" id="{88DBDEB3-4CA8-4732-B3E4-0D5219BADBFA}"/>
              </a:ext>
            </a:extLst>
          </p:cNvPr>
          <p:cNvSpPr/>
          <p:nvPr/>
        </p:nvSpPr>
        <p:spPr>
          <a:xfrm>
            <a:off x="338417" y="4882403"/>
            <a:ext cx="3130363" cy="1522879"/>
          </a:xfrm>
          <a:prstGeom prst="round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anchor="ctr"/>
          <a:lstStyle/>
          <a:p>
            <a:pPr algn="ctr"/>
            <a:r>
              <a:rPr lang="en-US" sz="1800" b="1" dirty="0">
                <a:solidFill>
                  <a:sysClr val="windowText" lastClr="000000"/>
                </a:solidFill>
                <a:latin typeface="+mj-lt"/>
              </a:rPr>
              <a:t>Options</a:t>
            </a:r>
            <a:r>
              <a:rPr lang="en-US" sz="1800" dirty="0">
                <a:solidFill>
                  <a:sysClr val="windowText" lastClr="000000"/>
                </a:solidFill>
                <a:latin typeface="+mj-lt"/>
              </a:rPr>
              <a:t> of substituting a exiting tools should be taken solicitously. No Fancy ideas.</a:t>
            </a:r>
          </a:p>
        </p:txBody>
      </p:sp>
      <p:sp>
        <p:nvSpPr>
          <p:cNvPr id="13" name="Rounded Rectangle 15">
            <a:extLst>
              <a:ext uri="{FF2B5EF4-FFF2-40B4-BE49-F238E27FC236}">
                <a16:creationId xmlns="" xmlns:a16="http://schemas.microsoft.com/office/drawing/2014/main" id="{637130AE-BD38-41D8-980B-5CAC6C8E02E1}"/>
              </a:ext>
            </a:extLst>
          </p:cNvPr>
          <p:cNvSpPr/>
          <p:nvPr/>
        </p:nvSpPr>
        <p:spPr>
          <a:xfrm>
            <a:off x="3637989" y="4882403"/>
            <a:ext cx="3040924" cy="1522879"/>
          </a:xfrm>
          <a:prstGeom prst="roundRect">
            <a:avLst/>
          </a:prstGeom>
          <a:solidFill>
            <a:schemeClr val="accent2">
              <a:lumMod val="40000"/>
              <a:lumOff val="60000"/>
              <a:alpha val="50196"/>
            </a:schemeClr>
          </a:solidFill>
          <a:ln>
            <a:noFill/>
          </a:ln>
        </p:spPr>
        <p:style>
          <a:lnRef idx="1">
            <a:schemeClr val="dk1"/>
          </a:lnRef>
          <a:fillRef idx="2">
            <a:schemeClr val="dk1"/>
          </a:fillRef>
          <a:effectRef idx="1">
            <a:schemeClr val="dk1"/>
          </a:effectRef>
          <a:fontRef idx="minor">
            <a:schemeClr val="dk1"/>
          </a:fontRef>
        </p:style>
        <p:txBody>
          <a:bodyPr anchor="ctr"/>
          <a:lstStyle/>
          <a:p>
            <a:pPr algn="ctr"/>
            <a:r>
              <a:rPr lang="en-US" sz="1800" dirty="0">
                <a:solidFill>
                  <a:schemeClr val="tx1"/>
                </a:solidFill>
                <a:latin typeface="+mj-lt"/>
              </a:rPr>
              <a:t>Give </a:t>
            </a:r>
            <a:r>
              <a:rPr lang="en-US" sz="1800" b="1" dirty="0">
                <a:solidFill>
                  <a:schemeClr val="tx1"/>
                </a:solidFill>
                <a:latin typeface="+mj-lt"/>
              </a:rPr>
              <a:t>equal importance </a:t>
            </a:r>
            <a:r>
              <a:rPr lang="en-US" sz="1800" dirty="0">
                <a:solidFill>
                  <a:schemeClr val="tx1"/>
                </a:solidFill>
                <a:latin typeface="+mj-lt"/>
              </a:rPr>
              <a:t>to log analysis, report generation and circulation.</a:t>
            </a:r>
          </a:p>
        </p:txBody>
      </p:sp>
      <p:sp>
        <p:nvSpPr>
          <p:cNvPr id="14" name="Rounded Rectangle 18">
            <a:extLst>
              <a:ext uri="{FF2B5EF4-FFF2-40B4-BE49-F238E27FC236}">
                <a16:creationId xmlns="" xmlns:a16="http://schemas.microsoft.com/office/drawing/2014/main" id="{5588255B-77A6-4756-8826-AEB4CE26CC00}"/>
              </a:ext>
            </a:extLst>
          </p:cNvPr>
          <p:cNvSpPr/>
          <p:nvPr/>
        </p:nvSpPr>
        <p:spPr>
          <a:xfrm>
            <a:off x="7022165" y="4882403"/>
            <a:ext cx="3040924" cy="1522879"/>
          </a:xfrm>
          <a:prstGeom prst="roundRect">
            <a:avLst/>
          </a:prstGeom>
          <a:solidFill>
            <a:schemeClr val="accent6"/>
          </a:solidFill>
          <a:ln>
            <a:no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800" b="1" dirty="0">
                <a:solidFill>
                  <a:schemeClr val="bg1"/>
                </a:solidFill>
                <a:latin typeface="+mj-lt"/>
              </a:rPr>
              <a:t>Mindset</a:t>
            </a:r>
            <a:r>
              <a:rPr lang="en-US" sz="1800" dirty="0">
                <a:solidFill>
                  <a:schemeClr val="bg1"/>
                </a:solidFill>
                <a:latin typeface="+mj-lt"/>
              </a:rPr>
              <a:t> to adapt to changes.</a:t>
            </a:r>
          </a:p>
        </p:txBody>
      </p:sp>
      <p:cxnSp>
        <p:nvCxnSpPr>
          <p:cNvPr id="17" name="Straight Connector 16">
            <a:extLst>
              <a:ext uri="{FF2B5EF4-FFF2-40B4-BE49-F238E27FC236}">
                <a16:creationId xmlns="" xmlns:a16="http://schemas.microsoft.com/office/drawing/2014/main" id="{CA9BEF7D-22C6-4A68-BBA6-5428D0454FAD}"/>
              </a:ext>
            </a:extLst>
          </p:cNvPr>
          <p:cNvCxnSpPr/>
          <p:nvPr/>
        </p:nvCxnSpPr>
        <p:spPr>
          <a:xfrm rot="5400000">
            <a:off x="7614396" y="3190314"/>
            <a:ext cx="846044"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071BBB19-04A4-4956-8CCC-10E628B0AED0}"/>
              </a:ext>
            </a:extLst>
          </p:cNvPr>
          <p:cNvCxnSpPr/>
          <p:nvPr/>
        </p:nvCxnSpPr>
        <p:spPr>
          <a:xfrm>
            <a:off x="1269065" y="2851897"/>
            <a:ext cx="0" cy="76144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067E3642-9AA7-451B-B86F-16D9B49C01C6}"/>
              </a:ext>
            </a:extLst>
          </p:cNvPr>
          <p:cNvCxnSpPr/>
          <p:nvPr/>
        </p:nvCxnSpPr>
        <p:spPr>
          <a:xfrm rot="5400000">
            <a:off x="4272522" y="3232617"/>
            <a:ext cx="761440"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 xmlns:a16="http://schemas.microsoft.com/office/drawing/2014/main" id="{6BFA3703-EB38-4E1D-BEBB-02E38E37B137}"/>
              </a:ext>
            </a:extLst>
          </p:cNvPr>
          <p:cNvSpPr/>
          <p:nvPr/>
        </p:nvSpPr>
        <p:spPr>
          <a:xfrm>
            <a:off x="296114" y="3740243"/>
            <a:ext cx="253813" cy="253813"/>
          </a:xfrm>
          <a:prstGeom prst="ellipse">
            <a:avLst/>
          </a:prstGeom>
          <a:solidFill>
            <a:schemeClr val="accent2">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sz="1800" dirty="0">
              <a:latin typeface="+mj-lt"/>
            </a:endParaRPr>
          </a:p>
        </p:txBody>
      </p:sp>
      <p:sp>
        <p:nvSpPr>
          <p:cNvPr id="22" name="Rounded Rectangle 22">
            <a:extLst>
              <a:ext uri="{FF2B5EF4-FFF2-40B4-BE49-F238E27FC236}">
                <a16:creationId xmlns="" xmlns:a16="http://schemas.microsoft.com/office/drawing/2014/main" id="{D08FF845-4668-419F-A9DA-58F473A2A4D6}"/>
              </a:ext>
            </a:extLst>
          </p:cNvPr>
          <p:cNvSpPr/>
          <p:nvPr/>
        </p:nvSpPr>
        <p:spPr>
          <a:xfrm>
            <a:off x="84603" y="1413622"/>
            <a:ext cx="3130363" cy="1522879"/>
          </a:xfrm>
          <a:prstGeom prst="roundRect">
            <a:avLst/>
          </a:prstGeom>
          <a:solidFill>
            <a:schemeClr val="accent6"/>
          </a:solidFill>
          <a:ln>
            <a:noFill/>
          </a:ln>
        </p:spPr>
        <p:style>
          <a:lnRef idx="1">
            <a:schemeClr val="dk1"/>
          </a:lnRef>
          <a:fillRef idx="2">
            <a:schemeClr val="dk1"/>
          </a:fillRef>
          <a:effectRef idx="1">
            <a:schemeClr val="dk1"/>
          </a:effectRef>
          <a:fontRef idx="minor">
            <a:schemeClr val="dk1"/>
          </a:fontRef>
        </p:style>
        <p:txBody>
          <a:bodyPr anchor="ctr"/>
          <a:lstStyle/>
          <a:p>
            <a:pPr algn="ctr"/>
            <a:r>
              <a:rPr lang="en-US" sz="1800" b="1" dirty="0">
                <a:solidFill>
                  <a:schemeClr val="bg1"/>
                </a:solidFill>
                <a:latin typeface="+mj-lt"/>
              </a:rPr>
              <a:t>Active partnership </a:t>
            </a:r>
            <a:r>
              <a:rPr lang="en-US" sz="1800" dirty="0">
                <a:solidFill>
                  <a:schemeClr val="bg1"/>
                </a:solidFill>
                <a:latin typeface="+mj-lt"/>
              </a:rPr>
              <a:t>and close coordination among the stake holders in establishing DevOps culture.</a:t>
            </a:r>
          </a:p>
        </p:txBody>
      </p:sp>
      <p:sp>
        <p:nvSpPr>
          <p:cNvPr id="23" name="Rounded Rectangle 25">
            <a:extLst>
              <a:ext uri="{FF2B5EF4-FFF2-40B4-BE49-F238E27FC236}">
                <a16:creationId xmlns="" xmlns:a16="http://schemas.microsoft.com/office/drawing/2014/main" id="{402BAC53-0BA6-4B06-A88B-60300E49F239}"/>
              </a:ext>
            </a:extLst>
          </p:cNvPr>
          <p:cNvSpPr/>
          <p:nvPr/>
        </p:nvSpPr>
        <p:spPr>
          <a:xfrm>
            <a:off x="3384175" y="1413622"/>
            <a:ext cx="3040924" cy="1522879"/>
          </a:xfrm>
          <a:prstGeom prst="round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800" b="1" dirty="0">
                <a:solidFill>
                  <a:sysClr val="windowText" lastClr="000000"/>
                </a:solidFill>
                <a:latin typeface="+mj-lt"/>
              </a:rPr>
              <a:t>Implement DevOps </a:t>
            </a:r>
            <a:r>
              <a:rPr lang="en-US" sz="1800" dirty="0">
                <a:solidFill>
                  <a:sysClr val="windowText" lastClr="000000"/>
                </a:solidFill>
                <a:latin typeface="+mj-lt"/>
              </a:rPr>
              <a:t>in totality. Avoid partial implementation, can become a reason for failure. </a:t>
            </a:r>
          </a:p>
        </p:txBody>
      </p:sp>
      <p:sp>
        <p:nvSpPr>
          <p:cNvPr id="24" name="Rounded Rectangle 27">
            <a:extLst>
              <a:ext uri="{FF2B5EF4-FFF2-40B4-BE49-F238E27FC236}">
                <a16:creationId xmlns="" xmlns:a16="http://schemas.microsoft.com/office/drawing/2014/main" id="{00417702-B669-4BA9-ABB7-30C268E5AB70}"/>
              </a:ext>
            </a:extLst>
          </p:cNvPr>
          <p:cNvSpPr/>
          <p:nvPr/>
        </p:nvSpPr>
        <p:spPr>
          <a:xfrm>
            <a:off x="6768352" y="1413622"/>
            <a:ext cx="3040924" cy="1522879"/>
          </a:xfrm>
          <a:prstGeom prst="roundRect">
            <a:avLst/>
          </a:prstGeom>
          <a:solidFill>
            <a:schemeClr val="accent2">
              <a:lumMod val="40000"/>
              <a:lumOff val="60000"/>
              <a:alpha val="50196"/>
            </a:schemeClr>
          </a:solidFill>
          <a:ln>
            <a:no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800" b="1" dirty="0">
                <a:solidFill>
                  <a:schemeClr val="tx1"/>
                </a:solidFill>
                <a:latin typeface="+mj-lt"/>
              </a:rPr>
              <a:t>Choose right tool </a:t>
            </a:r>
            <a:r>
              <a:rPr lang="en-US" sz="1800" dirty="0">
                <a:solidFill>
                  <a:schemeClr val="tx1"/>
                </a:solidFill>
                <a:latin typeface="+mj-lt"/>
              </a:rPr>
              <a:t>for each phase in DevOps implementation.</a:t>
            </a:r>
          </a:p>
        </p:txBody>
      </p:sp>
      <p:sp>
        <p:nvSpPr>
          <p:cNvPr id="11" name="Right Arrow 13">
            <a:extLst>
              <a:ext uri="{FF2B5EF4-FFF2-40B4-BE49-F238E27FC236}">
                <a16:creationId xmlns="" xmlns:a16="http://schemas.microsoft.com/office/drawing/2014/main" id="{161C197C-216B-4F9D-A0B3-6F1753A38EAF}"/>
              </a:ext>
            </a:extLst>
          </p:cNvPr>
          <p:cNvSpPr/>
          <p:nvPr/>
        </p:nvSpPr>
        <p:spPr>
          <a:xfrm>
            <a:off x="-1" y="3444128"/>
            <a:ext cx="10152529" cy="84604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chemeClr val="bg1">
                    <a:lumMod val="75000"/>
                  </a:schemeClr>
                </a:solidFill>
                <a:latin typeface="+mj-lt"/>
              </a:rPr>
              <a:t>Best Practices</a:t>
            </a:r>
            <a:endParaRPr lang="en-GB" sz="4000" dirty="0">
              <a:solidFill>
                <a:schemeClr val="bg1">
                  <a:lumMod val="75000"/>
                </a:schemeClr>
              </a:solidFill>
              <a:latin typeface="+mj-lt"/>
            </a:endParaRPr>
          </a:p>
        </p:txBody>
      </p:sp>
      <p:sp>
        <p:nvSpPr>
          <p:cNvPr id="20"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Best Practices in DevOps</a:t>
            </a:r>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54693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22" grpId="0" animBg="1"/>
      <p:bldP spid="23" grpId="0" animBg="1"/>
      <p:bldP spid="24"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358944D5-E6E0-426C-BDAC-02AE2F4F45D6}"/>
              </a:ext>
            </a:extLst>
          </p:cNvPr>
          <p:cNvGrpSpPr/>
          <p:nvPr/>
        </p:nvGrpSpPr>
        <p:grpSpPr>
          <a:xfrm>
            <a:off x="522289" y="1692725"/>
            <a:ext cx="4419599" cy="1879297"/>
            <a:chOff x="522289" y="1692725"/>
            <a:chExt cx="4419599" cy="1879297"/>
          </a:xfrm>
        </p:grpSpPr>
        <p:sp>
          <p:nvSpPr>
            <p:cNvPr id="16" name="Rectangle 15">
              <a:extLst>
                <a:ext uri="{FF2B5EF4-FFF2-40B4-BE49-F238E27FC236}">
                  <a16:creationId xmlns="" xmlns:a16="http://schemas.microsoft.com/office/drawing/2014/main" id="{FF7E7712-629D-4F34-973B-B103DFECF6B6}"/>
                </a:ext>
              </a:extLst>
            </p:cNvPr>
            <p:cNvSpPr/>
            <p:nvPr/>
          </p:nvSpPr>
          <p:spPr>
            <a:xfrm>
              <a:off x="522289" y="1692725"/>
              <a:ext cx="4419599" cy="548640"/>
            </a:xfrm>
            <a:prstGeom prst="rect">
              <a:avLst/>
            </a:prstGeom>
            <a:solidFill>
              <a:srgbClr val="29BDFF"/>
            </a:solidFill>
            <a:ln>
              <a:noFill/>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2000" dirty="0">
                  <a:solidFill>
                    <a:srgbClr val="FFFFFF"/>
                  </a:solidFill>
                  <a:latin typeface="+mj-lt"/>
                </a:rPr>
                <a:t>Increased Agility</a:t>
              </a:r>
            </a:p>
          </p:txBody>
        </p:sp>
        <p:sp>
          <p:nvSpPr>
            <p:cNvPr id="17" name="Isosceles Triangle 16">
              <a:extLst>
                <a:ext uri="{FF2B5EF4-FFF2-40B4-BE49-F238E27FC236}">
                  <a16:creationId xmlns="" xmlns:a16="http://schemas.microsoft.com/office/drawing/2014/main" id="{24837BE4-AB69-4EED-9217-1C485FB26B52}"/>
                </a:ext>
              </a:extLst>
            </p:cNvPr>
            <p:cNvSpPr>
              <a:spLocks noChangeArrowheads="1"/>
            </p:cNvSpPr>
            <p:nvPr/>
          </p:nvSpPr>
          <p:spPr bwMode="auto">
            <a:xfrm rot="10800000">
              <a:off x="2666145" y="2265749"/>
              <a:ext cx="294543" cy="98425"/>
            </a:xfrm>
            <a:prstGeom prst="triangle">
              <a:avLst>
                <a:gd name="adj" fmla="val 50000"/>
              </a:avLst>
            </a:prstGeom>
            <a:solidFill>
              <a:srgbClr val="29BDFF"/>
            </a:solidFill>
            <a:ln>
              <a:noFill/>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400" b="1">
                <a:solidFill>
                  <a:srgbClr val="FFFFFF"/>
                </a:solidFill>
                <a:latin typeface="Century Gothic" pitchFamily="34" charset="0"/>
              </a:endParaRPr>
            </a:p>
          </p:txBody>
        </p:sp>
        <p:sp>
          <p:nvSpPr>
            <p:cNvPr id="32" name="Rectangle 31">
              <a:extLst>
                <a:ext uri="{FF2B5EF4-FFF2-40B4-BE49-F238E27FC236}">
                  <a16:creationId xmlns="" xmlns:a16="http://schemas.microsoft.com/office/drawing/2014/main" id="{0B3CEA82-6790-4E38-AA83-6C3693F76898}"/>
                </a:ext>
              </a:extLst>
            </p:cNvPr>
            <p:cNvSpPr/>
            <p:nvPr/>
          </p:nvSpPr>
          <p:spPr>
            <a:xfrm>
              <a:off x="2226845" y="2670270"/>
              <a:ext cx="2715043" cy="707886"/>
            </a:xfrm>
            <a:prstGeom prst="rect">
              <a:avLst/>
            </a:prstGeom>
          </p:spPr>
          <p:txBody>
            <a:bodyPr wrap="square">
              <a:spAutoFit/>
            </a:bodyPr>
            <a:lstStyle/>
            <a:p>
              <a:pPr>
                <a:defRPr/>
              </a:pPr>
              <a:r>
                <a:rPr lang="en-US" dirty="0">
                  <a:solidFill>
                    <a:schemeClr val="tx1">
                      <a:lumMod val="50000"/>
                      <a:lumOff val="50000"/>
                    </a:schemeClr>
                  </a:solidFill>
                  <a:latin typeface="+mj-lt"/>
                  <a:ea typeface="ＭＳ Ｐゴシック" charset="-128"/>
                </a:rPr>
                <a:t>To enable instant change deployment</a:t>
              </a:r>
            </a:p>
          </p:txBody>
        </p:sp>
        <p:pic>
          <p:nvPicPr>
            <p:cNvPr id="37" name="Picture 3">
              <a:extLst>
                <a:ext uri="{FF2B5EF4-FFF2-40B4-BE49-F238E27FC236}">
                  <a16:creationId xmlns="" xmlns:a16="http://schemas.microsoft.com/office/drawing/2014/main" id="{BB8C2F4E-1B96-4297-B3FB-4B601AF6FB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1960" y="2476403"/>
              <a:ext cx="1137270" cy="1095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a:extLst>
              <a:ext uri="{FF2B5EF4-FFF2-40B4-BE49-F238E27FC236}">
                <a16:creationId xmlns="" xmlns:a16="http://schemas.microsoft.com/office/drawing/2014/main" id="{C227F1C4-2EFD-4405-97EF-7F5DA20200FE}"/>
              </a:ext>
            </a:extLst>
          </p:cNvPr>
          <p:cNvGrpSpPr/>
          <p:nvPr/>
        </p:nvGrpSpPr>
        <p:grpSpPr>
          <a:xfrm>
            <a:off x="5094287" y="1693395"/>
            <a:ext cx="4419599" cy="1990190"/>
            <a:chOff x="5094287" y="1693395"/>
            <a:chExt cx="4419599" cy="1990190"/>
          </a:xfrm>
        </p:grpSpPr>
        <p:sp>
          <p:nvSpPr>
            <p:cNvPr id="15" name="Isosceles Triangle 14">
              <a:extLst>
                <a:ext uri="{FF2B5EF4-FFF2-40B4-BE49-F238E27FC236}">
                  <a16:creationId xmlns="" xmlns:a16="http://schemas.microsoft.com/office/drawing/2014/main" id="{76030F57-C485-41EF-B9AA-DE6E79AEEFC7}"/>
                </a:ext>
              </a:extLst>
            </p:cNvPr>
            <p:cNvSpPr>
              <a:spLocks noChangeArrowheads="1"/>
            </p:cNvSpPr>
            <p:nvPr/>
          </p:nvSpPr>
          <p:spPr bwMode="auto">
            <a:xfrm rot="10800000">
              <a:off x="7172465" y="2276843"/>
              <a:ext cx="294543" cy="98425"/>
            </a:xfrm>
            <a:prstGeom prst="triangle">
              <a:avLst>
                <a:gd name="adj" fmla="val 50000"/>
              </a:avLst>
            </a:prstGeom>
            <a:solidFill>
              <a:srgbClr val="29BDFF"/>
            </a:solidFill>
            <a:ln w="9525">
              <a:noFill/>
              <a:miter lim="800000"/>
              <a:headEnd/>
              <a:tailEnd/>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400" b="1">
                <a:solidFill>
                  <a:srgbClr val="FFFFFF"/>
                </a:solidFill>
                <a:latin typeface="Century Gothic" pitchFamily="34" charset="0"/>
              </a:endParaRPr>
            </a:p>
          </p:txBody>
        </p:sp>
        <p:sp>
          <p:nvSpPr>
            <p:cNvPr id="18" name="Rectangle 17">
              <a:extLst>
                <a:ext uri="{FF2B5EF4-FFF2-40B4-BE49-F238E27FC236}">
                  <a16:creationId xmlns="" xmlns:a16="http://schemas.microsoft.com/office/drawing/2014/main" id="{CCC5D03F-D17A-4CA6-98A0-42BECB27DBFE}"/>
                </a:ext>
              </a:extLst>
            </p:cNvPr>
            <p:cNvSpPr/>
            <p:nvPr/>
          </p:nvSpPr>
          <p:spPr>
            <a:xfrm>
              <a:off x="5094287" y="1693395"/>
              <a:ext cx="4419599" cy="548640"/>
            </a:xfrm>
            <a:prstGeom prst="rect">
              <a:avLst/>
            </a:prstGeom>
            <a:solidFill>
              <a:srgbClr val="29BDFF"/>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2000" dirty="0">
                  <a:solidFill>
                    <a:srgbClr val="FFFFFF"/>
                  </a:solidFill>
                  <a:latin typeface="+mj-lt"/>
                </a:rPr>
                <a:t>Improved Quality</a:t>
              </a:r>
            </a:p>
          </p:txBody>
        </p:sp>
        <p:sp>
          <p:nvSpPr>
            <p:cNvPr id="35" name="Rectangle 34">
              <a:extLst>
                <a:ext uri="{FF2B5EF4-FFF2-40B4-BE49-F238E27FC236}">
                  <a16:creationId xmlns="" xmlns:a16="http://schemas.microsoft.com/office/drawing/2014/main" id="{4FA1A5CD-FB5B-4373-8F57-FACABB1E65C4}"/>
                </a:ext>
              </a:extLst>
            </p:cNvPr>
            <p:cNvSpPr/>
            <p:nvPr/>
          </p:nvSpPr>
          <p:spPr>
            <a:xfrm>
              <a:off x="6554102" y="2686733"/>
              <a:ext cx="2715043" cy="707886"/>
            </a:xfrm>
            <a:prstGeom prst="rect">
              <a:avLst/>
            </a:prstGeom>
          </p:spPr>
          <p:txBody>
            <a:bodyPr wrap="square">
              <a:spAutoFit/>
            </a:bodyPr>
            <a:lstStyle/>
            <a:p>
              <a:pPr>
                <a:defRPr/>
              </a:pPr>
              <a:r>
                <a:rPr lang="en-US" dirty="0">
                  <a:solidFill>
                    <a:schemeClr val="tx1">
                      <a:lumMod val="50000"/>
                      <a:lumOff val="50000"/>
                    </a:schemeClr>
                  </a:solidFill>
                  <a:latin typeface="+mj-lt"/>
                  <a:ea typeface="ＭＳ Ｐゴシック" charset="-128"/>
                </a:rPr>
                <a:t>To improve end user satisfaction</a:t>
              </a:r>
            </a:p>
          </p:txBody>
        </p:sp>
        <p:pic>
          <p:nvPicPr>
            <p:cNvPr id="38" name="Picture 4">
              <a:extLst>
                <a:ext uri="{FF2B5EF4-FFF2-40B4-BE49-F238E27FC236}">
                  <a16:creationId xmlns="" xmlns:a16="http://schemas.microsoft.com/office/drawing/2014/main" id="{CB7F97A9-F7CF-47C7-A512-080CD1471B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1724" y="2572383"/>
              <a:ext cx="1115197" cy="1111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 name="Group 3">
            <a:extLst>
              <a:ext uri="{FF2B5EF4-FFF2-40B4-BE49-F238E27FC236}">
                <a16:creationId xmlns="" xmlns:a16="http://schemas.microsoft.com/office/drawing/2014/main" id="{B4D00AE2-0D93-44D7-AC18-B59BBE6DA5D0}"/>
              </a:ext>
            </a:extLst>
          </p:cNvPr>
          <p:cNvGrpSpPr/>
          <p:nvPr/>
        </p:nvGrpSpPr>
        <p:grpSpPr>
          <a:xfrm>
            <a:off x="522288" y="3971881"/>
            <a:ext cx="4419599" cy="2204954"/>
            <a:chOff x="522288" y="3971881"/>
            <a:chExt cx="4419599" cy="2204954"/>
          </a:xfrm>
        </p:grpSpPr>
        <p:sp>
          <p:nvSpPr>
            <p:cNvPr id="27" name="Rectangle 26">
              <a:extLst>
                <a:ext uri="{FF2B5EF4-FFF2-40B4-BE49-F238E27FC236}">
                  <a16:creationId xmlns="" xmlns:a16="http://schemas.microsoft.com/office/drawing/2014/main" id="{CE301687-3A73-46CE-85F8-B428E7235286}"/>
                </a:ext>
              </a:extLst>
            </p:cNvPr>
            <p:cNvSpPr/>
            <p:nvPr/>
          </p:nvSpPr>
          <p:spPr>
            <a:xfrm>
              <a:off x="522288" y="3971881"/>
              <a:ext cx="4419599" cy="548640"/>
            </a:xfrm>
            <a:prstGeom prst="rect">
              <a:avLst/>
            </a:prstGeom>
            <a:solidFill>
              <a:srgbClr val="29BDFF"/>
            </a:solidFill>
            <a:ln>
              <a:noFill/>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2000" dirty="0">
                  <a:solidFill>
                    <a:srgbClr val="FFFFFF"/>
                  </a:solidFill>
                  <a:latin typeface="+mj-lt"/>
                </a:rPr>
                <a:t>Improve Innovation</a:t>
              </a:r>
            </a:p>
          </p:txBody>
        </p:sp>
        <p:sp>
          <p:nvSpPr>
            <p:cNvPr id="28" name="Isosceles Triangle 27">
              <a:extLst>
                <a:ext uri="{FF2B5EF4-FFF2-40B4-BE49-F238E27FC236}">
                  <a16:creationId xmlns="" xmlns:a16="http://schemas.microsoft.com/office/drawing/2014/main" id="{228D3796-E8E2-403A-89E2-B1BF6F13FFD9}"/>
                </a:ext>
              </a:extLst>
            </p:cNvPr>
            <p:cNvSpPr>
              <a:spLocks noChangeArrowheads="1"/>
            </p:cNvSpPr>
            <p:nvPr/>
          </p:nvSpPr>
          <p:spPr bwMode="auto">
            <a:xfrm rot="10800000">
              <a:off x="2666144" y="4544905"/>
              <a:ext cx="294543" cy="98425"/>
            </a:xfrm>
            <a:prstGeom prst="triangle">
              <a:avLst>
                <a:gd name="adj" fmla="val 50000"/>
              </a:avLst>
            </a:prstGeom>
            <a:solidFill>
              <a:srgbClr val="29BDFF"/>
            </a:solidFill>
            <a:ln>
              <a:noFill/>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400" b="1">
                <a:solidFill>
                  <a:srgbClr val="FFFFFF"/>
                </a:solidFill>
                <a:latin typeface="Century Gothic" pitchFamily="34" charset="0"/>
              </a:endParaRPr>
            </a:p>
          </p:txBody>
        </p:sp>
        <p:sp>
          <p:nvSpPr>
            <p:cNvPr id="31" name="Rectangle 30">
              <a:extLst>
                <a:ext uri="{FF2B5EF4-FFF2-40B4-BE49-F238E27FC236}">
                  <a16:creationId xmlns="" xmlns:a16="http://schemas.microsoft.com/office/drawing/2014/main" id="{5BB1511B-618E-4095-BC5F-F90DDDF24298}"/>
                </a:ext>
              </a:extLst>
            </p:cNvPr>
            <p:cNvSpPr/>
            <p:nvPr/>
          </p:nvSpPr>
          <p:spPr>
            <a:xfrm>
              <a:off x="2364555" y="5160768"/>
              <a:ext cx="2524770" cy="707886"/>
            </a:xfrm>
            <a:prstGeom prst="rect">
              <a:avLst/>
            </a:prstGeom>
          </p:spPr>
          <p:txBody>
            <a:bodyPr wrap="square">
              <a:spAutoFit/>
            </a:bodyPr>
            <a:lstStyle/>
            <a:p>
              <a:pPr>
                <a:defRPr/>
              </a:pPr>
              <a:r>
                <a:rPr lang="en-US" dirty="0">
                  <a:solidFill>
                    <a:schemeClr val="tx1">
                      <a:lumMod val="50000"/>
                      <a:lumOff val="50000"/>
                    </a:schemeClr>
                  </a:solidFill>
                  <a:latin typeface="+mj-lt"/>
                  <a:ea typeface="ＭＳ Ｐゴシック" charset="-128"/>
                </a:rPr>
                <a:t>To increase innovation cycle</a:t>
              </a:r>
            </a:p>
          </p:txBody>
        </p:sp>
        <p:pic>
          <p:nvPicPr>
            <p:cNvPr id="39" name="Picture 5">
              <a:extLst>
                <a:ext uri="{FF2B5EF4-FFF2-40B4-BE49-F238E27FC236}">
                  <a16:creationId xmlns="" xmlns:a16="http://schemas.microsoft.com/office/drawing/2014/main" id="{390B8317-2B7E-4209-B9B8-059874E5F7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4345" y="5027969"/>
              <a:ext cx="1152500" cy="1148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1" name="Group 40">
            <a:extLst>
              <a:ext uri="{FF2B5EF4-FFF2-40B4-BE49-F238E27FC236}">
                <a16:creationId xmlns="" xmlns:a16="http://schemas.microsoft.com/office/drawing/2014/main" id="{D9D506D0-1159-4D6B-BE1A-F3BD906B878C}"/>
              </a:ext>
            </a:extLst>
          </p:cNvPr>
          <p:cNvGrpSpPr/>
          <p:nvPr/>
        </p:nvGrpSpPr>
        <p:grpSpPr>
          <a:xfrm>
            <a:off x="5094286" y="3972551"/>
            <a:ext cx="4518621" cy="2203879"/>
            <a:chOff x="5094286" y="3972551"/>
            <a:chExt cx="4518621" cy="2203879"/>
          </a:xfrm>
        </p:grpSpPr>
        <p:sp>
          <p:nvSpPr>
            <p:cNvPr id="20" name="Isosceles Triangle 19">
              <a:extLst>
                <a:ext uri="{FF2B5EF4-FFF2-40B4-BE49-F238E27FC236}">
                  <a16:creationId xmlns="" xmlns:a16="http://schemas.microsoft.com/office/drawing/2014/main" id="{A6D26F3B-BEA2-4DE3-8E0B-1400CAB0B6DF}"/>
                </a:ext>
              </a:extLst>
            </p:cNvPr>
            <p:cNvSpPr>
              <a:spLocks noChangeArrowheads="1"/>
            </p:cNvSpPr>
            <p:nvPr/>
          </p:nvSpPr>
          <p:spPr bwMode="auto">
            <a:xfrm rot="10800000">
              <a:off x="7172464" y="4555999"/>
              <a:ext cx="294543" cy="98425"/>
            </a:xfrm>
            <a:prstGeom prst="triangle">
              <a:avLst>
                <a:gd name="adj" fmla="val 50000"/>
              </a:avLst>
            </a:prstGeom>
            <a:solidFill>
              <a:srgbClr val="29BDFF"/>
            </a:solidFill>
            <a:ln w="9525">
              <a:noFill/>
              <a:miter lim="800000"/>
              <a:headEnd/>
              <a:tailEnd/>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400" b="1">
                <a:solidFill>
                  <a:srgbClr val="FFFFFF"/>
                </a:solidFill>
                <a:latin typeface="Century Gothic" pitchFamily="34" charset="0"/>
              </a:endParaRPr>
            </a:p>
          </p:txBody>
        </p:sp>
        <p:sp>
          <p:nvSpPr>
            <p:cNvPr id="21" name="Rectangle 20">
              <a:extLst>
                <a:ext uri="{FF2B5EF4-FFF2-40B4-BE49-F238E27FC236}">
                  <a16:creationId xmlns="" xmlns:a16="http://schemas.microsoft.com/office/drawing/2014/main" id="{32DC33B7-3472-4BF9-9659-FE69769FE436}"/>
                </a:ext>
              </a:extLst>
            </p:cNvPr>
            <p:cNvSpPr/>
            <p:nvPr/>
          </p:nvSpPr>
          <p:spPr>
            <a:xfrm>
              <a:off x="5094286" y="3972551"/>
              <a:ext cx="4419599" cy="548640"/>
            </a:xfrm>
            <a:prstGeom prst="rect">
              <a:avLst/>
            </a:prstGeom>
            <a:solidFill>
              <a:srgbClr val="29BDFF"/>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2000" dirty="0">
                  <a:solidFill>
                    <a:srgbClr val="FFFFFF"/>
                  </a:solidFill>
                  <a:latin typeface="+mj-lt"/>
                </a:rPr>
                <a:t>Reduced Outages</a:t>
              </a:r>
            </a:p>
          </p:txBody>
        </p:sp>
        <p:sp>
          <p:nvSpPr>
            <p:cNvPr id="23" name="Rectangle 22">
              <a:extLst>
                <a:ext uri="{FF2B5EF4-FFF2-40B4-BE49-F238E27FC236}">
                  <a16:creationId xmlns="" xmlns:a16="http://schemas.microsoft.com/office/drawing/2014/main" id="{BDF6660C-008B-4EB2-B968-95C58B866F38}"/>
                </a:ext>
              </a:extLst>
            </p:cNvPr>
            <p:cNvSpPr/>
            <p:nvPr/>
          </p:nvSpPr>
          <p:spPr>
            <a:xfrm>
              <a:off x="6576921" y="4852991"/>
              <a:ext cx="3035986" cy="1323439"/>
            </a:xfrm>
            <a:prstGeom prst="rect">
              <a:avLst/>
            </a:prstGeom>
          </p:spPr>
          <p:txBody>
            <a:bodyPr wrap="square">
              <a:spAutoFit/>
            </a:bodyPr>
            <a:lstStyle/>
            <a:p>
              <a:pPr>
                <a:defRPr/>
              </a:pPr>
              <a:r>
                <a:rPr lang="en-US" dirty="0">
                  <a:solidFill>
                    <a:schemeClr val="tx1">
                      <a:lumMod val="50000"/>
                      <a:lumOff val="50000"/>
                    </a:schemeClr>
                  </a:solidFill>
                  <a:latin typeface="+mj-lt"/>
                  <a:ea typeface="ＭＳ Ｐゴシック" charset="-128"/>
                </a:rPr>
                <a:t>Less outages in production (about 80% outages are change related)</a:t>
              </a:r>
            </a:p>
          </p:txBody>
        </p:sp>
        <p:pic>
          <p:nvPicPr>
            <p:cNvPr id="40" name="Picture 6">
              <a:extLst>
                <a:ext uri="{FF2B5EF4-FFF2-40B4-BE49-F238E27FC236}">
                  <a16:creationId xmlns="" xmlns:a16="http://schemas.microsoft.com/office/drawing/2014/main" id="{0E316633-6201-450E-9200-A4462B189CD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8358" y="5004191"/>
              <a:ext cx="1075744" cy="108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4"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DevOps Operational Benefits</a:t>
            </a:r>
            <a:endParaRPr lang="en-US" sz="2400" b="1" dirty="0"/>
          </a:p>
        </p:txBody>
      </p:sp>
      <p:sp>
        <p:nvSpPr>
          <p:cNvPr id="5" name="Footer Placeholder 4"/>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424077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0182" y="2147888"/>
            <a:ext cx="7707628" cy="704937"/>
          </a:xfrm>
          <a:prstGeom prst="rect">
            <a:avLst/>
          </a:prstGeom>
        </p:spPr>
        <p:txBody>
          <a:bodyPr wrap="square">
            <a:spAutoFit/>
          </a:bodyPr>
          <a:lstStyle/>
          <a:p>
            <a:pPr lvl="0" algn="ctr" defTabSz="503771" eaLnBrk="0" fontAlgn="auto" hangingPunct="0">
              <a:spcBef>
                <a:spcPts val="0"/>
              </a:spcBef>
              <a:spcAft>
                <a:spcPts val="0"/>
              </a:spcAft>
              <a:defRPr/>
            </a:pPr>
            <a:r>
              <a:rPr lang="en-US" sz="3981" b="1" dirty="0">
                <a:solidFill>
                  <a:srgbClr val="FFFFFF"/>
                </a:solidFill>
                <a:latin typeface="Arial" panose="020B0604020202020204" pitchFamily="34" charset="0"/>
                <a:ea typeface="MS PGothic" pitchFamily="34" charset="-128"/>
                <a:cs typeface="Arial" panose="020B0604020202020204" pitchFamily="34" charset="0"/>
              </a:rPr>
              <a:t>Maven and Gradle</a:t>
            </a:r>
            <a:endParaRPr kumimoji="0" lang="en-US" sz="3981" b="1" i="0" u="none" strike="noStrike" kern="1200" cap="none" spc="0" normalizeH="0" baseline="0" noProof="0" dirty="0">
              <a:ln>
                <a:noFill/>
              </a:ln>
              <a:solidFill>
                <a:srgbClr val="FFFFFF"/>
              </a:solidFill>
              <a:effectLst/>
              <a:uLnTx/>
              <a:uFillTx/>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995774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 xmlns:a16="http://schemas.microsoft.com/office/drawing/2014/main" id="{19220748-88A1-4422-837F-74F6327972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546028" y="3672739"/>
            <a:ext cx="4817643" cy="3237484"/>
          </a:xfrm>
          <a:prstGeom prst="rect">
            <a:avLst/>
          </a:prstGeom>
        </p:spPr>
      </p:pic>
      <p:sp>
        <p:nvSpPr>
          <p:cNvPr id="15" name="Content Placeholder 2">
            <a:extLst>
              <a:ext uri="{FF2B5EF4-FFF2-40B4-BE49-F238E27FC236}">
                <a16:creationId xmlns="" xmlns:a16="http://schemas.microsoft.com/office/drawing/2014/main" id="{4ADECE9B-1392-479C-A1B4-3D15B3C96D27}"/>
              </a:ext>
            </a:extLst>
          </p:cNvPr>
          <p:cNvSpPr txBox="1">
            <a:spLocks/>
          </p:cNvSpPr>
          <p:nvPr/>
        </p:nvSpPr>
        <p:spPr bwMode="auto">
          <a:xfrm>
            <a:off x="597591" y="1524792"/>
            <a:ext cx="5901179" cy="2861583"/>
          </a:xfrm>
          <a:prstGeom prst="rect">
            <a:avLst/>
          </a:prstGeom>
          <a:noFill/>
          <a:ln w="9525">
            <a:noFill/>
            <a:miter lim="800000"/>
            <a:headEnd/>
            <a:tailEnd/>
          </a:ln>
        </p:spPr>
        <p:txBody>
          <a:bodyPr vert="horz" wrap="square" lIns="0" tIns="35964" rIns="0" bIns="35964" numCol="1" anchor="t" anchorCtr="0" compatLnSpc="1">
            <a:prstTxWarp prst="textNoShape">
              <a:avLst/>
            </a:prstTxWarp>
            <a:normAutofit/>
          </a:bodyPr>
          <a:lstStyle>
            <a:defPPr>
              <a:defRPr lang="en-US"/>
            </a:defPPr>
            <a:lvl1pPr marL="0" algn="l" defTabSz="1008066" rtl="0" eaLnBrk="1" latinLnBrk="0" hangingPunct="1">
              <a:defRPr sz="2000" kern="1200">
                <a:solidFill>
                  <a:schemeClr val="tx1"/>
                </a:solidFill>
                <a:latin typeface="+mn-lt"/>
                <a:ea typeface="+mn-ea"/>
                <a:cs typeface="+mn-cs"/>
              </a:defRPr>
            </a:lvl1pPr>
            <a:lvl2pPr marL="504031" algn="l" defTabSz="1008066" rtl="0" eaLnBrk="1" latinLnBrk="0" hangingPunct="1">
              <a:defRPr sz="2000" kern="1200">
                <a:solidFill>
                  <a:schemeClr val="tx1"/>
                </a:solidFill>
                <a:latin typeface="+mn-lt"/>
                <a:ea typeface="+mn-ea"/>
                <a:cs typeface="+mn-cs"/>
              </a:defRPr>
            </a:lvl2pPr>
            <a:lvl3pPr marL="1008066" algn="l" defTabSz="1008066" rtl="0" eaLnBrk="1" latinLnBrk="0" hangingPunct="1">
              <a:defRPr sz="2000" kern="1200">
                <a:solidFill>
                  <a:schemeClr val="tx1"/>
                </a:solidFill>
                <a:latin typeface="+mn-lt"/>
                <a:ea typeface="+mn-ea"/>
                <a:cs typeface="+mn-cs"/>
              </a:defRPr>
            </a:lvl3pPr>
            <a:lvl4pPr marL="1512095" algn="l" defTabSz="1008066" rtl="0" eaLnBrk="1" latinLnBrk="0" hangingPunct="1">
              <a:defRPr sz="2000" kern="1200">
                <a:solidFill>
                  <a:schemeClr val="tx1"/>
                </a:solidFill>
                <a:latin typeface="+mn-lt"/>
                <a:ea typeface="+mn-ea"/>
                <a:cs typeface="+mn-cs"/>
              </a:defRPr>
            </a:lvl4pPr>
            <a:lvl5pPr marL="2016126" algn="l" defTabSz="1008066" rtl="0" eaLnBrk="1" latinLnBrk="0" hangingPunct="1">
              <a:defRPr sz="2000" kern="1200">
                <a:solidFill>
                  <a:schemeClr val="tx1"/>
                </a:solidFill>
                <a:latin typeface="+mn-lt"/>
                <a:ea typeface="+mn-ea"/>
                <a:cs typeface="+mn-cs"/>
              </a:defRPr>
            </a:lvl5pPr>
            <a:lvl6pPr marL="2520158" algn="l" defTabSz="1008066" rtl="0" eaLnBrk="1" latinLnBrk="0" hangingPunct="1">
              <a:defRPr sz="2000" kern="1200">
                <a:solidFill>
                  <a:schemeClr val="tx1"/>
                </a:solidFill>
                <a:latin typeface="+mn-lt"/>
                <a:ea typeface="+mn-ea"/>
                <a:cs typeface="+mn-cs"/>
              </a:defRPr>
            </a:lvl6pPr>
            <a:lvl7pPr marL="3024191" algn="l" defTabSz="1008066" rtl="0" eaLnBrk="1" latinLnBrk="0" hangingPunct="1">
              <a:defRPr sz="2000" kern="1200">
                <a:solidFill>
                  <a:schemeClr val="tx1"/>
                </a:solidFill>
                <a:latin typeface="+mn-lt"/>
                <a:ea typeface="+mn-ea"/>
                <a:cs typeface="+mn-cs"/>
              </a:defRPr>
            </a:lvl7pPr>
            <a:lvl8pPr marL="3528224" algn="l" defTabSz="1008066" rtl="0" eaLnBrk="1" latinLnBrk="0" hangingPunct="1">
              <a:defRPr sz="2000" kern="1200">
                <a:solidFill>
                  <a:schemeClr val="tx1"/>
                </a:solidFill>
                <a:latin typeface="+mn-lt"/>
                <a:ea typeface="+mn-ea"/>
                <a:cs typeface="+mn-cs"/>
              </a:defRPr>
            </a:lvl8pPr>
            <a:lvl9pPr marL="4032252" algn="l" defTabSz="1008066" rtl="0" eaLnBrk="1" latinLnBrk="0" hangingPunct="1">
              <a:defRPr sz="2000" kern="1200">
                <a:solidFill>
                  <a:schemeClr val="tx1"/>
                </a:solidFill>
                <a:latin typeface="+mn-lt"/>
                <a:ea typeface="+mn-ea"/>
                <a:cs typeface="+mn-cs"/>
              </a:defRPr>
            </a:lvl9pPr>
          </a:lstStyle>
          <a:p>
            <a:pPr fontAlgn="auto">
              <a:spcBef>
                <a:spcPts val="0"/>
              </a:spcBef>
              <a:spcAft>
                <a:spcPts val="0"/>
              </a:spcAft>
            </a:pPr>
            <a:r>
              <a:rPr lang="en-US" dirty="0">
                <a:solidFill>
                  <a:schemeClr val="tx1">
                    <a:lumMod val="65000"/>
                    <a:lumOff val="35000"/>
                  </a:schemeClr>
                </a:solidFill>
              </a:rPr>
              <a:t>In this session, you will learn about: </a:t>
            </a:r>
          </a:p>
          <a:p>
            <a:pPr marL="285750" indent="-285750" fontAlgn="auto">
              <a:spcBef>
                <a:spcPts val="0"/>
              </a:spcBef>
              <a:spcAft>
                <a:spcPts val="0"/>
              </a:spcAft>
              <a:buFont typeface="Arial" panose="020B0604020202020204" pitchFamily="34" charset="0"/>
              <a:buChar char="•"/>
            </a:pPr>
            <a:r>
              <a:rPr lang="en-US" dirty="0">
                <a:solidFill>
                  <a:schemeClr val="tx1">
                    <a:lumMod val="65000"/>
                    <a:lumOff val="35000"/>
                  </a:schemeClr>
                </a:solidFill>
              </a:rPr>
              <a:t>Introduction to </a:t>
            </a:r>
            <a:r>
              <a:rPr lang="en-US" dirty="0" smtClean="0">
                <a:solidFill>
                  <a:schemeClr val="tx1">
                    <a:lumMod val="65000"/>
                    <a:lumOff val="35000"/>
                  </a:schemeClr>
                </a:solidFill>
              </a:rPr>
              <a:t>DevOps</a:t>
            </a:r>
            <a:endParaRPr lang="en-US" dirty="0">
              <a:solidFill>
                <a:schemeClr val="tx1">
                  <a:lumMod val="65000"/>
                  <a:lumOff val="35000"/>
                </a:schemeClr>
              </a:solidFill>
            </a:endParaRPr>
          </a:p>
          <a:p>
            <a:pPr marL="285750" indent="-285750" fontAlgn="auto">
              <a:spcBef>
                <a:spcPts val="0"/>
              </a:spcBef>
              <a:spcAft>
                <a:spcPts val="0"/>
              </a:spcAft>
              <a:buFont typeface="Arial" panose="020B0604020202020204" pitchFamily="34" charset="0"/>
              <a:buChar char="•"/>
            </a:pPr>
            <a:r>
              <a:rPr lang="en-US" dirty="0">
                <a:solidFill>
                  <a:schemeClr val="tx1">
                    <a:lumMod val="65000"/>
                    <a:lumOff val="35000"/>
                  </a:schemeClr>
                </a:solidFill>
              </a:rPr>
              <a:t>Relationship between </a:t>
            </a:r>
            <a:r>
              <a:rPr lang="en-US" dirty="0" smtClean="0">
                <a:solidFill>
                  <a:schemeClr val="tx1">
                    <a:lumMod val="65000"/>
                    <a:lumOff val="35000"/>
                  </a:schemeClr>
                </a:solidFill>
              </a:rPr>
              <a:t>DevOps </a:t>
            </a:r>
            <a:r>
              <a:rPr lang="en-US" dirty="0">
                <a:solidFill>
                  <a:schemeClr val="tx1">
                    <a:lumMod val="65000"/>
                    <a:lumOff val="35000"/>
                  </a:schemeClr>
                </a:solidFill>
              </a:rPr>
              <a:t>and Agile</a:t>
            </a:r>
          </a:p>
          <a:p>
            <a:pPr marL="285750" indent="-285750" fontAlgn="auto">
              <a:spcBef>
                <a:spcPts val="0"/>
              </a:spcBef>
              <a:spcAft>
                <a:spcPts val="0"/>
              </a:spcAft>
              <a:buFont typeface="Arial" panose="020B0604020202020204" pitchFamily="34" charset="0"/>
              <a:buChar char="•"/>
            </a:pPr>
            <a:r>
              <a:rPr lang="en-US" dirty="0">
                <a:solidFill>
                  <a:schemeClr val="tx1">
                    <a:lumMod val="65000"/>
                    <a:lumOff val="35000"/>
                  </a:schemeClr>
                </a:solidFill>
              </a:rPr>
              <a:t>Best Practices – </a:t>
            </a:r>
            <a:r>
              <a:rPr lang="en-US" dirty="0" smtClean="0">
                <a:solidFill>
                  <a:schemeClr val="tx1">
                    <a:lumMod val="65000"/>
                    <a:lumOff val="35000"/>
                  </a:schemeClr>
                </a:solidFill>
              </a:rPr>
              <a:t>DevOps</a:t>
            </a:r>
            <a:endParaRPr lang="en-US" dirty="0">
              <a:solidFill>
                <a:schemeClr val="tx1">
                  <a:lumMod val="65000"/>
                  <a:lumOff val="35000"/>
                </a:schemeClr>
              </a:solidFill>
            </a:endParaRPr>
          </a:p>
          <a:p>
            <a:pPr marL="285750" indent="-285750" fontAlgn="auto">
              <a:spcBef>
                <a:spcPts val="0"/>
              </a:spcBef>
              <a:spcAft>
                <a:spcPts val="0"/>
              </a:spcAft>
              <a:buFont typeface="Arial" panose="020B0604020202020204" pitchFamily="34" charset="0"/>
              <a:buChar char="•"/>
            </a:pPr>
            <a:r>
              <a:rPr lang="en-US" dirty="0">
                <a:solidFill>
                  <a:schemeClr val="tx1">
                    <a:lumMod val="65000"/>
                    <a:lumOff val="35000"/>
                  </a:schemeClr>
                </a:solidFill>
              </a:rPr>
              <a:t>Maven and Gradle (Dependency Management)</a:t>
            </a:r>
          </a:p>
          <a:p>
            <a:pPr marL="285750" indent="-285750" fontAlgn="auto">
              <a:spcBef>
                <a:spcPts val="0"/>
              </a:spcBef>
              <a:spcAft>
                <a:spcPts val="0"/>
              </a:spcAft>
              <a:buFont typeface="Arial" panose="020B0604020202020204" pitchFamily="34" charset="0"/>
              <a:buChar char="•"/>
            </a:pPr>
            <a:r>
              <a:rPr lang="en-US" dirty="0">
                <a:solidFill>
                  <a:schemeClr val="tx1">
                    <a:lumMod val="65000"/>
                    <a:lumOff val="35000"/>
                  </a:schemeClr>
                </a:solidFill>
              </a:rPr>
              <a:t>Source Control Repository (</a:t>
            </a:r>
            <a:r>
              <a:rPr lang="en-US" dirty="0" err="1">
                <a:solidFill>
                  <a:schemeClr val="tx1">
                    <a:lumMod val="65000"/>
                    <a:lumOff val="35000"/>
                  </a:schemeClr>
                </a:solidFill>
              </a:rPr>
              <a:t>Git</a:t>
            </a:r>
            <a:r>
              <a:rPr lang="en-US" dirty="0">
                <a:solidFill>
                  <a:schemeClr val="tx1">
                    <a:lumMod val="65000"/>
                    <a:lumOff val="35000"/>
                  </a:schemeClr>
                </a:solidFill>
              </a:rPr>
              <a:t> &amp; Bit Bucket)</a:t>
            </a:r>
          </a:p>
          <a:p>
            <a:pPr marL="285750" indent="-285750" fontAlgn="auto">
              <a:spcBef>
                <a:spcPts val="0"/>
              </a:spcBef>
              <a:spcAft>
                <a:spcPts val="0"/>
              </a:spcAft>
              <a:buFont typeface="Arial" panose="020B0604020202020204" pitchFamily="34" charset="0"/>
              <a:buChar char="•"/>
            </a:pPr>
            <a:r>
              <a:rPr lang="en-US" dirty="0">
                <a:solidFill>
                  <a:schemeClr val="tx1">
                    <a:lumMod val="65000"/>
                    <a:lumOff val="35000"/>
                  </a:schemeClr>
                </a:solidFill>
              </a:rPr>
              <a:t>Continuous Integration (Using </a:t>
            </a:r>
            <a:r>
              <a:rPr lang="en-US" dirty="0" smtClean="0">
                <a:solidFill>
                  <a:schemeClr val="tx1">
                    <a:lumMod val="65000"/>
                    <a:lumOff val="35000"/>
                  </a:schemeClr>
                </a:solidFill>
              </a:rPr>
              <a:t>Jenkins)</a:t>
            </a:r>
            <a:endParaRPr lang="en-US" dirty="0">
              <a:solidFill>
                <a:schemeClr val="tx1">
                  <a:lumMod val="65000"/>
                  <a:lumOff val="35000"/>
                </a:schemeClr>
              </a:solidFill>
            </a:endParaRPr>
          </a:p>
          <a:p>
            <a:pPr marL="285750" indent="-285750" fontAlgn="auto">
              <a:spcBef>
                <a:spcPts val="0"/>
              </a:spcBef>
              <a:spcAft>
                <a:spcPts val="0"/>
              </a:spcAft>
              <a:buFont typeface="Arial" panose="020B0604020202020204" pitchFamily="34" charset="0"/>
              <a:buChar char="•"/>
            </a:pPr>
            <a:endParaRPr lang="en-US" dirty="0">
              <a:solidFill>
                <a:schemeClr val="tx1">
                  <a:lumMod val="65000"/>
                  <a:lumOff val="35000"/>
                </a:schemeClr>
              </a:solidFill>
            </a:endParaRPr>
          </a:p>
          <a:p>
            <a:pPr marL="285750" indent="-285750" fontAlgn="auto">
              <a:spcBef>
                <a:spcPts val="0"/>
              </a:spcBef>
              <a:spcAft>
                <a:spcPts val="0"/>
              </a:spcAft>
              <a:buFont typeface="Arial" panose="020B0604020202020204" pitchFamily="34" charset="0"/>
              <a:buChar char="•"/>
            </a:pPr>
            <a:endParaRPr lang="en-US" sz="1800" dirty="0">
              <a:solidFill>
                <a:schemeClr val="tx1">
                  <a:lumMod val="65000"/>
                  <a:lumOff val="35000"/>
                </a:schemeClr>
              </a:solidFill>
            </a:endParaRPr>
          </a:p>
        </p:txBody>
      </p:sp>
      <p:sp>
        <p:nvSpPr>
          <p:cNvPr id="5"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pPr lvl="0" eaLnBrk="0" hangingPunct="0"/>
            <a:r>
              <a:rPr lang="en-US" sz="2400" b="1" dirty="0"/>
              <a:t>Agenda</a:t>
            </a:r>
            <a:endParaRPr lang="en-US" sz="2400" b="1" dirty="0">
              <a:solidFill>
                <a:srgbClr val="000000"/>
              </a:solidFill>
              <a:latin typeface="Arial"/>
            </a:endParaRPr>
          </a:p>
        </p:txBody>
      </p:sp>
    </p:spTree>
    <p:extLst>
      <p:ext uri="{BB962C8B-B14F-4D97-AF65-F5344CB8AC3E}">
        <p14:creationId xmlns:p14="http://schemas.microsoft.com/office/powerpoint/2010/main" val="3707266439"/>
      </p:ext>
    </p:extLst>
  </p:cSld>
  <p:clrMapOvr>
    <a:overrideClrMapping bg1="dk2" tx1="lt1" bg2="dk1" tx2="lt2" accent1="accent1" accent2="accent2" accent3="accent3" accent4="accent4" accent5="accent5" accent6="accent6" hlink="hlink" folHlink="folHlink"/>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Effect transition="in" filter="fade">
                                      <p:cBhvr>
                                        <p:cTn id="11" dur="500"/>
                                        <p:tgtEl>
                                          <p:spTgt spid="1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Effect transition="in" filter="fade">
                                      <p:cBhvr>
                                        <p:cTn id="15" dur="500"/>
                                        <p:tgtEl>
                                          <p:spTgt spid="1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Effect transition="in" filter="fade">
                                      <p:cBhvr>
                                        <p:cTn id="19" dur="500"/>
                                        <p:tgtEl>
                                          <p:spTgt spid="15">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Effect transition="in" filter="fade">
                                      <p:cBhvr>
                                        <p:cTn id="23" dur="500"/>
                                        <p:tgtEl>
                                          <p:spTgt spid="15">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animEffect transition="in" filter="fade">
                                      <p:cBhvr>
                                        <p:cTn id="27" dur="500"/>
                                        <p:tgtEl>
                                          <p:spTgt spid="15">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animEffect transition="in" filter="fade">
                                      <p:cBhvr>
                                        <p:cTn id="31"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6675AF76-FC57-4249-8B73-98C016671FD9}"/>
              </a:ext>
            </a:extLst>
          </p:cNvPr>
          <p:cNvSpPr/>
          <p:nvPr/>
        </p:nvSpPr>
        <p:spPr>
          <a:xfrm>
            <a:off x="0" y="967692"/>
            <a:ext cx="10110788"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chemeClr val="accent6">
                    <a:lumMod val="50000"/>
                  </a:schemeClr>
                </a:solidFill>
                <a:latin typeface="+mj-lt"/>
              </a:rPr>
              <a:t>Apache Maven is a dependency management and a build automation tool, </a:t>
            </a:r>
          </a:p>
          <a:p>
            <a:pPr algn="ctr"/>
            <a:r>
              <a:rPr lang="en-US" sz="2000" dirty="0">
                <a:solidFill>
                  <a:schemeClr val="accent6">
                    <a:lumMod val="50000"/>
                  </a:schemeClr>
                </a:solidFill>
                <a:latin typeface="+mj-lt"/>
              </a:rPr>
              <a:t>primarily used for Java applications. </a:t>
            </a:r>
          </a:p>
        </p:txBody>
      </p:sp>
      <p:sp>
        <p:nvSpPr>
          <p:cNvPr id="7" name="Rectangle 6">
            <a:extLst>
              <a:ext uri="{FF2B5EF4-FFF2-40B4-BE49-F238E27FC236}">
                <a16:creationId xmlns="" xmlns:a16="http://schemas.microsoft.com/office/drawing/2014/main" id="{917B72D9-7921-4DA6-8D9A-3E1B8A29FE7A}"/>
              </a:ext>
            </a:extLst>
          </p:cNvPr>
          <p:cNvSpPr/>
          <p:nvPr/>
        </p:nvSpPr>
        <p:spPr>
          <a:xfrm>
            <a:off x="197153" y="1694888"/>
            <a:ext cx="9392936" cy="326922"/>
          </a:xfrm>
          <a:prstGeom prst="rect">
            <a:avLst/>
          </a:prstGeom>
          <a:solidFill>
            <a:schemeClr val="accent2">
              <a:lumMod val="60000"/>
              <a:lumOff val="40000"/>
            </a:schemeClr>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b="1" dirty="0">
                <a:solidFill>
                  <a:schemeClr val="accent6">
                    <a:lumMod val="50000"/>
                  </a:schemeClr>
                </a:solidFill>
                <a:latin typeface="+mj-lt"/>
              </a:rPr>
              <a:t>Conventional Attributes</a:t>
            </a:r>
          </a:p>
        </p:txBody>
      </p:sp>
      <p:sp>
        <p:nvSpPr>
          <p:cNvPr id="8" name="Rectangle 34">
            <a:extLst>
              <a:ext uri="{FF2B5EF4-FFF2-40B4-BE49-F238E27FC236}">
                <a16:creationId xmlns="" xmlns:a16="http://schemas.microsoft.com/office/drawing/2014/main" id="{EC193550-2204-4C8F-81FA-1F83DFF11FB9}"/>
              </a:ext>
            </a:extLst>
          </p:cNvPr>
          <p:cNvSpPr>
            <a:spLocks noChangeArrowheads="1"/>
          </p:cNvSpPr>
          <p:nvPr/>
        </p:nvSpPr>
        <p:spPr bwMode="auto">
          <a:xfrm>
            <a:off x="712234" y="2102954"/>
            <a:ext cx="4161392" cy="914400"/>
          </a:xfrm>
          <a:prstGeom prst="rect">
            <a:avLst/>
          </a:prstGeom>
          <a:solidFill>
            <a:schemeClr val="tx2">
              <a:lumMod val="20000"/>
              <a:lumOff val="80000"/>
            </a:schemeClr>
          </a:solidFill>
          <a:ln>
            <a:noFill/>
          </a:ln>
        </p:spPr>
        <p:txBody>
          <a:bodyPr wrap="square" anchor="ctr">
            <a:spAutoFit/>
          </a:bodyPr>
          <a:lstStyle/>
          <a:p>
            <a:pPr>
              <a:defRPr/>
            </a:pPr>
            <a:r>
              <a:rPr lang="en-US" sz="1800" dirty="0">
                <a:solidFill>
                  <a:prstClr val="black"/>
                </a:solidFill>
                <a:latin typeface="+mj-lt"/>
                <a:ea typeface="ＭＳ Ｐゴシック"/>
                <a:cs typeface="Arial" pitchFamily="34" charset="0"/>
              </a:rPr>
              <a:t>Maven continues to use XML files just like Ant but in a much more manageable way. </a:t>
            </a:r>
          </a:p>
        </p:txBody>
      </p:sp>
      <p:sp>
        <p:nvSpPr>
          <p:cNvPr id="9" name="Rectangle 34">
            <a:extLst>
              <a:ext uri="{FF2B5EF4-FFF2-40B4-BE49-F238E27FC236}">
                <a16:creationId xmlns="" xmlns:a16="http://schemas.microsoft.com/office/drawing/2014/main" id="{55FC8E63-DF89-4DF8-A617-AC9B1141FF28}"/>
              </a:ext>
            </a:extLst>
          </p:cNvPr>
          <p:cNvSpPr>
            <a:spLocks noChangeArrowheads="1"/>
          </p:cNvSpPr>
          <p:nvPr/>
        </p:nvSpPr>
        <p:spPr bwMode="auto">
          <a:xfrm>
            <a:off x="5751301" y="2125949"/>
            <a:ext cx="3838787" cy="914400"/>
          </a:xfrm>
          <a:prstGeom prst="rect">
            <a:avLst/>
          </a:prstGeom>
          <a:solidFill>
            <a:schemeClr val="tx2">
              <a:lumMod val="20000"/>
              <a:lumOff val="80000"/>
            </a:schemeClr>
          </a:solidFill>
          <a:ln>
            <a:noFill/>
          </a:ln>
        </p:spPr>
        <p:txBody>
          <a:bodyPr wrap="square" anchor="ctr">
            <a:spAutoFit/>
          </a:bodyPr>
          <a:lstStyle/>
          <a:p>
            <a:pPr>
              <a:defRPr/>
            </a:pPr>
            <a:r>
              <a:rPr lang="en-US" sz="1800" dirty="0">
                <a:solidFill>
                  <a:prstClr val="black"/>
                </a:solidFill>
                <a:latin typeface="+mj-lt"/>
                <a:ea typeface="ＭＳ Ｐゴシック"/>
                <a:cs typeface="Arial" pitchFamily="34" charset="0"/>
              </a:rPr>
              <a:t>Maven follows the rule of convention over configuration.</a:t>
            </a:r>
          </a:p>
        </p:txBody>
      </p:sp>
      <p:sp>
        <p:nvSpPr>
          <p:cNvPr id="10" name="Rectangle 34">
            <a:extLst>
              <a:ext uri="{FF2B5EF4-FFF2-40B4-BE49-F238E27FC236}">
                <a16:creationId xmlns="" xmlns:a16="http://schemas.microsoft.com/office/drawing/2014/main" id="{49960A85-7935-4412-8C11-D92AE2C77A9A}"/>
              </a:ext>
            </a:extLst>
          </p:cNvPr>
          <p:cNvSpPr>
            <a:spLocks noChangeArrowheads="1"/>
          </p:cNvSpPr>
          <p:nvPr/>
        </p:nvSpPr>
        <p:spPr bwMode="auto">
          <a:xfrm>
            <a:off x="197154" y="2116054"/>
            <a:ext cx="477359" cy="914400"/>
          </a:xfrm>
          <a:prstGeom prst="rect">
            <a:avLst/>
          </a:prstGeom>
          <a:solidFill>
            <a:schemeClr val="accent2">
              <a:lumMod val="60000"/>
              <a:lumOff val="40000"/>
            </a:schemeClr>
          </a:solidFill>
          <a:ln w="25400" algn="ctr">
            <a:noFill/>
            <a:miter lim="800000"/>
            <a:headEnd/>
            <a:tailEnd/>
          </a:ln>
        </p:spPr>
        <p:txBody>
          <a:bodyPr anchor="ctr"/>
          <a:lstStyle/>
          <a:p>
            <a:pPr algn="ctr" defTabSz="457200"/>
            <a:r>
              <a:rPr lang="en-US" b="1" dirty="0">
                <a:solidFill>
                  <a:srgbClr val="FFFFFF"/>
                </a:solidFill>
                <a:latin typeface="+mj-lt"/>
              </a:rPr>
              <a:t>1</a:t>
            </a:r>
          </a:p>
        </p:txBody>
      </p:sp>
      <p:sp>
        <p:nvSpPr>
          <p:cNvPr id="11" name="Rectangle 10">
            <a:extLst>
              <a:ext uri="{FF2B5EF4-FFF2-40B4-BE49-F238E27FC236}">
                <a16:creationId xmlns="" xmlns:a16="http://schemas.microsoft.com/office/drawing/2014/main" id="{944A00CD-C209-41C4-B3F6-0753122157BB}"/>
              </a:ext>
            </a:extLst>
          </p:cNvPr>
          <p:cNvSpPr/>
          <p:nvPr/>
        </p:nvSpPr>
        <p:spPr>
          <a:xfrm>
            <a:off x="5236221" y="2127354"/>
            <a:ext cx="477359" cy="914400"/>
          </a:xfrm>
          <a:prstGeom prst="rect">
            <a:avLst/>
          </a:prstGeom>
          <a:solidFill>
            <a:schemeClr val="accent2">
              <a:lumMod val="60000"/>
              <a:lumOff val="40000"/>
            </a:schemeClr>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b="1" dirty="0">
                <a:solidFill>
                  <a:srgbClr val="FFFFFF"/>
                </a:solidFill>
                <a:latin typeface="+mj-lt"/>
              </a:rPr>
              <a:t>2</a:t>
            </a:r>
          </a:p>
        </p:txBody>
      </p:sp>
      <p:sp>
        <p:nvSpPr>
          <p:cNvPr id="12" name="Rounded Rectangle 5">
            <a:extLst>
              <a:ext uri="{FF2B5EF4-FFF2-40B4-BE49-F238E27FC236}">
                <a16:creationId xmlns="" xmlns:a16="http://schemas.microsoft.com/office/drawing/2014/main" id="{2B65B685-B258-425D-A6E5-C08892423EEB}"/>
              </a:ext>
            </a:extLst>
          </p:cNvPr>
          <p:cNvSpPr/>
          <p:nvPr/>
        </p:nvSpPr>
        <p:spPr>
          <a:xfrm>
            <a:off x="192768" y="3597728"/>
            <a:ext cx="4595718" cy="1660071"/>
          </a:xfrm>
          <a:prstGeom prst="rect">
            <a:avLst/>
          </a:prstGeom>
          <a:solidFill>
            <a:schemeClr val="accent5">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r>
              <a:rPr lang="en-IN" sz="1800" dirty="0">
                <a:solidFill>
                  <a:schemeClr val="tx1"/>
                </a:solidFill>
              </a:rPr>
              <a:t>Maven allows us to </a:t>
            </a:r>
            <a:r>
              <a:rPr lang="en-IN" sz="1800" b="1" dirty="0">
                <a:solidFill>
                  <a:schemeClr val="tx1"/>
                </a:solidFill>
              </a:rPr>
              <a:t>focus on what our build should do</a:t>
            </a:r>
            <a:r>
              <a:rPr lang="en-IN" sz="1800" dirty="0">
                <a:solidFill>
                  <a:schemeClr val="tx1"/>
                </a:solidFill>
              </a:rPr>
              <a:t>, and gives us the framework to do it. </a:t>
            </a:r>
          </a:p>
        </p:txBody>
      </p:sp>
      <p:sp>
        <p:nvSpPr>
          <p:cNvPr id="13" name="Rounded Rectangle 6">
            <a:extLst>
              <a:ext uri="{FF2B5EF4-FFF2-40B4-BE49-F238E27FC236}">
                <a16:creationId xmlns="" xmlns:a16="http://schemas.microsoft.com/office/drawing/2014/main" id="{855A9F11-251E-454E-A3A8-2DBE6B72376D}"/>
              </a:ext>
            </a:extLst>
          </p:cNvPr>
          <p:cNvSpPr/>
          <p:nvPr/>
        </p:nvSpPr>
        <p:spPr>
          <a:xfrm>
            <a:off x="5236221" y="3597728"/>
            <a:ext cx="4332317" cy="1660071"/>
          </a:xfrm>
          <a:prstGeom prst="rect">
            <a:avLst/>
          </a:prstGeom>
          <a:solidFill>
            <a:schemeClr val="accent5">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r>
              <a:rPr lang="en-IN" sz="1800" dirty="0">
                <a:solidFill>
                  <a:schemeClr val="tx1"/>
                </a:solidFill>
              </a:rPr>
              <a:t>Maven provides </a:t>
            </a:r>
            <a:r>
              <a:rPr lang="en-IN" sz="1800" b="1" dirty="0">
                <a:solidFill>
                  <a:schemeClr val="tx1"/>
                </a:solidFill>
              </a:rPr>
              <a:t>built-in support for dependency management</a:t>
            </a:r>
            <a:r>
              <a:rPr lang="en-IN" sz="1800" dirty="0">
                <a:solidFill>
                  <a:schemeClr val="tx1"/>
                </a:solidFill>
              </a:rPr>
              <a:t>.</a:t>
            </a:r>
          </a:p>
        </p:txBody>
      </p:sp>
      <p:sp>
        <p:nvSpPr>
          <p:cNvPr id="14" name="Rounded Rectangle 5">
            <a:extLst>
              <a:ext uri="{FF2B5EF4-FFF2-40B4-BE49-F238E27FC236}">
                <a16:creationId xmlns="" xmlns:a16="http://schemas.microsoft.com/office/drawing/2014/main" id="{9EBF514A-EA0C-4CBC-A545-46C5E9720EB6}"/>
              </a:ext>
            </a:extLst>
          </p:cNvPr>
          <p:cNvSpPr/>
          <p:nvPr/>
        </p:nvSpPr>
        <p:spPr>
          <a:xfrm>
            <a:off x="211770" y="5332867"/>
            <a:ext cx="4595718" cy="1660071"/>
          </a:xfrm>
          <a:prstGeom prst="rect">
            <a:avLst/>
          </a:prstGeom>
          <a:solidFill>
            <a:schemeClr val="accent5">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r>
              <a:rPr lang="en-IN" sz="1800" dirty="0">
                <a:solidFill>
                  <a:schemeClr val="tx1"/>
                </a:solidFill>
              </a:rPr>
              <a:t>Maven’s configuration file, containing build and dependency management instructions, is by convention called </a:t>
            </a:r>
            <a:r>
              <a:rPr lang="en-IN" sz="1800" b="1" i="1" dirty="0">
                <a:solidFill>
                  <a:schemeClr val="tx1"/>
                </a:solidFill>
              </a:rPr>
              <a:t>pom.xml</a:t>
            </a:r>
            <a:r>
              <a:rPr lang="en-IN" sz="1800" dirty="0">
                <a:solidFill>
                  <a:schemeClr val="tx1"/>
                </a:solidFill>
              </a:rPr>
              <a:t>. </a:t>
            </a:r>
          </a:p>
        </p:txBody>
      </p:sp>
      <p:sp>
        <p:nvSpPr>
          <p:cNvPr id="15" name="Rounded Rectangle 6">
            <a:extLst>
              <a:ext uri="{FF2B5EF4-FFF2-40B4-BE49-F238E27FC236}">
                <a16:creationId xmlns="" xmlns:a16="http://schemas.microsoft.com/office/drawing/2014/main" id="{0D7BCA26-54AB-4F2E-B749-B401E430362D}"/>
              </a:ext>
            </a:extLst>
          </p:cNvPr>
          <p:cNvSpPr/>
          <p:nvPr/>
        </p:nvSpPr>
        <p:spPr>
          <a:xfrm>
            <a:off x="5208588" y="5332867"/>
            <a:ext cx="4378952" cy="1660071"/>
          </a:xfrm>
          <a:prstGeom prst="rect">
            <a:avLst/>
          </a:prstGeom>
          <a:solidFill>
            <a:schemeClr val="accent5">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r>
              <a:rPr lang="en-IN" sz="1800" dirty="0">
                <a:solidFill>
                  <a:schemeClr val="tx1"/>
                </a:solidFill>
              </a:rPr>
              <a:t>Maven also </a:t>
            </a:r>
            <a:r>
              <a:rPr lang="en-IN" sz="1800" b="1" dirty="0">
                <a:solidFill>
                  <a:schemeClr val="tx1"/>
                </a:solidFill>
              </a:rPr>
              <a:t>prescribes strict project structure</a:t>
            </a:r>
            <a:r>
              <a:rPr lang="en-IN" sz="1800" dirty="0">
                <a:solidFill>
                  <a:schemeClr val="tx1"/>
                </a:solidFill>
              </a:rPr>
              <a:t>, while</a:t>
            </a:r>
            <a:r>
              <a:rPr lang="en-IN" sz="1800" b="1" dirty="0">
                <a:solidFill>
                  <a:schemeClr val="tx1"/>
                </a:solidFill>
              </a:rPr>
              <a:t> Ant provides flexibility</a:t>
            </a:r>
            <a:r>
              <a:rPr lang="en-IN" sz="1800" dirty="0">
                <a:solidFill>
                  <a:schemeClr val="tx1"/>
                </a:solidFill>
              </a:rPr>
              <a:t> there as well.</a:t>
            </a:r>
            <a:endParaRPr lang="en-US" sz="1800" dirty="0">
              <a:solidFill>
                <a:sysClr val="windowText" lastClr="000000"/>
              </a:solidFill>
              <a:latin typeface="+mj-lt"/>
            </a:endParaRPr>
          </a:p>
        </p:txBody>
      </p:sp>
      <p:sp>
        <p:nvSpPr>
          <p:cNvPr id="16" name="Rectangle 15">
            <a:extLst>
              <a:ext uri="{FF2B5EF4-FFF2-40B4-BE49-F238E27FC236}">
                <a16:creationId xmlns="" xmlns:a16="http://schemas.microsoft.com/office/drawing/2014/main" id="{5F71A8F7-0FDB-44C6-8E12-9658C8CE05E5}"/>
              </a:ext>
            </a:extLst>
          </p:cNvPr>
          <p:cNvSpPr/>
          <p:nvPr/>
        </p:nvSpPr>
        <p:spPr>
          <a:xfrm>
            <a:off x="191931" y="3150630"/>
            <a:ext cx="9392936" cy="326922"/>
          </a:xfrm>
          <a:prstGeom prst="rect">
            <a:avLst/>
          </a:prstGeom>
          <a:solidFill>
            <a:schemeClr val="accent5">
              <a:lumMod val="75000"/>
            </a:schemeClr>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b="1" dirty="0">
                <a:solidFill>
                  <a:schemeClr val="bg1"/>
                </a:solidFill>
                <a:latin typeface="+mj-lt"/>
              </a:rPr>
              <a:t>Advantages of Maven</a:t>
            </a:r>
          </a:p>
        </p:txBody>
      </p:sp>
      <p:sp>
        <p:nvSpPr>
          <p:cNvPr id="17"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Maven as App Build Automation</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50589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63530" y="1703052"/>
            <a:ext cx="9026558" cy="5290982"/>
          </a:xfrm>
          <a:prstGeom prst="rect">
            <a:avLst/>
          </a:prstGeom>
          <a:solidFill>
            <a:schemeClr val="bg1">
              <a:alpha val="27000"/>
            </a:schemeClr>
          </a:solidFill>
        </p:spPr>
        <p:txBody>
          <a:bodyPr wrap="square">
            <a:spAutoFit/>
          </a:bodyPr>
          <a:lstStyle/>
          <a:p>
            <a:pPr algn="just"/>
            <a:r>
              <a:rPr lang="en-IN" sz="1400" dirty="0"/>
              <a:t>&lt;project </a:t>
            </a:r>
            <a:r>
              <a:rPr lang="en-IN" sz="1400" dirty="0" err="1"/>
              <a:t>xmlns</a:t>
            </a:r>
            <a:r>
              <a:rPr lang="en-IN" sz="1400" dirty="0"/>
              <a:t>="</a:t>
            </a:r>
            <a:r>
              <a:rPr lang="en-IN" sz="1400" dirty="0">
                <a:hlinkClick r:id="rId2"/>
              </a:rPr>
              <a:t>http://maven.apache.org/POM/4.0.0</a:t>
            </a:r>
            <a:r>
              <a:rPr lang="en-IN" sz="1400" dirty="0"/>
              <a:t>"</a:t>
            </a:r>
          </a:p>
          <a:p>
            <a:pPr algn="just"/>
            <a:r>
              <a:rPr lang="en-IN" sz="1400" dirty="0"/>
              <a:t>  </a:t>
            </a:r>
            <a:r>
              <a:rPr lang="en-IN" sz="1400" dirty="0" err="1"/>
              <a:t>xmlns:xsi</a:t>
            </a:r>
            <a:r>
              <a:rPr lang="en-IN" sz="1400" dirty="0"/>
              <a:t>="</a:t>
            </a:r>
            <a:r>
              <a:rPr lang="en-IN" sz="1400" dirty="0">
                <a:hlinkClick r:id="rId3"/>
              </a:rPr>
              <a:t>http://</a:t>
            </a:r>
            <a:r>
              <a:rPr lang="en-IN" sz="1400" dirty="0">
                <a:solidFill>
                  <a:schemeClr val="tx1"/>
                </a:solidFill>
                <a:hlinkClick r:id="rId3"/>
              </a:rPr>
              <a:t>www.w3.org/2001/XMLSchema-instance</a:t>
            </a:r>
            <a:r>
              <a:rPr lang="en-IN" sz="1400" dirty="0"/>
              <a:t>"</a:t>
            </a:r>
          </a:p>
          <a:p>
            <a:pPr algn="just"/>
            <a:r>
              <a:rPr lang="en-IN" sz="1400" dirty="0"/>
              <a:t>    </a:t>
            </a:r>
            <a:r>
              <a:rPr lang="en-IN" sz="1400" dirty="0" err="1"/>
              <a:t>xsi:schemaLocation</a:t>
            </a:r>
            <a:r>
              <a:rPr lang="en-IN" sz="1400" dirty="0"/>
              <a:t>="</a:t>
            </a:r>
            <a:r>
              <a:rPr lang="en-IN" sz="1400" dirty="0">
                <a:hlinkClick r:id="rId2"/>
              </a:rPr>
              <a:t>http://maven.apache.org/POM/4.0.0</a:t>
            </a:r>
            <a:r>
              <a:rPr lang="en-IN" sz="1400" dirty="0"/>
              <a:t> </a:t>
            </a:r>
          </a:p>
          <a:p>
            <a:pPr algn="just"/>
            <a:r>
              <a:rPr lang="en-IN" sz="1400" dirty="0"/>
              <a:t>      </a:t>
            </a:r>
            <a:r>
              <a:rPr lang="en-IN" sz="1400" dirty="0">
                <a:hlinkClick r:id="rId4"/>
              </a:rPr>
              <a:t>http://maven.apache.org/xsd/maven-4.0.0.xsd</a:t>
            </a:r>
            <a:r>
              <a:rPr lang="en-IN" sz="1400" dirty="0"/>
              <a:t>"&gt;</a:t>
            </a:r>
          </a:p>
          <a:p>
            <a:pPr algn="just"/>
            <a:r>
              <a:rPr lang="en-IN" sz="1400" dirty="0"/>
              <a:t>    &lt;</a:t>
            </a:r>
            <a:r>
              <a:rPr lang="en-IN" sz="1400" dirty="0" err="1"/>
              <a:t>modelVersion</a:t>
            </a:r>
            <a:r>
              <a:rPr lang="en-IN" sz="1400" dirty="0"/>
              <a:t>&gt;4.0.0&lt;/</a:t>
            </a:r>
            <a:r>
              <a:rPr lang="en-IN" sz="1400" dirty="0" err="1"/>
              <a:t>modelVersion</a:t>
            </a:r>
            <a:r>
              <a:rPr lang="en-IN" sz="1400" dirty="0"/>
              <a:t>&gt;</a:t>
            </a:r>
          </a:p>
          <a:p>
            <a:pPr algn="just"/>
            <a:r>
              <a:rPr lang="en-IN" sz="1400" dirty="0"/>
              <a:t>    &lt;</a:t>
            </a:r>
            <a:r>
              <a:rPr lang="en-IN" sz="1400" dirty="0" err="1"/>
              <a:t>groupId</a:t>
            </a:r>
            <a:r>
              <a:rPr lang="en-IN" sz="1400" dirty="0"/>
              <a:t>&gt;</a:t>
            </a:r>
            <a:r>
              <a:rPr lang="en-IN" sz="1400" dirty="0" err="1"/>
              <a:t>baeldung</a:t>
            </a:r>
            <a:r>
              <a:rPr lang="en-IN" sz="1400" dirty="0"/>
              <a:t>&lt;/</a:t>
            </a:r>
            <a:r>
              <a:rPr lang="en-IN" sz="1400" dirty="0" err="1"/>
              <a:t>groupId</a:t>
            </a:r>
            <a:r>
              <a:rPr lang="en-IN" sz="1400" dirty="0"/>
              <a:t>&gt;</a:t>
            </a:r>
          </a:p>
          <a:p>
            <a:pPr algn="just"/>
            <a:r>
              <a:rPr lang="en-IN" sz="1400" dirty="0"/>
              <a:t>    &lt;</a:t>
            </a:r>
            <a:r>
              <a:rPr lang="en-IN" sz="1400" dirty="0" err="1"/>
              <a:t>artifactId</a:t>
            </a:r>
            <a:r>
              <a:rPr lang="en-IN" sz="1400" dirty="0"/>
              <a:t>&gt;</a:t>
            </a:r>
            <a:r>
              <a:rPr lang="en-IN" sz="1400" dirty="0" err="1"/>
              <a:t>mavenExample</a:t>
            </a:r>
            <a:r>
              <a:rPr lang="en-IN" sz="1400" dirty="0"/>
              <a:t>&lt;/</a:t>
            </a:r>
            <a:r>
              <a:rPr lang="en-IN" sz="1400" dirty="0" err="1"/>
              <a:t>artifactId</a:t>
            </a:r>
            <a:r>
              <a:rPr lang="en-IN" sz="1400" dirty="0"/>
              <a:t>&gt;</a:t>
            </a:r>
          </a:p>
          <a:p>
            <a:pPr algn="just"/>
            <a:r>
              <a:rPr lang="en-IN" sz="1400" dirty="0"/>
              <a:t>    &lt;version&gt;0.0.1-SNAPSHOT&lt;/version&gt;</a:t>
            </a:r>
          </a:p>
          <a:p>
            <a:pPr algn="just"/>
            <a:r>
              <a:rPr lang="en-IN" sz="1400" dirty="0"/>
              <a:t>    &lt;description&gt;Maven example&lt;/description&gt;</a:t>
            </a:r>
          </a:p>
          <a:p>
            <a:pPr algn="just">
              <a:lnSpc>
                <a:spcPct val="115000"/>
              </a:lnSpc>
            </a:pPr>
            <a:r>
              <a:rPr lang="en-IN" sz="1400" dirty="0"/>
              <a:t>     &lt;dependencies&gt;</a:t>
            </a:r>
          </a:p>
          <a:p>
            <a:pPr algn="just"/>
            <a:r>
              <a:rPr lang="en-IN" sz="1400" dirty="0"/>
              <a:t>        &lt;dependency&gt;</a:t>
            </a:r>
          </a:p>
          <a:p>
            <a:pPr algn="just"/>
            <a:r>
              <a:rPr lang="en-IN" sz="1400" dirty="0"/>
              <a:t>            &lt;</a:t>
            </a:r>
            <a:r>
              <a:rPr lang="en-IN" sz="1400" dirty="0" err="1"/>
              <a:t>groupId</a:t>
            </a:r>
            <a:r>
              <a:rPr lang="en-IN" sz="1400" dirty="0"/>
              <a:t>&gt;</a:t>
            </a:r>
            <a:r>
              <a:rPr lang="en-IN" sz="1400" dirty="0" err="1"/>
              <a:t>junit</a:t>
            </a:r>
            <a:r>
              <a:rPr lang="en-IN" sz="1400" dirty="0"/>
              <a:t>&lt;/</a:t>
            </a:r>
            <a:r>
              <a:rPr lang="en-IN" sz="1400" dirty="0" err="1"/>
              <a:t>groupId</a:t>
            </a:r>
            <a:r>
              <a:rPr lang="en-IN" sz="1400" dirty="0"/>
              <a:t>&gt;</a:t>
            </a:r>
          </a:p>
          <a:p>
            <a:pPr algn="just"/>
            <a:r>
              <a:rPr lang="en-IN" sz="1400" dirty="0"/>
              <a:t>            &lt;</a:t>
            </a:r>
            <a:r>
              <a:rPr lang="en-IN" sz="1400" dirty="0" err="1"/>
              <a:t>artifactId</a:t>
            </a:r>
            <a:r>
              <a:rPr lang="en-IN" sz="1400" dirty="0"/>
              <a:t>&gt;</a:t>
            </a:r>
            <a:r>
              <a:rPr lang="en-IN" sz="1400" dirty="0" err="1"/>
              <a:t>junit</a:t>
            </a:r>
            <a:r>
              <a:rPr lang="en-IN" sz="1400" dirty="0"/>
              <a:t>&lt;/</a:t>
            </a:r>
            <a:r>
              <a:rPr lang="en-IN" sz="1400" dirty="0" err="1"/>
              <a:t>artifactId</a:t>
            </a:r>
            <a:r>
              <a:rPr lang="en-IN" sz="1400" dirty="0"/>
              <a:t>&gt;</a:t>
            </a:r>
          </a:p>
          <a:p>
            <a:pPr algn="just"/>
            <a:r>
              <a:rPr lang="en-IN" sz="1400" dirty="0"/>
              <a:t>            &lt;version&gt;4.12&lt;/version&gt;</a:t>
            </a:r>
          </a:p>
          <a:p>
            <a:pPr algn="just"/>
            <a:r>
              <a:rPr lang="en-IN" sz="1400" dirty="0"/>
              <a:t>            &lt;scope&gt;test&lt;/scope&gt;</a:t>
            </a:r>
          </a:p>
          <a:p>
            <a:pPr algn="just"/>
            <a:r>
              <a:rPr lang="en-IN" sz="1400" dirty="0"/>
              <a:t>        &lt;/dependency&gt;</a:t>
            </a:r>
          </a:p>
          <a:p>
            <a:pPr algn="just"/>
            <a:r>
              <a:rPr lang="en-IN" sz="1400" dirty="0"/>
              <a:t>    &lt;/dependencies&gt;</a:t>
            </a:r>
          </a:p>
          <a:p>
            <a:pPr algn="just"/>
            <a:r>
              <a:rPr lang="en-IN" sz="1400" dirty="0"/>
              <a:t>&lt;/project&gt;</a:t>
            </a:r>
            <a:endParaRPr lang="en-IN" sz="1400" dirty="0">
              <a:latin typeface="Calibri"/>
              <a:ea typeface="Calibri"/>
              <a:cs typeface="Times New Roman"/>
            </a:endParaRPr>
          </a:p>
        </p:txBody>
      </p:sp>
      <p:sp>
        <p:nvSpPr>
          <p:cNvPr id="6" name="Rectangle 5">
            <a:extLst>
              <a:ext uri="{FF2B5EF4-FFF2-40B4-BE49-F238E27FC236}">
                <a16:creationId xmlns="" xmlns:a16="http://schemas.microsoft.com/office/drawing/2014/main" id="{9F31035D-DCE3-4961-899A-AF173ED8D071}"/>
              </a:ext>
            </a:extLst>
          </p:cNvPr>
          <p:cNvSpPr/>
          <p:nvPr/>
        </p:nvSpPr>
        <p:spPr>
          <a:xfrm>
            <a:off x="0" y="967692"/>
            <a:ext cx="10110788"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chemeClr val="accent6">
                    <a:lumMod val="50000"/>
                  </a:schemeClr>
                </a:solidFill>
                <a:latin typeface="+mj-lt"/>
              </a:rPr>
              <a:t>Here’s an example of a pom.xml file for the same simple Java project with the HelloWorld main class from before:</a:t>
            </a:r>
          </a:p>
        </p:txBody>
      </p:sp>
      <p:sp>
        <p:nvSpPr>
          <p:cNvPr id="7"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Sample POM.xml File</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25981393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F2F5443A-5B11-496F-80CB-6A8ED7F348B7}"/>
              </a:ext>
            </a:extLst>
          </p:cNvPr>
          <p:cNvGrpSpPr/>
          <p:nvPr/>
        </p:nvGrpSpPr>
        <p:grpSpPr>
          <a:xfrm>
            <a:off x="337026" y="1058443"/>
            <a:ext cx="9478864" cy="5960404"/>
            <a:chOff x="337026" y="1304169"/>
            <a:chExt cx="9478864" cy="6209390"/>
          </a:xfrm>
        </p:grpSpPr>
        <p:sp>
          <p:nvSpPr>
            <p:cNvPr id="4" name="TextBox 3"/>
            <p:cNvSpPr txBox="1"/>
            <p:nvPr/>
          </p:nvSpPr>
          <p:spPr>
            <a:xfrm>
              <a:off x="589796" y="1380707"/>
              <a:ext cx="1263849"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Validate</a:t>
              </a:r>
              <a:endParaRPr lang="en-IN" sz="1300" dirty="0">
                <a:solidFill>
                  <a:schemeClr val="bg1"/>
                </a:solidFill>
                <a:latin typeface="+mj-lt"/>
              </a:endParaRPr>
            </a:p>
          </p:txBody>
        </p:sp>
        <p:sp>
          <p:nvSpPr>
            <p:cNvPr id="5" name="TextBox 4"/>
            <p:cNvSpPr txBox="1"/>
            <p:nvPr/>
          </p:nvSpPr>
          <p:spPr>
            <a:xfrm>
              <a:off x="1011079" y="1741403"/>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Generate sources</a:t>
              </a:r>
              <a:endParaRPr lang="en-IN" sz="1200" dirty="0">
                <a:latin typeface="+mj-lt"/>
              </a:endParaRPr>
            </a:p>
          </p:txBody>
        </p:sp>
        <p:sp>
          <p:nvSpPr>
            <p:cNvPr id="6" name="TextBox 5"/>
            <p:cNvSpPr txBox="1"/>
            <p:nvPr/>
          </p:nvSpPr>
          <p:spPr>
            <a:xfrm>
              <a:off x="1516618" y="2065296"/>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Process sources</a:t>
              </a:r>
              <a:endParaRPr lang="en-IN" sz="1200" dirty="0">
                <a:latin typeface="+mj-lt"/>
              </a:endParaRPr>
            </a:p>
          </p:txBody>
        </p:sp>
        <p:sp>
          <p:nvSpPr>
            <p:cNvPr id="7" name="TextBox 6"/>
            <p:cNvSpPr txBox="1"/>
            <p:nvPr/>
          </p:nvSpPr>
          <p:spPr>
            <a:xfrm>
              <a:off x="2022157" y="2438841"/>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Generate resources</a:t>
              </a:r>
              <a:endParaRPr lang="en-IN" sz="1200" dirty="0">
                <a:latin typeface="+mj-lt"/>
              </a:endParaRPr>
            </a:p>
          </p:txBody>
        </p:sp>
        <p:sp>
          <p:nvSpPr>
            <p:cNvPr id="8" name="TextBox 7"/>
            <p:cNvSpPr txBox="1"/>
            <p:nvPr/>
          </p:nvSpPr>
          <p:spPr>
            <a:xfrm>
              <a:off x="2443440" y="2775885"/>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Process resources</a:t>
              </a:r>
              <a:endParaRPr lang="en-IN" sz="1200" dirty="0">
                <a:latin typeface="+mj-lt"/>
              </a:endParaRPr>
            </a:p>
          </p:txBody>
        </p:sp>
        <p:sp>
          <p:nvSpPr>
            <p:cNvPr id="9" name="TextBox 8"/>
            <p:cNvSpPr txBox="1"/>
            <p:nvPr/>
          </p:nvSpPr>
          <p:spPr>
            <a:xfrm>
              <a:off x="2948980" y="3130440"/>
              <a:ext cx="1263849"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Compile</a:t>
              </a:r>
              <a:endParaRPr lang="en-IN" sz="1300" dirty="0">
                <a:solidFill>
                  <a:schemeClr val="bg1"/>
                </a:solidFill>
                <a:latin typeface="+mj-lt"/>
              </a:endParaRPr>
            </a:p>
          </p:txBody>
        </p:sp>
        <p:sp>
          <p:nvSpPr>
            <p:cNvPr id="10" name="TextBox 9"/>
            <p:cNvSpPr txBox="1"/>
            <p:nvPr/>
          </p:nvSpPr>
          <p:spPr>
            <a:xfrm>
              <a:off x="3370263" y="3497732"/>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Process Classes</a:t>
              </a:r>
              <a:endParaRPr lang="en-IN" sz="1200" dirty="0">
                <a:latin typeface="+mj-lt"/>
              </a:endParaRPr>
            </a:p>
          </p:txBody>
        </p:sp>
        <p:sp>
          <p:nvSpPr>
            <p:cNvPr id="11" name="TextBox 10"/>
            <p:cNvSpPr txBox="1"/>
            <p:nvPr/>
          </p:nvSpPr>
          <p:spPr>
            <a:xfrm>
              <a:off x="3875802" y="3834776"/>
              <a:ext cx="1853644"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Generate Test-Sources</a:t>
              </a:r>
              <a:endParaRPr lang="en-IN" sz="1200" dirty="0">
                <a:latin typeface="+mj-lt"/>
              </a:endParaRPr>
            </a:p>
          </p:txBody>
        </p:sp>
        <p:sp>
          <p:nvSpPr>
            <p:cNvPr id="12" name="TextBox 11"/>
            <p:cNvSpPr txBox="1"/>
            <p:nvPr/>
          </p:nvSpPr>
          <p:spPr>
            <a:xfrm>
              <a:off x="4297085" y="4208323"/>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Test-Compile</a:t>
              </a:r>
              <a:endParaRPr lang="en-IN" sz="1200" dirty="0">
                <a:latin typeface="+mj-lt"/>
              </a:endParaRPr>
            </a:p>
          </p:txBody>
        </p:sp>
        <p:sp>
          <p:nvSpPr>
            <p:cNvPr id="14" name="TextBox 13"/>
            <p:cNvSpPr txBox="1"/>
            <p:nvPr/>
          </p:nvSpPr>
          <p:spPr>
            <a:xfrm>
              <a:off x="4802624" y="4545859"/>
              <a:ext cx="1263849"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Test</a:t>
              </a:r>
              <a:endParaRPr lang="en-IN" sz="1300" dirty="0">
                <a:solidFill>
                  <a:schemeClr val="bg1"/>
                </a:solidFill>
                <a:latin typeface="+mj-lt"/>
              </a:endParaRPr>
            </a:p>
          </p:txBody>
        </p:sp>
        <p:sp>
          <p:nvSpPr>
            <p:cNvPr id="15" name="TextBox 14"/>
            <p:cNvSpPr txBox="1"/>
            <p:nvPr/>
          </p:nvSpPr>
          <p:spPr>
            <a:xfrm>
              <a:off x="5139650" y="4930169"/>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Surefire Test</a:t>
              </a:r>
              <a:endParaRPr lang="en-IN" sz="1200" dirty="0">
                <a:latin typeface="+mj-lt"/>
              </a:endParaRPr>
            </a:p>
          </p:txBody>
        </p:sp>
        <p:sp>
          <p:nvSpPr>
            <p:cNvPr id="16" name="TextBox 15"/>
            <p:cNvSpPr txBox="1"/>
            <p:nvPr/>
          </p:nvSpPr>
          <p:spPr>
            <a:xfrm>
              <a:off x="5560933" y="5267213"/>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Prepare Package</a:t>
              </a:r>
              <a:endParaRPr lang="en-IN" sz="1200" dirty="0">
                <a:latin typeface="+mj-lt"/>
              </a:endParaRPr>
            </a:p>
          </p:txBody>
        </p:sp>
        <p:sp>
          <p:nvSpPr>
            <p:cNvPr id="17" name="TextBox 16"/>
            <p:cNvSpPr txBox="1"/>
            <p:nvPr/>
          </p:nvSpPr>
          <p:spPr>
            <a:xfrm>
              <a:off x="6066473" y="5671994"/>
              <a:ext cx="1263849"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Package</a:t>
              </a:r>
              <a:endParaRPr lang="en-IN" sz="1300" dirty="0">
                <a:solidFill>
                  <a:schemeClr val="bg1"/>
                </a:solidFill>
                <a:latin typeface="+mj-lt"/>
              </a:endParaRPr>
            </a:p>
          </p:txBody>
        </p:sp>
        <p:sp>
          <p:nvSpPr>
            <p:cNvPr id="18" name="TextBox 17"/>
            <p:cNvSpPr txBox="1"/>
            <p:nvPr/>
          </p:nvSpPr>
          <p:spPr>
            <a:xfrm>
              <a:off x="6487756" y="6062063"/>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Pre-integration Test</a:t>
              </a:r>
              <a:endParaRPr lang="en-IN" sz="1200" dirty="0">
                <a:latin typeface="+mj-lt"/>
              </a:endParaRPr>
            </a:p>
          </p:txBody>
        </p:sp>
        <p:sp>
          <p:nvSpPr>
            <p:cNvPr id="19" name="TextBox 18"/>
            <p:cNvSpPr txBox="1"/>
            <p:nvPr/>
          </p:nvSpPr>
          <p:spPr>
            <a:xfrm>
              <a:off x="6951167" y="6399601"/>
              <a:ext cx="1643003"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Integration Test</a:t>
              </a:r>
              <a:endParaRPr lang="en-IN" sz="1300" dirty="0">
                <a:solidFill>
                  <a:schemeClr val="bg1"/>
                </a:solidFill>
                <a:latin typeface="+mj-lt"/>
              </a:endParaRPr>
            </a:p>
          </p:txBody>
        </p:sp>
        <p:sp>
          <p:nvSpPr>
            <p:cNvPr id="20" name="TextBox 19"/>
            <p:cNvSpPr txBox="1"/>
            <p:nvPr/>
          </p:nvSpPr>
          <p:spPr>
            <a:xfrm>
              <a:off x="8172887" y="7157950"/>
              <a:ext cx="1643003"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Install</a:t>
              </a:r>
              <a:endParaRPr lang="en-IN" sz="1300" dirty="0">
                <a:solidFill>
                  <a:schemeClr val="bg1"/>
                </a:solidFill>
                <a:latin typeface="+mj-lt"/>
              </a:endParaRPr>
            </a:p>
          </p:txBody>
        </p:sp>
        <p:sp>
          <p:nvSpPr>
            <p:cNvPr id="21" name="TextBox 20"/>
            <p:cNvSpPr txBox="1"/>
            <p:nvPr/>
          </p:nvSpPr>
          <p:spPr>
            <a:xfrm>
              <a:off x="7498834" y="6767387"/>
              <a:ext cx="1643003"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Verify</a:t>
              </a:r>
              <a:endParaRPr lang="en-IN" sz="1300" dirty="0">
                <a:solidFill>
                  <a:schemeClr val="bg1"/>
                </a:solidFill>
                <a:latin typeface="+mj-lt"/>
              </a:endParaRPr>
            </a:p>
          </p:txBody>
        </p:sp>
        <p:cxnSp>
          <p:nvCxnSpPr>
            <p:cNvPr id="23" name="Straight Arrow Connector 22"/>
            <p:cNvCxnSpPr/>
            <p:nvPr/>
          </p:nvCxnSpPr>
          <p:spPr>
            <a:xfrm>
              <a:off x="337026" y="1691243"/>
              <a:ext cx="7161808" cy="5624091"/>
            </a:xfrm>
            <a:prstGeom prst="straightConnector1">
              <a:avLst/>
            </a:prstGeom>
            <a:ln w="47625">
              <a:tailEnd type="stealth"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046968" y="1304169"/>
              <a:ext cx="2089563" cy="346833"/>
            </a:xfrm>
            <a:prstGeom prst="rect">
              <a:avLst/>
            </a:prstGeom>
            <a:noFill/>
          </p:spPr>
          <p:txBody>
            <a:bodyPr wrap="square" lIns="101105" tIns="50553" rIns="101105" bIns="50553" rtlCol="0">
              <a:spAutoFit/>
            </a:bodyPr>
            <a:lstStyle/>
            <a:p>
              <a:r>
                <a:rPr lang="en-US" sz="1500" dirty="0">
                  <a:latin typeface="+mj-lt"/>
                </a:rPr>
                <a:t>Lifecycle Phases</a:t>
              </a:r>
              <a:endParaRPr lang="en-IN" sz="1500" dirty="0">
                <a:latin typeface="+mj-lt"/>
              </a:endParaRPr>
            </a:p>
          </p:txBody>
        </p:sp>
        <p:cxnSp>
          <p:nvCxnSpPr>
            <p:cNvPr id="25" name="Straight Arrow Connector 24"/>
            <p:cNvCxnSpPr>
              <a:stCxn id="22" idx="1"/>
            </p:cNvCxnSpPr>
            <p:nvPr/>
          </p:nvCxnSpPr>
          <p:spPr>
            <a:xfrm flipH="1">
              <a:off x="4297086" y="1477586"/>
              <a:ext cx="749882" cy="1657088"/>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2" idx="1"/>
            </p:cNvCxnSpPr>
            <p:nvPr/>
          </p:nvCxnSpPr>
          <p:spPr>
            <a:xfrm flipH="1">
              <a:off x="2022158" y="1477586"/>
              <a:ext cx="3024810" cy="13772"/>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40223" y="3110545"/>
              <a:ext cx="1600875" cy="346833"/>
            </a:xfrm>
            <a:prstGeom prst="rect">
              <a:avLst/>
            </a:prstGeom>
            <a:noFill/>
          </p:spPr>
          <p:txBody>
            <a:bodyPr wrap="square" lIns="101105" tIns="50553" rIns="101105" bIns="50553" rtlCol="0">
              <a:spAutoFit/>
            </a:bodyPr>
            <a:lstStyle/>
            <a:p>
              <a:r>
                <a:rPr lang="en-US" sz="1500" dirty="0">
                  <a:solidFill>
                    <a:srgbClr val="1414DE"/>
                  </a:solidFill>
                  <a:latin typeface="+mj-lt"/>
                  <a:cs typeface="Times New Roman" panose="02020603050405020304" pitchFamily="18" charset="0"/>
                </a:rPr>
                <a:t>$ mvn compile</a:t>
              </a:r>
              <a:endParaRPr lang="en-IN" sz="1500" dirty="0">
                <a:solidFill>
                  <a:srgbClr val="1414DE"/>
                </a:solidFill>
                <a:latin typeface="+mj-lt"/>
                <a:cs typeface="Times New Roman" panose="02020603050405020304" pitchFamily="18" charset="0"/>
              </a:endParaRPr>
            </a:p>
          </p:txBody>
        </p:sp>
        <p:cxnSp>
          <p:nvCxnSpPr>
            <p:cNvPr id="32" name="Straight Arrow Connector 31"/>
            <p:cNvCxnSpPr/>
            <p:nvPr/>
          </p:nvCxnSpPr>
          <p:spPr>
            <a:xfrm>
              <a:off x="1811516" y="3313102"/>
              <a:ext cx="1011079" cy="0"/>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74927" y="4516059"/>
              <a:ext cx="1600875" cy="346833"/>
            </a:xfrm>
            <a:prstGeom prst="rect">
              <a:avLst/>
            </a:prstGeom>
            <a:noFill/>
          </p:spPr>
          <p:txBody>
            <a:bodyPr wrap="square" lIns="101105" tIns="50553" rIns="101105" bIns="50553" rtlCol="0">
              <a:spAutoFit/>
            </a:bodyPr>
            <a:lstStyle/>
            <a:p>
              <a:r>
                <a:rPr lang="en-US" sz="1500" dirty="0">
                  <a:solidFill>
                    <a:srgbClr val="1414DE"/>
                  </a:solidFill>
                  <a:latin typeface="+mj-lt"/>
                  <a:cs typeface="Times New Roman" panose="02020603050405020304" pitchFamily="18" charset="0"/>
                </a:rPr>
                <a:t>$ mvn test</a:t>
              </a:r>
              <a:endParaRPr lang="en-IN" sz="1500" dirty="0">
                <a:solidFill>
                  <a:srgbClr val="1414DE"/>
                </a:solidFill>
                <a:latin typeface="+mj-lt"/>
                <a:cs typeface="Times New Roman" panose="02020603050405020304" pitchFamily="18" charset="0"/>
              </a:endParaRPr>
            </a:p>
          </p:txBody>
        </p:sp>
        <p:cxnSp>
          <p:nvCxnSpPr>
            <p:cNvPr id="36" name="Straight Arrow Connector 35"/>
            <p:cNvCxnSpPr/>
            <p:nvPr/>
          </p:nvCxnSpPr>
          <p:spPr>
            <a:xfrm>
              <a:off x="3370263" y="4718615"/>
              <a:ext cx="1221720" cy="0"/>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374441" y="5676228"/>
              <a:ext cx="1600875" cy="346833"/>
            </a:xfrm>
            <a:prstGeom prst="rect">
              <a:avLst/>
            </a:prstGeom>
            <a:noFill/>
          </p:spPr>
          <p:txBody>
            <a:bodyPr wrap="square" lIns="101105" tIns="50553" rIns="101105" bIns="50553" rtlCol="0">
              <a:spAutoFit/>
            </a:bodyPr>
            <a:lstStyle/>
            <a:p>
              <a:r>
                <a:rPr lang="en-US" sz="1500" dirty="0">
                  <a:solidFill>
                    <a:srgbClr val="1414DE"/>
                  </a:solidFill>
                  <a:latin typeface="+mj-lt"/>
                  <a:cs typeface="Times New Roman" panose="02020603050405020304" pitchFamily="18" charset="0"/>
                </a:rPr>
                <a:t>$ mvn package</a:t>
              </a:r>
              <a:endParaRPr lang="en-IN" sz="1500" dirty="0">
                <a:solidFill>
                  <a:srgbClr val="1414DE"/>
                </a:solidFill>
                <a:latin typeface="+mj-lt"/>
                <a:cs typeface="Times New Roman" panose="02020603050405020304" pitchFamily="18" charset="0"/>
              </a:endParaRPr>
            </a:p>
          </p:txBody>
        </p:sp>
        <p:cxnSp>
          <p:nvCxnSpPr>
            <p:cNvPr id="38" name="Straight Arrow Connector 37"/>
            <p:cNvCxnSpPr/>
            <p:nvPr/>
          </p:nvCxnSpPr>
          <p:spPr>
            <a:xfrm>
              <a:off x="4811050" y="5878783"/>
              <a:ext cx="1011079" cy="0"/>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831035" y="7166726"/>
              <a:ext cx="1600875" cy="346833"/>
            </a:xfrm>
            <a:prstGeom prst="rect">
              <a:avLst/>
            </a:prstGeom>
            <a:noFill/>
          </p:spPr>
          <p:txBody>
            <a:bodyPr wrap="square" lIns="101105" tIns="50553" rIns="101105" bIns="50553" rtlCol="0">
              <a:spAutoFit/>
            </a:bodyPr>
            <a:lstStyle/>
            <a:p>
              <a:r>
                <a:rPr lang="en-US" sz="1500" dirty="0">
                  <a:solidFill>
                    <a:srgbClr val="1414DE"/>
                  </a:solidFill>
                  <a:latin typeface="+mj-lt"/>
                  <a:cs typeface="Times New Roman" panose="02020603050405020304" pitchFamily="18" charset="0"/>
                </a:rPr>
                <a:t>$ mvn install</a:t>
              </a:r>
              <a:endParaRPr lang="en-IN" sz="1500" dirty="0">
                <a:solidFill>
                  <a:srgbClr val="1414DE"/>
                </a:solidFill>
                <a:latin typeface="+mj-lt"/>
                <a:cs typeface="Times New Roman" panose="02020603050405020304" pitchFamily="18" charset="0"/>
              </a:endParaRPr>
            </a:p>
          </p:txBody>
        </p:sp>
        <p:cxnSp>
          <p:nvCxnSpPr>
            <p:cNvPr id="41" name="Straight Arrow Connector 40"/>
            <p:cNvCxnSpPr>
              <a:cxnSpLocks/>
            </p:cNvCxnSpPr>
            <p:nvPr/>
          </p:nvCxnSpPr>
          <p:spPr>
            <a:xfrm>
              <a:off x="6100175" y="7383378"/>
              <a:ext cx="2072712" cy="1"/>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grpSp>
      <p:sp>
        <p:nvSpPr>
          <p:cNvPr id="34"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sz="2400" b="1" dirty="0"/>
              <a:t>Build Lifecycle</a:t>
            </a:r>
          </a:p>
        </p:txBody>
      </p:sp>
      <p:sp>
        <p:nvSpPr>
          <p:cNvPr id="3" name="Footer Placeholder 2"/>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3716822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26CF270C-9B22-484E-8609-E2A3DE40B744}"/>
              </a:ext>
            </a:extLst>
          </p:cNvPr>
          <p:cNvSpPr/>
          <p:nvPr/>
        </p:nvSpPr>
        <p:spPr>
          <a:xfrm>
            <a:off x="0" y="967692"/>
            <a:ext cx="10110788"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000" b="1" dirty="0">
                <a:solidFill>
                  <a:schemeClr val="tx1"/>
                </a:solidFill>
              </a:rPr>
              <a:t>Gradle</a:t>
            </a:r>
            <a:r>
              <a:rPr lang="en-IN" sz="2000" dirty="0">
                <a:solidFill>
                  <a:schemeClr val="tx1"/>
                </a:solidFill>
              </a:rPr>
              <a:t> is a dependency management and a build automation tool </a:t>
            </a:r>
          </a:p>
          <a:p>
            <a:pPr algn="ctr"/>
            <a:r>
              <a:rPr lang="en-IN" sz="2000" dirty="0">
                <a:solidFill>
                  <a:schemeClr val="tx1"/>
                </a:solidFill>
              </a:rPr>
              <a:t>which was built upon the concepts of Ant and Maven.</a:t>
            </a:r>
          </a:p>
        </p:txBody>
      </p:sp>
      <p:grpSp>
        <p:nvGrpSpPr>
          <p:cNvPr id="26" name="Group 25">
            <a:extLst>
              <a:ext uri="{FF2B5EF4-FFF2-40B4-BE49-F238E27FC236}">
                <a16:creationId xmlns="" xmlns:a16="http://schemas.microsoft.com/office/drawing/2014/main" id="{C45E7519-10E3-4602-9AF6-C1A92CDCFEF3}"/>
              </a:ext>
            </a:extLst>
          </p:cNvPr>
          <p:cNvGrpSpPr/>
          <p:nvPr/>
        </p:nvGrpSpPr>
        <p:grpSpPr>
          <a:xfrm>
            <a:off x="173168" y="1945428"/>
            <a:ext cx="4877474" cy="2522612"/>
            <a:chOff x="106409" y="1577292"/>
            <a:chExt cx="9483679" cy="4958446"/>
          </a:xfrm>
        </p:grpSpPr>
        <p:grpSp>
          <p:nvGrpSpPr>
            <p:cNvPr id="14" name="Group 13">
              <a:extLst>
                <a:ext uri="{FF2B5EF4-FFF2-40B4-BE49-F238E27FC236}">
                  <a16:creationId xmlns="" xmlns:a16="http://schemas.microsoft.com/office/drawing/2014/main" id="{5EB907C7-7829-425E-93C7-827631D4CC8F}"/>
                </a:ext>
              </a:extLst>
            </p:cNvPr>
            <p:cNvGrpSpPr/>
            <p:nvPr/>
          </p:nvGrpSpPr>
          <p:grpSpPr>
            <a:xfrm>
              <a:off x="2036838" y="1577292"/>
              <a:ext cx="7553250" cy="1603238"/>
              <a:chOff x="444696" y="1553001"/>
              <a:chExt cx="10073164" cy="2138111"/>
            </a:xfrm>
          </p:grpSpPr>
          <p:pic>
            <p:nvPicPr>
              <p:cNvPr id="10" name="Picture 9">
                <a:extLst>
                  <a:ext uri="{FF2B5EF4-FFF2-40B4-BE49-F238E27FC236}">
                    <a16:creationId xmlns="" xmlns:a16="http://schemas.microsoft.com/office/drawing/2014/main" id="{B9E019D1-9C57-4EC0-ABFD-F741423077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696" y="1553001"/>
                <a:ext cx="4276223" cy="2138111"/>
              </a:xfrm>
              <a:prstGeom prst="rect">
                <a:avLst/>
              </a:prstGeom>
            </p:spPr>
          </p:pic>
          <p:pic>
            <p:nvPicPr>
              <p:cNvPr id="11" name="Picture 10">
                <a:extLst>
                  <a:ext uri="{FF2B5EF4-FFF2-40B4-BE49-F238E27FC236}">
                    <a16:creationId xmlns="" xmlns:a16="http://schemas.microsoft.com/office/drawing/2014/main" id="{B8C8B9DD-B960-48B1-BE8F-EEF8B695DB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79158" y="1731450"/>
                <a:ext cx="2138702" cy="1324142"/>
              </a:xfrm>
              <a:prstGeom prst="rect">
                <a:avLst/>
              </a:prstGeom>
            </p:spPr>
          </p:pic>
          <p:pic>
            <p:nvPicPr>
              <p:cNvPr id="13" name="Picture 12">
                <a:extLst>
                  <a:ext uri="{FF2B5EF4-FFF2-40B4-BE49-F238E27FC236}">
                    <a16:creationId xmlns="" xmlns:a16="http://schemas.microsoft.com/office/drawing/2014/main" id="{3CE63904-FF90-4A71-BDD9-7B90CC1D1D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9618" y="2153870"/>
                <a:ext cx="4996421" cy="1141682"/>
              </a:xfrm>
              <a:prstGeom prst="rect">
                <a:avLst/>
              </a:prstGeom>
            </p:spPr>
          </p:pic>
        </p:grpSp>
        <p:pic>
          <p:nvPicPr>
            <p:cNvPr id="16" name="Picture 15">
              <a:extLst>
                <a:ext uri="{FF2B5EF4-FFF2-40B4-BE49-F238E27FC236}">
                  <a16:creationId xmlns="" xmlns:a16="http://schemas.microsoft.com/office/drawing/2014/main" id="{DC56399E-0675-4DF4-BA06-9F6072459C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7453" y="2774949"/>
              <a:ext cx="1615594" cy="1615594"/>
            </a:xfrm>
            <a:prstGeom prst="rect">
              <a:avLst/>
            </a:prstGeom>
          </p:spPr>
        </p:pic>
        <p:pic>
          <p:nvPicPr>
            <p:cNvPr id="18" name="Picture 17">
              <a:extLst>
                <a:ext uri="{FF2B5EF4-FFF2-40B4-BE49-F238E27FC236}">
                  <a16:creationId xmlns="" xmlns:a16="http://schemas.microsoft.com/office/drawing/2014/main" id="{BA7E1819-798D-4572-8B5F-D0926E6F7AA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50421"/>
            <a:stretch/>
          </p:blipFill>
          <p:spPr>
            <a:xfrm>
              <a:off x="3060737" y="2837801"/>
              <a:ext cx="1536742" cy="1603238"/>
            </a:xfrm>
            <a:prstGeom prst="rect">
              <a:avLst/>
            </a:prstGeom>
          </p:spPr>
        </p:pic>
        <p:pic>
          <p:nvPicPr>
            <p:cNvPr id="19" name="Picture 18">
              <a:extLst>
                <a:ext uri="{FF2B5EF4-FFF2-40B4-BE49-F238E27FC236}">
                  <a16:creationId xmlns="" xmlns:a16="http://schemas.microsoft.com/office/drawing/2014/main" id="{567D1012-2898-4EFC-B314-A4A8612335F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421"/>
            <a:stretch/>
          </p:blipFill>
          <p:spPr>
            <a:xfrm>
              <a:off x="5616140" y="2817845"/>
              <a:ext cx="1536743" cy="1603238"/>
            </a:xfrm>
            <a:prstGeom prst="rect">
              <a:avLst/>
            </a:prstGeom>
          </p:spPr>
        </p:pic>
        <p:pic>
          <p:nvPicPr>
            <p:cNvPr id="20" name="Picture 19">
              <a:extLst>
                <a:ext uri="{FF2B5EF4-FFF2-40B4-BE49-F238E27FC236}">
                  <a16:creationId xmlns="" xmlns:a16="http://schemas.microsoft.com/office/drawing/2014/main" id="{299313B3-F826-4BE5-B999-8484239060F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421"/>
            <a:stretch/>
          </p:blipFill>
          <p:spPr>
            <a:xfrm>
              <a:off x="7892001" y="2837801"/>
              <a:ext cx="1536743" cy="1603238"/>
            </a:xfrm>
            <a:prstGeom prst="rect">
              <a:avLst/>
            </a:prstGeom>
          </p:spPr>
        </p:pic>
        <p:pic>
          <p:nvPicPr>
            <p:cNvPr id="21" name="Picture 20">
              <a:extLst>
                <a:ext uri="{FF2B5EF4-FFF2-40B4-BE49-F238E27FC236}">
                  <a16:creationId xmlns="" xmlns:a16="http://schemas.microsoft.com/office/drawing/2014/main" id="{15AC3FF8-C741-444B-9482-0D20E4B2A28D}"/>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14466" b="19482"/>
            <a:stretch/>
          </p:blipFill>
          <p:spPr>
            <a:xfrm>
              <a:off x="354802" y="4899929"/>
              <a:ext cx="1615594" cy="600269"/>
            </a:xfrm>
            <a:prstGeom prst="rect">
              <a:avLst/>
            </a:prstGeom>
          </p:spPr>
        </p:pic>
        <p:pic>
          <p:nvPicPr>
            <p:cNvPr id="22" name="Picture 21">
              <a:extLst>
                <a:ext uri="{FF2B5EF4-FFF2-40B4-BE49-F238E27FC236}">
                  <a16:creationId xmlns="" xmlns:a16="http://schemas.microsoft.com/office/drawing/2014/main" id="{F9B40566-0601-46F1-87A8-E203848F61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409" y="5165036"/>
              <a:ext cx="1863987" cy="1370702"/>
            </a:xfrm>
            <a:prstGeom prst="rect">
              <a:avLst/>
            </a:prstGeom>
          </p:spPr>
        </p:pic>
        <p:pic>
          <p:nvPicPr>
            <p:cNvPr id="23" name="Picture 22">
              <a:extLst>
                <a:ext uri="{FF2B5EF4-FFF2-40B4-BE49-F238E27FC236}">
                  <a16:creationId xmlns="" xmlns:a16="http://schemas.microsoft.com/office/drawing/2014/main" id="{1894A4BE-E273-418D-9E90-6E3F8FFBD3F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421"/>
            <a:stretch/>
          </p:blipFill>
          <p:spPr>
            <a:xfrm>
              <a:off x="3163147" y="4698579"/>
              <a:ext cx="1536743" cy="1603238"/>
            </a:xfrm>
            <a:prstGeom prst="rect">
              <a:avLst/>
            </a:prstGeom>
          </p:spPr>
        </p:pic>
        <p:pic>
          <p:nvPicPr>
            <p:cNvPr id="24" name="Picture 23">
              <a:extLst>
                <a:ext uri="{FF2B5EF4-FFF2-40B4-BE49-F238E27FC236}">
                  <a16:creationId xmlns="" xmlns:a16="http://schemas.microsoft.com/office/drawing/2014/main" id="{F3512FB0-DF93-4DB0-A59E-C8FD092588C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50421"/>
            <a:stretch/>
          </p:blipFill>
          <p:spPr>
            <a:xfrm>
              <a:off x="5621667" y="4698579"/>
              <a:ext cx="1536742" cy="1603238"/>
            </a:xfrm>
            <a:prstGeom prst="rect">
              <a:avLst/>
            </a:prstGeom>
          </p:spPr>
        </p:pic>
        <p:pic>
          <p:nvPicPr>
            <p:cNvPr id="25" name="Picture 24">
              <a:extLst>
                <a:ext uri="{FF2B5EF4-FFF2-40B4-BE49-F238E27FC236}">
                  <a16:creationId xmlns="" xmlns:a16="http://schemas.microsoft.com/office/drawing/2014/main" id="{C549E7F8-C753-4D8C-8B14-013C0787011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50421"/>
            <a:stretch/>
          </p:blipFill>
          <p:spPr>
            <a:xfrm>
              <a:off x="7892001" y="4698579"/>
              <a:ext cx="1536742" cy="1603238"/>
            </a:xfrm>
            <a:prstGeom prst="rect">
              <a:avLst/>
            </a:prstGeom>
          </p:spPr>
        </p:pic>
      </p:grpSp>
      <p:sp>
        <p:nvSpPr>
          <p:cNvPr id="28" name="Rectangle: Rounded Corners 27">
            <a:extLst>
              <a:ext uri="{FF2B5EF4-FFF2-40B4-BE49-F238E27FC236}">
                <a16:creationId xmlns="" xmlns:a16="http://schemas.microsoft.com/office/drawing/2014/main" id="{4BFDA2AC-B551-42E3-A2B3-5F17E4941EF6}"/>
              </a:ext>
            </a:extLst>
          </p:cNvPr>
          <p:cNvSpPr/>
          <p:nvPr/>
        </p:nvSpPr>
        <p:spPr bwMode="auto">
          <a:xfrm>
            <a:off x="5572449" y="2048634"/>
            <a:ext cx="4381500" cy="2337624"/>
          </a:xfrm>
          <a:prstGeom prst="roundRect">
            <a:avLst/>
          </a:prstGeom>
          <a:solidFill>
            <a:schemeClr val="tx2">
              <a:lumMod val="20000"/>
              <a:lumOff val="80000"/>
            </a:schemeClr>
          </a:solidFill>
          <a:ln w="6350">
            <a:noFill/>
            <a:miter lim="800000"/>
            <a:headEnd/>
            <a:tailEnd/>
          </a:ln>
        </p:spPr>
        <p:txBody>
          <a:bodyPr lIns="100913" tIns="50457" rIns="100913" bIns="50457" rtlCol="0" anchor="ctr">
            <a:noAutofit/>
          </a:bodyPr>
          <a:lstStyle/>
          <a:p>
            <a:pPr algn="ctr"/>
            <a:r>
              <a:rPr lang="en-IN" dirty="0"/>
              <a:t>This led to smaller configuration files with less clutter since the language was specifically designed to solve specific domain problems.</a:t>
            </a:r>
            <a:r>
              <a:rPr lang="en-IN" b="1" dirty="0"/>
              <a:t> </a:t>
            </a:r>
          </a:p>
        </p:txBody>
      </p:sp>
      <p:sp>
        <p:nvSpPr>
          <p:cNvPr id="29" name="Arrow: Right 28">
            <a:extLst>
              <a:ext uri="{FF2B5EF4-FFF2-40B4-BE49-F238E27FC236}">
                <a16:creationId xmlns="" xmlns:a16="http://schemas.microsoft.com/office/drawing/2014/main" id="{302B9E00-938E-4BA3-BE0E-CB78B19D1DF5}"/>
              </a:ext>
            </a:extLst>
          </p:cNvPr>
          <p:cNvSpPr/>
          <p:nvPr/>
        </p:nvSpPr>
        <p:spPr bwMode="auto">
          <a:xfrm>
            <a:off x="5080389" y="3056901"/>
            <a:ext cx="379333" cy="639539"/>
          </a:xfrm>
          <a:prstGeom prst="rightArrow">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30" name="Rectangle 29">
            <a:extLst>
              <a:ext uri="{FF2B5EF4-FFF2-40B4-BE49-F238E27FC236}">
                <a16:creationId xmlns="" xmlns:a16="http://schemas.microsoft.com/office/drawing/2014/main" id="{DA69D419-4F0C-4E76-99AB-1BA21BA38536}"/>
              </a:ext>
            </a:extLst>
          </p:cNvPr>
          <p:cNvSpPr/>
          <p:nvPr/>
        </p:nvSpPr>
        <p:spPr>
          <a:xfrm>
            <a:off x="373263" y="5202670"/>
            <a:ext cx="9216825" cy="707886"/>
          </a:xfrm>
          <a:prstGeom prst="rect">
            <a:avLst/>
          </a:prstGeom>
        </p:spPr>
        <p:txBody>
          <a:bodyPr wrap="square">
            <a:spAutoFit/>
          </a:bodyPr>
          <a:lstStyle/>
          <a:p>
            <a:pPr marL="342900" indent="-342900">
              <a:buFont typeface="Arial" panose="020B0604020202020204" pitchFamily="34" charset="0"/>
              <a:buChar char="•"/>
            </a:pPr>
            <a:r>
              <a:rPr lang="en-IN" dirty="0"/>
              <a:t>Gradle’s configuration file is by convention called </a:t>
            </a:r>
            <a:r>
              <a:rPr lang="en-IN" i="1" dirty="0" err="1"/>
              <a:t>build.gradle</a:t>
            </a:r>
            <a:r>
              <a:rPr lang="en-IN" i="1" dirty="0"/>
              <a:t>.</a:t>
            </a:r>
          </a:p>
          <a:p>
            <a:pPr marL="342900" indent="-342900">
              <a:buFont typeface="Arial" panose="020B0604020202020204" pitchFamily="34" charset="0"/>
              <a:buChar char="•"/>
            </a:pPr>
            <a:r>
              <a:rPr lang="en-IN" dirty="0"/>
              <a:t>Gradle gave its build steps name </a:t>
            </a:r>
            <a:r>
              <a:rPr lang="en-IN" b="1" dirty="0"/>
              <a:t>“tasks”.</a:t>
            </a:r>
            <a:endParaRPr lang="en-IN" dirty="0"/>
          </a:p>
        </p:txBody>
      </p:sp>
      <p:cxnSp>
        <p:nvCxnSpPr>
          <p:cNvPr id="32" name="Straight Connector 31">
            <a:extLst>
              <a:ext uri="{FF2B5EF4-FFF2-40B4-BE49-F238E27FC236}">
                <a16:creationId xmlns="" xmlns:a16="http://schemas.microsoft.com/office/drawing/2014/main" id="{D91FFBB3-66E8-4FF6-A941-B00A21D75DD6}"/>
              </a:ext>
            </a:extLst>
          </p:cNvPr>
          <p:cNvCxnSpPr/>
          <p:nvPr/>
        </p:nvCxnSpPr>
        <p:spPr bwMode="auto">
          <a:xfrm>
            <a:off x="140510" y="1700496"/>
            <a:ext cx="9780781" cy="0"/>
          </a:xfrm>
          <a:prstGeom prst="line">
            <a:avLst/>
          </a:prstGeom>
          <a:noFill/>
          <a:ln w="12700">
            <a:solidFill>
              <a:schemeClr val="tx1"/>
            </a:solidFill>
            <a:prstDash val="sysDash"/>
            <a:round/>
            <a:headEnd type="oval" w="med" len="med"/>
            <a:tailEnd type="oval" w="med" len="med"/>
          </a:ln>
        </p:spPr>
      </p:cxnSp>
      <p:cxnSp>
        <p:nvCxnSpPr>
          <p:cNvPr id="33" name="Straight Connector 32">
            <a:extLst>
              <a:ext uri="{FF2B5EF4-FFF2-40B4-BE49-F238E27FC236}">
                <a16:creationId xmlns="" xmlns:a16="http://schemas.microsoft.com/office/drawing/2014/main" id="{3A13C53D-32F5-4740-B148-C0FDD1DA7F34}"/>
              </a:ext>
            </a:extLst>
          </p:cNvPr>
          <p:cNvCxnSpPr/>
          <p:nvPr/>
        </p:nvCxnSpPr>
        <p:spPr bwMode="auto">
          <a:xfrm>
            <a:off x="140509" y="4841025"/>
            <a:ext cx="9780781" cy="0"/>
          </a:xfrm>
          <a:prstGeom prst="line">
            <a:avLst/>
          </a:prstGeom>
          <a:noFill/>
          <a:ln w="12700">
            <a:solidFill>
              <a:schemeClr val="tx1"/>
            </a:solidFill>
            <a:prstDash val="sysDash"/>
            <a:round/>
            <a:headEnd type="oval" w="med" len="med"/>
            <a:tailEnd type="oval" w="med" len="med"/>
          </a:ln>
        </p:spPr>
      </p:cxnSp>
      <p:sp>
        <p:nvSpPr>
          <p:cNvPr id="27"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Gradle as Build Automation</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95115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8" grpId="0" animBg="1"/>
      <p:bldP spid="29" grpId="0" animBg="1"/>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74052" y="2424001"/>
            <a:ext cx="4534535" cy="3192683"/>
          </a:xfrm>
          <a:prstGeom prst="rect">
            <a:avLst/>
          </a:prstGeom>
          <a:noFill/>
        </p:spPr>
        <p:txBody>
          <a:bodyPr wrap="square" lIns="101105" tIns="50553" rIns="101105" bIns="50553" rtlCol="0">
            <a:spAutoFit/>
          </a:bodyPr>
          <a:lstStyle/>
          <a:p>
            <a:pPr algn="just">
              <a:lnSpc>
                <a:spcPct val="115000"/>
              </a:lnSpc>
            </a:pPr>
            <a:r>
              <a:rPr lang="en-IN" sz="1600" dirty="0"/>
              <a:t>apply plugin: 'java'</a:t>
            </a:r>
          </a:p>
          <a:p>
            <a:pPr algn="just">
              <a:lnSpc>
                <a:spcPct val="115000"/>
              </a:lnSpc>
            </a:pPr>
            <a:r>
              <a:rPr lang="en-IN" sz="1600" dirty="0"/>
              <a:t> repositories {</a:t>
            </a:r>
          </a:p>
          <a:p>
            <a:pPr algn="just">
              <a:lnSpc>
                <a:spcPct val="115000"/>
              </a:lnSpc>
            </a:pPr>
            <a:r>
              <a:rPr lang="en-IN" sz="1600" dirty="0"/>
              <a:t>    </a:t>
            </a:r>
            <a:r>
              <a:rPr lang="en-IN" sz="1600" dirty="0" err="1"/>
              <a:t>mavenCentral</a:t>
            </a:r>
            <a:r>
              <a:rPr lang="en-IN" sz="1600" dirty="0"/>
              <a:t>()</a:t>
            </a:r>
          </a:p>
          <a:p>
            <a:pPr algn="just">
              <a:lnSpc>
                <a:spcPct val="115000"/>
              </a:lnSpc>
            </a:pPr>
            <a:r>
              <a:rPr lang="en-IN" sz="1600" dirty="0"/>
              <a:t>}</a:t>
            </a:r>
          </a:p>
          <a:p>
            <a:pPr algn="just">
              <a:lnSpc>
                <a:spcPct val="115000"/>
              </a:lnSpc>
            </a:pPr>
            <a:r>
              <a:rPr lang="en-IN" sz="1600" dirty="0"/>
              <a:t> jar {</a:t>
            </a:r>
          </a:p>
          <a:p>
            <a:pPr algn="just">
              <a:lnSpc>
                <a:spcPct val="115000"/>
              </a:lnSpc>
            </a:pPr>
            <a:r>
              <a:rPr lang="en-IN" sz="1600" dirty="0"/>
              <a:t>    </a:t>
            </a:r>
            <a:r>
              <a:rPr lang="en-IN" sz="1600" dirty="0" err="1"/>
              <a:t>baseName</a:t>
            </a:r>
            <a:r>
              <a:rPr lang="en-IN" sz="1600" dirty="0"/>
              <a:t> = '</a:t>
            </a:r>
            <a:r>
              <a:rPr lang="en-IN" sz="1600" dirty="0" err="1"/>
              <a:t>gradleExample</a:t>
            </a:r>
            <a:r>
              <a:rPr lang="en-IN" sz="1600" dirty="0"/>
              <a:t>'</a:t>
            </a:r>
          </a:p>
          <a:p>
            <a:pPr algn="just">
              <a:lnSpc>
                <a:spcPct val="115000"/>
              </a:lnSpc>
            </a:pPr>
            <a:r>
              <a:rPr lang="en-IN" sz="1600" dirty="0"/>
              <a:t>    version = '0.0.1-SNAPSHOT'</a:t>
            </a:r>
          </a:p>
          <a:p>
            <a:pPr algn="just">
              <a:lnSpc>
                <a:spcPct val="115000"/>
              </a:lnSpc>
            </a:pPr>
            <a:r>
              <a:rPr lang="en-IN" sz="1600" dirty="0"/>
              <a:t>}</a:t>
            </a:r>
          </a:p>
          <a:p>
            <a:pPr algn="just">
              <a:lnSpc>
                <a:spcPct val="115000"/>
              </a:lnSpc>
            </a:pPr>
            <a:r>
              <a:rPr lang="en-IN" sz="1600" dirty="0"/>
              <a:t> dependencies {</a:t>
            </a:r>
          </a:p>
          <a:p>
            <a:pPr algn="just">
              <a:lnSpc>
                <a:spcPct val="115000"/>
              </a:lnSpc>
            </a:pPr>
            <a:r>
              <a:rPr lang="en-IN" sz="1600" dirty="0"/>
              <a:t>    compile 'junit:junit:4.12'</a:t>
            </a:r>
          </a:p>
          <a:p>
            <a:pPr algn="just">
              <a:lnSpc>
                <a:spcPct val="115000"/>
              </a:lnSpc>
            </a:pPr>
            <a:r>
              <a:rPr lang="en-IN" sz="1600" dirty="0"/>
              <a:t>}</a:t>
            </a:r>
          </a:p>
        </p:txBody>
      </p:sp>
      <p:sp>
        <p:nvSpPr>
          <p:cNvPr id="7" name="Rectangle 6">
            <a:extLst>
              <a:ext uri="{FF2B5EF4-FFF2-40B4-BE49-F238E27FC236}">
                <a16:creationId xmlns="" xmlns:a16="http://schemas.microsoft.com/office/drawing/2014/main" id="{2C0C3F69-5A1D-4710-878C-99D5046A348E}"/>
              </a:ext>
            </a:extLst>
          </p:cNvPr>
          <p:cNvSpPr/>
          <p:nvPr/>
        </p:nvSpPr>
        <p:spPr>
          <a:xfrm>
            <a:off x="0" y="1230131"/>
            <a:ext cx="10110788"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chemeClr val="accent6">
                    <a:lumMod val="50000"/>
                  </a:schemeClr>
                </a:solidFill>
                <a:latin typeface="+mj-lt"/>
              </a:rPr>
              <a:t>Here is an example of a build.gradle file for the same simple Java project with the HelloWorld main class from before:</a:t>
            </a:r>
          </a:p>
        </p:txBody>
      </p:sp>
      <p:sp>
        <p:nvSpPr>
          <p:cNvPr id="8"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Sample build.gradle File</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257416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770976" y="5673847"/>
            <a:ext cx="5801649" cy="646113"/>
          </a:xfrm>
          <a:prstGeom prst="rect">
            <a:avLst/>
          </a:prstGeom>
        </p:spPr>
        <p:txBody>
          <a:bodyPr lIns="91349" tIns="45675" rIns="91349" bIns="45675"/>
          <a:lstStyle/>
          <a:p>
            <a:pPr algn="r" defTabSz="913430" eaLnBrk="0" hangingPunct="0">
              <a:spcBef>
                <a:spcPts val="300"/>
              </a:spcBef>
              <a:defRPr/>
            </a:pPr>
            <a:r>
              <a:rPr lang="en-GB" sz="4000" b="1" dirty="0">
                <a:solidFill>
                  <a:srgbClr val="FFFFFF"/>
                </a:solidFill>
                <a:cs typeface="ＭＳ Ｐゴシック" pitchFamily="-109" charset="-128"/>
              </a:rPr>
              <a:t>Thank you!</a:t>
            </a:r>
          </a:p>
        </p:txBody>
      </p:sp>
    </p:spTree>
    <p:extLst>
      <p:ext uri="{BB962C8B-B14F-4D97-AF65-F5344CB8AC3E}">
        <p14:creationId xmlns:p14="http://schemas.microsoft.com/office/powerpoint/2010/main" val="408481682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0182" y="2147888"/>
            <a:ext cx="7707628" cy="704937"/>
          </a:xfrm>
          <a:prstGeom prst="rect">
            <a:avLst/>
          </a:prstGeom>
        </p:spPr>
        <p:txBody>
          <a:bodyPr wrap="square">
            <a:spAutoFit/>
          </a:bodyPr>
          <a:lstStyle/>
          <a:p>
            <a:pPr lvl="0" algn="ctr" defTabSz="503771" eaLnBrk="0" fontAlgn="auto" hangingPunct="0">
              <a:spcBef>
                <a:spcPts val="0"/>
              </a:spcBef>
              <a:spcAft>
                <a:spcPts val="0"/>
              </a:spcAft>
              <a:defRPr/>
            </a:pPr>
            <a:r>
              <a:rPr lang="en-US" sz="3981" b="1" dirty="0">
                <a:solidFill>
                  <a:srgbClr val="FFFFFF"/>
                </a:solidFill>
                <a:latin typeface="Arial" panose="020B0604020202020204" pitchFamily="34" charset="0"/>
                <a:ea typeface="MS PGothic" pitchFamily="34" charset="-128"/>
                <a:cs typeface="Arial" panose="020B0604020202020204" pitchFamily="34" charset="0"/>
              </a:rPr>
              <a:t>What’s DevOps</a:t>
            </a:r>
            <a:endParaRPr kumimoji="0" lang="en-US" sz="3981" b="1" i="0" u="none" strike="noStrike" kern="1200" cap="none" spc="0" normalizeH="0" baseline="0" noProof="0" dirty="0">
              <a:ln>
                <a:noFill/>
              </a:ln>
              <a:solidFill>
                <a:srgbClr val="FFFFFF"/>
              </a:solidFill>
              <a:effectLst/>
              <a:uLnTx/>
              <a:uFillTx/>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1497018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6650" y="1697038"/>
            <a:ext cx="4276975" cy="4548786"/>
          </a:xfrm>
          <a:prstGeom prst="rect">
            <a:avLst/>
          </a:prstGeom>
        </p:spPr>
        <p:txBody>
          <a:bodyPr wrap="square" lIns="72494" tIns="36247" rIns="72494" bIns="36247">
            <a:spAutoFit/>
          </a:bodyPr>
          <a:lstStyle/>
          <a:p>
            <a:pPr marL="228600" indent="-228600">
              <a:buFont typeface="Arial"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DevOps is a software development and delivery process that emphasizes communication and collaboration between Product Development Team, QA Team, Operations Team and Business owners to increase organization's ability to deliver application and services at high velocity.</a:t>
            </a:r>
          </a:p>
          <a:p>
            <a:pPr marL="228600" indent="-228600">
              <a:spcBef>
                <a:spcPts val="1327"/>
              </a:spcBef>
              <a:buFont typeface="Arial"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This speed enables organizations to better serve their customers and compete more effectively in the market. </a:t>
            </a:r>
            <a:endParaRPr lang="en-US" dirty="0">
              <a:solidFill>
                <a:schemeClr val="tx2">
                  <a:lumMod val="50000"/>
                </a:schemeClr>
              </a:solidFill>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5394" y="1832619"/>
            <a:ext cx="4881666" cy="3918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What’s DevOps?</a:t>
            </a:r>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32191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fade">
                                      <p:cBhvr>
                                        <p:cTn id="1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 xmlns:a16="http://schemas.microsoft.com/office/drawing/2014/main" id="{D5BEE1BC-632F-4780-B633-EF399EA1A299}"/>
              </a:ext>
            </a:extLst>
          </p:cNvPr>
          <p:cNvSpPr/>
          <p:nvPr/>
        </p:nvSpPr>
        <p:spPr bwMode="auto">
          <a:xfrm>
            <a:off x="788988" y="3535606"/>
            <a:ext cx="8395239" cy="1343177"/>
          </a:xfrm>
          <a:prstGeom prst="roundRect">
            <a:avLst/>
          </a:prstGeom>
          <a:solidFill>
            <a:schemeClr val="accent4">
              <a:lumMod val="20000"/>
              <a:lumOff val="80000"/>
            </a:scheme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2" name="Rectangle: Rounded Corners 1">
            <a:extLst>
              <a:ext uri="{FF2B5EF4-FFF2-40B4-BE49-F238E27FC236}">
                <a16:creationId xmlns="" xmlns:a16="http://schemas.microsoft.com/office/drawing/2014/main" id="{9A75D464-87B3-4691-A1AA-9F5A7BECD311}"/>
              </a:ext>
            </a:extLst>
          </p:cNvPr>
          <p:cNvSpPr/>
          <p:nvPr/>
        </p:nvSpPr>
        <p:spPr bwMode="auto">
          <a:xfrm>
            <a:off x="788988" y="2147888"/>
            <a:ext cx="8395239" cy="1245572"/>
          </a:xfrm>
          <a:prstGeom prst="roundRect">
            <a:avLst/>
          </a:prstGeom>
          <a:solidFill>
            <a:schemeClr val="accent2">
              <a:lumMod val="20000"/>
              <a:lumOff val="80000"/>
            </a:scheme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grpSp>
        <p:nvGrpSpPr>
          <p:cNvPr id="14" name="Group 13"/>
          <p:cNvGrpSpPr/>
          <p:nvPr/>
        </p:nvGrpSpPr>
        <p:grpSpPr>
          <a:xfrm>
            <a:off x="630278" y="1697038"/>
            <a:ext cx="8553949" cy="3181746"/>
            <a:chOff x="533399" y="1319770"/>
            <a:chExt cx="7736025" cy="2683039"/>
          </a:xfrm>
        </p:grpSpPr>
        <p:sp>
          <p:nvSpPr>
            <p:cNvPr id="5" name="Rectangle 4"/>
            <p:cNvSpPr/>
            <p:nvPr/>
          </p:nvSpPr>
          <p:spPr>
            <a:xfrm>
              <a:off x="533399" y="1319770"/>
              <a:ext cx="7736025" cy="2683039"/>
            </a:xfrm>
            <a:prstGeom prst="rect">
              <a:avLst/>
            </a:prstGeom>
          </p:spPr>
          <p:txBody>
            <a:bodyPr wrap="square" lIns="72494" tIns="36247" rIns="72494" bIns="36247">
              <a:spAutoFit/>
            </a:bodyPr>
            <a:lstStyle/>
            <a:p>
              <a:r>
                <a:rPr lang="en-US" b="1" dirty="0">
                  <a:solidFill>
                    <a:schemeClr val="tx2">
                      <a:lumMod val="50000"/>
                    </a:schemeClr>
                  </a:solidFill>
                  <a:latin typeface="Arial" panose="020B0604020202020204" pitchFamily="34" charset="0"/>
                  <a:cs typeface="Arial" panose="020B0604020202020204" pitchFamily="34" charset="0"/>
                </a:rPr>
                <a:t>DevOps</a:t>
              </a:r>
              <a:r>
                <a:rPr lang="en-US" dirty="0">
                  <a:solidFill>
                    <a:schemeClr val="tx2">
                      <a:lumMod val="50000"/>
                    </a:schemeClr>
                  </a:solidFill>
                  <a:latin typeface="Arial" panose="020B0604020202020204" pitchFamily="34" charset="0"/>
                  <a:cs typeface="Arial" panose="020B0604020202020204" pitchFamily="34" charset="0"/>
                </a:rPr>
                <a:t> building blocks</a:t>
              </a:r>
              <a:r>
                <a:rPr lang="en-US" dirty="0" smtClean="0">
                  <a:solidFill>
                    <a:schemeClr val="tx2">
                      <a:lumMod val="50000"/>
                    </a:schemeClr>
                  </a:solidFill>
                  <a:latin typeface="Arial" panose="020B0604020202020204" pitchFamily="34" charset="0"/>
                  <a:cs typeface="Arial" panose="020B0604020202020204" pitchFamily="34" charset="0"/>
                </a:rPr>
                <a:t>:</a:t>
              </a:r>
              <a:endParaRPr lang="en-US" dirty="0">
                <a:solidFill>
                  <a:schemeClr val="tx2">
                    <a:lumMod val="50000"/>
                  </a:schemeClr>
                </a:solidFill>
                <a:latin typeface="Arial" panose="020B0604020202020204" pitchFamily="34" charset="0"/>
                <a:cs typeface="Arial" panose="020B0604020202020204" pitchFamily="34" charset="0"/>
              </a:endParaRPr>
            </a:p>
            <a:p>
              <a:pPr lvl="1">
                <a:buFont typeface="Arial" pitchFamily="34" charset="0"/>
                <a:buChar char="•"/>
              </a:pPr>
              <a:endParaRPr lang="en-US" dirty="0">
                <a:solidFill>
                  <a:schemeClr val="tx2">
                    <a:lumMod val="50000"/>
                  </a:schemeClr>
                </a:solidFill>
                <a:latin typeface="Arial" panose="020B0604020202020204" pitchFamily="34" charset="0"/>
                <a:cs typeface="Arial" panose="020B0604020202020204" pitchFamily="34" charset="0"/>
              </a:endParaRP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Code</a:t>
              </a: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Build</a:t>
              </a: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Test</a:t>
              </a:r>
            </a:p>
            <a:p>
              <a:pPr marL="799641" lvl="1" indent="-342900">
                <a:buFont typeface="Arial" panose="020B0604020202020204" pitchFamily="34" charset="0"/>
                <a:buChar char="•"/>
              </a:pPr>
              <a:endParaRPr lang="en-US" sz="2200" dirty="0">
                <a:solidFill>
                  <a:schemeClr val="tx2">
                    <a:lumMod val="50000"/>
                  </a:schemeClr>
                </a:solidFill>
                <a:latin typeface="Arial" panose="020B0604020202020204" pitchFamily="34" charset="0"/>
                <a:cs typeface="Arial" panose="020B0604020202020204" pitchFamily="34" charset="0"/>
              </a:endParaRP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Packaging</a:t>
              </a: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Release management</a:t>
              </a: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Configuration management</a:t>
              </a: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Application and Infrastructure monitoring</a:t>
              </a:r>
            </a:p>
          </p:txBody>
        </p:sp>
        <p:sp>
          <p:nvSpPr>
            <p:cNvPr id="8" name="Rectangle 7"/>
            <p:cNvSpPr/>
            <p:nvPr/>
          </p:nvSpPr>
          <p:spPr>
            <a:xfrm>
              <a:off x="6028499" y="3191541"/>
              <a:ext cx="1702458" cy="580800"/>
            </a:xfrm>
            <a:prstGeom prst="rect">
              <a:avLst/>
            </a:prstGeom>
          </p:spPr>
          <p:txBody>
            <a:bodyPr wrap="square" lIns="72494" tIns="36247" rIns="72494" bIns="36247">
              <a:spAutoFit/>
            </a:bodyPr>
            <a:lstStyle/>
            <a:p>
              <a:r>
                <a:rPr lang="en-US" dirty="0">
                  <a:latin typeface="Arial" panose="020B0604020202020204" pitchFamily="34" charset="0"/>
                  <a:cs typeface="Arial" panose="020B0604020202020204" pitchFamily="34" charset="0"/>
                </a:rPr>
                <a:t>Operations Team</a:t>
              </a:r>
            </a:p>
          </p:txBody>
        </p:sp>
        <p:sp>
          <p:nvSpPr>
            <p:cNvPr id="10" name="TextBox 9"/>
            <p:cNvSpPr txBox="1"/>
            <p:nvPr/>
          </p:nvSpPr>
          <p:spPr>
            <a:xfrm>
              <a:off x="2377988" y="1939575"/>
              <a:ext cx="1742817" cy="60268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Development and QA Team</a:t>
              </a:r>
              <a:endParaRPr lang="en-IN" dirty="0">
                <a:latin typeface="Arial" panose="020B0604020202020204" pitchFamily="34" charset="0"/>
                <a:cs typeface="Arial" panose="020B0604020202020204" pitchFamily="34" charset="0"/>
              </a:endParaRPr>
            </a:p>
          </p:txBody>
        </p:sp>
      </p:grpSp>
      <p:sp>
        <p:nvSpPr>
          <p:cNvPr id="9"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What’s DevOps</a:t>
            </a:r>
            <a:r>
              <a:rPr lang="en-US" altLang="en-US" sz="2400" b="1" dirty="0" smtClean="0"/>
              <a:t>?</a:t>
            </a:r>
            <a:endParaRPr lang="en-US" altLang="en-US" sz="2400" b="1" dirty="0"/>
          </a:p>
        </p:txBody>
      </p:sp>
      <p:sp>
        <p:nvSpPr>
          <p:cNvPr id="3" name="Footer Placeholder 2"/>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058144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462" t="7654" r="12038" b="16539"/>
          <a:stretch/>
        </p:blipFill>
        <p:spPr bwMode="auto">
          <a:xfrm>
            <a:off x="4873625" y="2306453"/>
            <a:ext cx="5012871" cy="27227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18179" y="2504470"/>
            <a:ext cx="4102808" cy="2564306"/>
          </a:xfrm>
          <a:prstGeom prst="rect">
            <a:avLst/>
          </a:prstGeom>
          <a:noFill/>
        </p:spPr>
        <p:txBody>
          <a:bodyPr wrap="square" lIns="101105" tIns="50553" rIns="101105" bIns="50553" rtlCol="0">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DevOps is more than just a tool or a process change; it inherently requires an organizational culture shift. </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This cultural change is especially difficult, because of the conflicting nature of departmental roles:</a:t>
            </a:r>
          </a:p>
        </p:txBody>
      </p:sp>
      <p:sp>
        <p:nvSpPr>
          <p:cNvPr id="5"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DevOps Culture</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41028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2935F43-446F-4D9E-91A8-5D2AA60B8E8E}"/>
              </a:ext>
            </a:extLst>
          </p:cNvPr>
          <p:cNvSpPr/>
          <p:nvPr/>
        </p:nvSpPr>
        <p:spPr>
          <a:xfrm>
            <a:off x="879243" y="2069740"/>
            <a:ext cx="2457450" cy="678495"/>
          </a:xfrm>
          <a:prstGeom prst="rect">
            <a:avLst/>
          </a:prstGeom>
          <a:solidFill>
            <a:schemeClr val="tx2">
              <a:lumMod val="75000"/>
            </a:schemeClr>
          </a:solidFill>
          <a:ln>
            <a:noFill/>
          </a:ln>
          <a:effectLst>
            <a:innerShdw>
              <a:prstClr val="black"/>
            </a:innerShdw>
          </a:effectLst>
        </p:spPr>
        <p:style>
          <a:lnRef idx="1">
            <a:schemeClr val="dk1"/>
          </a:lnRef>
          <a:fillRef idx="2">
            <a:schemeClr val="dk1"/>
          </a:fillRef>
          <a:effectRef idx="1">
            <a:schemeClr val="dk1"/>
          </a:effectRef>
          <a:fontRef idx="minor">
            <a:schemeClr val="dk1"/>
          </a:fontRef>
        </p:style>
        <p:txBody>
          <a:bodyPr rtlCol="0" anchor="ctr"/>
          <a:lstStyle/>
          <a:p>
            <a:pPr algn="ctr" eaLnBrk="0" hangingPunct="0"/>
            <a:r>
              <a:rPr lang="en-US" b="1" dirty="0">
                <a:solidFill>
                  <a:srgbClr val="FFFFFF"/>
                </a:solidFill>
                <a:latin typeface="Arial" panose="020B0604020202020204" pitchFamily="34" charset="0"/>
                <a:cs typeface="Arial" panose="020B0604020202020204" pitchFamily="34" charset="0"/>
              </a:rPr>
              <a:t>Operations</a:t>
            </a:r>
          </a:p>
        </p:txBody>
      </p:sp>
      <p:sp>
        <p:nvSpPr>
          <p:cNvPr id="5" name="Rectangle 4">
            <a:extLst>
              <a:ext uri="{FF2B5EF4-FFF2-40B4-BE49-F238E27FC236}">
                <a16:creationId xmlns="" xmlns:a16="http://schemas.microsoft.com/office/drawing/2014/main" id="{2E40563C-E1A1-425D-8E19-91A3F1405463}"/>
              </a:ext>
            </a:extLst>
          </p:cNvPr>
          <p:cNvSpPr/>
          <p:nvPr/>
        </p:nvSpPr>
        <p:spPr>
          <a:xfrm>
            <a:off x="3810216" y="2069740"/>
            <a:ext cx="2457450" cy="678495"/>
          </a:xfrm>
          <a:prstGeom prst="rect">
            <a:avLst/>
          </a:prstGeom>
          <a:solidFill>
            <a:schemeClr val="tx2">
              <a:lumMod val="75000"/>
            </a:schemeClr>
          </a:solidFill>
          <a:ln>
            <a:noFill/>
          </a:ln>
          <a:effectLst>
            <a:innerShdw>
              <a:prstClr val="black"/>
            </a:innerShdw>
          </a:effectLst>
        </p:spPr>
        <p:style>
          <a:lnRef idx="1">
            <a:schemeClr val="dk1"/>
          </a:lnRef>
          <a:fillRef idx="2">
            <a:schemeClr val="dk1"/>
          </a:fillRef>
          <a:effectRef idx="1">
            <a:schemeClr val="dk1"/>
          </a:effectRef>
          <a:fontRef idx="minor">
            <a:schemeClr val="dk1"/>
          </a:fontRef>
        </p:style>
        <p:txBody>
          <a:bodyPr rtlCol="0" anchor="ctr"/>
          <a:lstStyle/>
          <a:p>
            <a:pPr algn="ctr" eaLnBrk="0" hangingPunct="0"/>
            <a:r>
              <a:rPr lang="en-US" b="1" dirty="0">
                <a:solidFill>
                  <a:srgbClr val="FFFFFF"/>
                </a:solidFill>
                <a:latin typeface="Arial" panose="020B0604020202020204" pitchFamily="34" charset="0"/>
                <a:cs typeface="Arial" panose="020B0604020202020204" pitchFamily="34" charset="0"/>
              </a:rPr>
              <a:t>Developers</a:t>
            </a:r>
          </a:p>
        </p:txBody>
      </p:sp>
      <p:sp>
        <p:nvSpPr>
          <p:cNvPr id="8" name="Freeform 4">
            <a:extLst>
              <a:ext uri="{FF2B5EF4-FFF2-40B4-BE49-F238E27FC236}">
                <a16:creationId xmlns="" xmlns:a16="http://schemas.microsoft.com/office/drawing/2014/main" id="{E2FBEDA2-62BA-4C6F-8258-B223CB219B6B}"/>
              </a:ext>
            </a:extLst>
          </p:cNvPr>
          <p:cNvSpPr/>
          <p:nvPr/>
        </p:nvSpPr>
        <p:spPr>
          <a:xfrm>
            <a:off x="879243" y="2837184"/>
            <a:ext cx="2457450" cy="1200149"/>
          </a:xfrm>
          <a:custGeom>
            <a:avLst/>
            <a:gdLst>
              <a:gd name="connsiteX0" fmla="*/ 0 w 1724896"/>
              <a:gd name="connsiteY0" fmla="*/ 0 h 525883"/>
              <a:gd name="connsiteX1" fmla="*/ 1724896 w 1724896"/>
              <a:gd name="connsiteY1" fmla="*/ 0 h 525883"/>
              <a:gd name="connsiteX2" fmla="*/ 1724896 w 1724896"/>
              <a:gd name="connsiteY2" fmla="*/ 525883 h 525883"/>
              <a:gd name="connsiteX3" fmla="*/ 0 w 1724896"/>
              <a:gd name="connsiteY3" fmla="*/ 525883 h 525883"/>
              <a:gd name="connsiteX4" fmla="*/ 0 w 1724896"/>
              <a:gd name="connsiteY4" fmla="*/ 0 h 52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896" h="525883">
                <a:moveTo>
                  <a:pt x="0" y="0"/>
                </a:moveTo>
                <a:lnTo>
                  <a:pt x="1724896" y="0"/>
                </a:lnTo>
                <a:lnTo>
                  <a:pt x="1724896" y="525883"/>
                </a:lnTo>
                <a:lnTo>
                  <a:pt x="0" y="525883"/>
                </a:lnTo>
                <a:lnTo>
                  <a:pt x="0" y="0"/>
                </a:lnTo>
                <a:close/>
              </a:path>
            </a:pathLst>
          </a:custGeom>
          <a:solidFill>
            <a:schemeClr val="tx2">
              <a:lumMod val="20000"/>
              <a:lumOff val="8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193" tIns="16193" rIns="16193" bIns="16193" numCol="1" spcCol="1270" anchor="ctr" anchorCtr="0">
            <a:noAutofit/>
          </a:bodyPr>
          <a:lstStyle/>
          <a:p>
            <a:pPr algn="ctr" defTabSz="1133475" eaLnBrk="0" hangingPunct="0">
              <a:lnSpc>
                <a:spcPct val="90000"/>
              </a:lnSpc>
              <a:spcAft>
                <a:spcPct val="35000"/>
              </a:spcAft>
            </a:pPr>
            <a:r>
              <a:rPr lang="en-US" sz="1800" dirty="0">
                <a:solidFill>
                  <a:srgbClr val="000000"/>
                </a:solidFill>
                <a:latin typeface="Arial" panose="020B0604020202020204" pitchFamily="34" charset="0"/>
                <a:cs typeface="Arial" panose="020B0604020202020204" pitchFamily="34" charset="0"/>
              </a:rPr>
              <a:t>Seeks organizational stability</a:t>
            </a:r>
            <a:endParaRPr lang="en-US" sz="1800" b="1" dirty="0">
              <a:solidFill>
                <a:prstClr val="black"/>
              </a:solidFill>
              <a:latin typeface="Arial" panose="020B0604020202020204" pitchFamily="34" charset="0"/>
              <a:cs typeface="Arial" panose="020B0604020202020204" pitchFamily="34" charset="0"/>
            </a:endParaRPr>
          </a:p>
        </p:txBody>
      </p:sp>
      <p:sp>
        <p:nvSpPr>
          <p:cNvPr id="9" name="Freeform 6">
            <a:extLst>
              <a:ext uri="{FF2B5EF4-FFF2-40B4-BE49-F238E27FC236}">
                <a16:creationId xmlns="" xmlns:a16="http://schemas.microsoft.com/office/drawing/2014/main" id="{41F8D2C5-CBF4-4708-94E0-0D1B786CE8E6}"/>
              </a:ext>
            </a:extLst>
          </p:cNvPr>
          <p:cNvSpPr/>
          <p:nvPr/>
        </p:nvSpPr>
        <p:spPr>
          <a:xfrm>
            <a:off x="3810216" y="2837183"/>
            <a:ext cx="2457450" cy="1200149"/>
          </a:xfrm>
          <a:custGeom>
            <a:avLst/>
            <a:gdLst>
              <a:gd name="connsiteX0" fmla="*/ 0 w 1724896"/>
              <a:gd name="connsiteY0" fmla="*/ 0 h 525883"/>
              <a:gd name="connsiteX1" fmla="*/ 1724896 w 1724896"/>
              <a:gd name="connsiteY1" fmla="*/ 0 h 525883"/>
              <a:gd name="connsiteX2" fmla="*/ 1724896 w 1724896"/>
              <a:gd name="connsiteY2" fmla="*/ 525883 h 525883"/>
              <a:gd name="connsiteX3" fmla="*/ 0 w 1724896"/>
              <a:gd name="connsiteY3" fmla="*/ 525883 h 525883"/>
              <a:gd name="connsiteX4" fmla="*/ 0 w 1724896"/>
              <a:gd name="connsiteY4" fmla="*/ 0 h 52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896" h="525883">
                <a:moveTo>
                  <a:pt x="0" y="0"/>
                </a:moveTo>
                <a:lnTo>
                  <a:pt x="1724896" y="0"/>
                </a:lnTo>
                <a:lnTo>
                  <a:pt x="1724896" y="525883"/>
                </a:lnTo>
                <a:lnTo>
                  <a:pt x="0" y="525883"/>
                </a:lnTo>
                <a:lnTo>
                  <a:pt x="0" y="0"/>
                </a:lnTo>
                <a:close/>
              </a:path>
            </a:pathLst>
          </a:custGeom>
          <a:solidFill>
            <a:schemeClr val="tx2">
              <a:lumMod val="20000"/>
              <a:lumOff val="8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193" tIns="16193" rIns="16193" bIns="16193" numCol="1" spcCol="1270" anchor="ctr" anchorCtr="0">
            <a:noAutofit/>
          </a:bodyPr>
          <a:lstStyle/>
          <a:p>
            <a:pPr algn="ctr" defTabSz="1133475" eaLnBrk="0" hangingPunct="0">
              <a:lnSpc>
                <a:spcPct val="90000"/>
              </a:lnSpc>
              <a:spcAft>
                <a:spcPct val="35000"/>
              </a:spcAft>
            </a:pPr>
            <a:r>
              <a:rPr lang="en-US" sz="1800" dirty="0">
                <a:solidFill>
                  <a:srgbClr val="000000"/>
                </a:solidFill>
                <a:latin typeface="Arial" panose="020B0604020202020204" pitchFamily="34" charset="0"/>
                <a:cs typeface="Arial" panose="020B0604020202020204" pitchFamily="34" charset="0"/>
              </a:rPr>
              <a:t>Seek change</a:t>
            </a:r>
            <a:endParaRPr lang="en-US" sz="1800" b="1" dirty="0">
              <a:solidFill>
                <a:prstClr val="black"/>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 xmlns:a16="http://schemas.microsoft.com/office/drawing/2014/main" id="{8892D30C-9AB2-47F1-B7AC-B19E8108022C}"/>
              </a:ext>
            </a:extLst>
          </p:cNvPr>
          <p:cNvSpPr/>
          <p:nvPr/>
        </p:nvSpPr>
        <p:spPr>
          <a:xfrm>
            <a:off x="788988" y="1930837"/>
            <a:ext cx="2606828" cy="3702520"/>
          </a:xfrm>
          <a:prstGeom prst="rect">
            <a:avLst/>
          </a:prstGeom>
          <a:noFill/>
          <a:ln>
            <a:solidFill>
              <a:schemeClr val="bg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sz="750" dirty="0">
              <a:solidFill>
                <a:srgbClr val="000000"/>
              </a:solidFill>
              <a:latin typeface="Cambria"/>
            </a:endParaRPr>
          </a:p>
        </p:txBody>
      </p:sp>
      <p:sp>
        <p:nvSpPr>
          <p:cNvPr id="14" name="Rectangle 13">
            <a:extLst>
              <a:ext uri="{FF2B5EF4-FFF2-40B4-BE49-F238E27FC236}">
                <a16:creationId xmlns="" xmlns:a16="http://schemas.microsoft.com/office/drawing/2014/main" id="{3ED7C0B4-CA0F-4D40-8E16-787F4BB9A7A9}"/>
              </a:ext>
            </a:extLst>
          </p:cNvPr>
          <p:cNvSpPr/>
          <p:nvPr/>
        </p:nvSpPr>
        <p:spPr>
          <a:xfrm>
            <a:off x="3735527" y="1952199"/>
            <a:ext cx="2606828" cy="3702520"/>
          </a:xfrm>
          <a:prstGeom prst="rect">
            <a:avLst/>
          </a:prstGeom>
          <a:noFill/>
          <a:ln>
            <a:solidFill>
              <a:schemeClr val="bg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sz="750" dirty="0">
              <a:solidFill>
                <a:srgbClr val="000000"/>
              </a:solidFill>
              <a:latin typeface="Cambria"/>
            </a:endParaRPr>
          </a:p>
        </p:txBody>
      </p:sp>
      <p:sp>
        <p:nvSpPr>
          <p:cNvPr id="15" name="Rectangle 14">
            <a:extLst>
              <a:ext uri="{FF2B5EF4-FFF2-40B4-BE49-F238E27FC236}">
                <a16:creationId xmlns="" xmlns:a16="http://schemas.microsoft.com/office/drawing/2014/main" id="{DF4C7EDC-F3D6-4D73-BABE-42E81E025A58}"/>
              </a:ext>
            </a:extLst>
          </p:cNvPr>
          <p:cNvSpPr/>
          <p:nvPr/>
        </p:nvSpPr>
        <p:spPr>
          <a:xfrm>
            <a:off x="6756755" y="2048378"/>
            <a:ext cx="2457450" cy="678495"/>
          </a:xfrm>
          <a:prstGeom prst="rect">
            <a:avLst/>
          </a:prstGeom>
          <a:solidFill>
            <a:schemeClr val="tx2">
              <a:lumMod val="75000"/>
            </a:schemeClr>
          </a:solidFill>
          <a:ln>
            <a:noFill/>
          </a:ln>
          <a:effectLst>
            <a:innerShdw>
              <a:prstClr val="black"/>
            </a:innerShdw>
          </a:effectLst>
        </p:spPr>
        <p:style>
          <a:lnRef idx="1">
            <a:schemeClr val="dk1"/>
          </a:lnRef>
          <a:fillRef idx="2">
            <a:schemeClr val="dk1"/>
          </a:fillRef>
          <a:effectRef idx="1">
            <a:schemeClr val="dk1"/>
          </a:effectRef>
          <a:fontRef idx="minor">
            <a:schemeClr val="dk1"/>
          </a:fontRef>
        </p:style>
        <p:txBody>
          <a:bodyPr rtlCol="0" anchor="ctr"/>
          <a:lstStyle/>
          <a:p>
            <a:pPr algn="ctr" eaLnBrk="0" hangingPunct="0"/>
            <a:r>
              <a:rPr lang="en-US" b="1" dirty="0">
                <a:solidFill>
                  <a:srgbClr val="FFFFFF"/>
                </a:solidFill>
                <a:latin typeface="Arial" panose="020B0604020202020204" pitchFamily="34" charset="0"/>
                <a:cs typeface="Arial" panose="020B0604020202020204" pitchFamily="34" charset="0"/>
              </a:rPr>
              <a:t>Testers</a:t>
            </a:r>
          </a:p>
        </p:txBody>
      </p:sp>
      <p:sp>
        <p:nvSpPr>
          <p:cNvPr id="16" name="Freeform 6">
            <a:extLst>
              <a:ext uri="{FF2B5EF4-FFF2-40B4-BE49-F238E27FC236}">
                <a16:creationId xmlns="" xmlns:a16="http://schemas.microsoft.com/office/drawing/2014/main" id="{7D55D226-CB29-444E-A1EE-A77AE633FDD0}"/>
              </a:ext>
            </a:extLst>
          </p:cNvPr>
          <p:cNvSpPr/>
          <p:nvPr/>
        </p:nvSpPr>
        <p:spPr>
          <a:xfrm>
            <a:off x="6756755" y="2815821"/>
            <a:ext cx="2457450" cy="1200149"/>
          </a:xfrm>
          <a:custGeom>
            <a:avLst/>
            <a:gdLst>
              <a:gd name="connsiteX0" fmla="*/ 0 w 1724896"/>
              <a:gd name="connsiteY0" fmla="*/ 0 h 525883"/>
              <a:gd name="connsiteX1" fmla="*/ 1724896 w 1724896"/>
              <a:gd name="connsiteY1" fmla="*/ 0 h 525883"/>
              <a:gd name="connsiteX2" fmla="*/ 1724896 w 1724896"/>
              <a:gd name="connsiteY2" fmla="*/ 525883 h 525883"/>
              <a:gd name="connsiteX3" fmla="*/ 0 w 1724896"/>
              <a:gd name="connsiteY3" fmla="*/ 525883 h 525883"/>
              <a:gd name="connsiteX4" fmla="*/ 0 w 1724896"/>
              <a:gd name="connsiteY4" fmla="*/ 0 h 52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896" h="525883">
                <a:moveTo>
                  <a:pt x="0" y="0"/>
                </a:moveTo>
                <a:lnTo>
                  <a:pt x="1724896" y="0"/>
                </a:lnTo>
                <a:lnTo>
                  <a:pt x="1724896" y="525883"/>
                </a:lnTo>
                <a:lnTo>
                  <a:pt x="0" y="525883"/>
                </a:lnTo>
                <a:lnTo>
                  <a:pt x="0" y="0"/>
                </a:lnTo>
                <a:close/>
              </a:path>
            </a:pathLst>
          </a:custGeom>
          <a:solidFill>
            <a:schemeClr val="tx2">
              <a:lumMod val="20000"/>
              <a:lumOff val="8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193" tIns="16193" rIns="16193" bIns="16193" numCol="1" spcCol="1270" anchor="ctr" anchorCtr="0">
            <a:noAutofit/>
          </a:bodyPr>
          <a:lstStyle/>
          <a:p>
            <a:pPr algn="ctr" defTabSz="1133475" eaLnBrk="0" hangingPunct="0">
              <a:lnSpc>
                <a:spcPct val="90000"/>
              </a:lnSpc>
              <a:spcAft>
                <a:spcPct val="35000"/>
              </a:spcAft>
            </a:pPr>
            <a:r>
              <a:rPr lang="en-US" sz="1800" dirty="0">
                <a:solidFill>
                  <a:srgbClr val="000000"/>
                </a:solidFill>
                <a:latin typeface="Arial" panose="020B0604020202020204" pitchFamily="34" charset="0"/>
                <a:cs typeface="Arial" panose="020B0604020202020204" pitchFamily="34" charset="0"/>
              </a:rPr>
              <a:t>Seek risk reduction</a:t>
            </a:r>
            <a:endParaRPr lang="en-US" sz="1800" b="1" dirty="0">
              <a:solidFill>
                <a:prstClr val="black"/>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 xmlns:a16="http://schemas.microsoft.com/office/drawing/2014/main" id="{7DC968E2-6A36-47D4-8F67-9AB0DD00A6E8}"/>
              </a:ext>
            </a:extLst>
          </p:cNvPr>
          <p:cNvSpPr/>
          <p:nvPr/>
        </p:nvSpPr>
        <p:spPr>
          <a:xfrm>
            <a:off x="6682066" y="1930837"/>
            <a:ext cx="2606828" cy="3702520"/>
          </a:xfrm>
          <a:prstGeom prst="rect">
            <a:avLst/>
          </a:prstGeom>
          <a:noFill/>
          <a:ln>
            <a:solidFill>
              <a:schemeClr val="bg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sz="750" dirty="0">
              <a:solidFill>
                <a:srgbClr val="000000"/>
              </a:solidFill>
              <a:latin typeface="Cambria"/>
            </a:endParaRPr>
          </a:p>
        </p:txBody>
      </p:sp>
      <p:pic>
        <p:nvPicPr>
          <p:cNvPr id="3" name="Picture 2">
            <a:extLst>
              <a:ext uri="{FF2B5EF4-FFF2-40B4-BE49-F238E27FC236}">
                <a16:creationId xmlns="" xmlns:a16="http://schemas.microsoft.com/office/drawing/2014/main" id="{2BA2016A-609B-4403-ACD5-53AC4E3B71C7}"/>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507893" y="4148827"/>
            <a:ext cx="1200149" cy="1200149"/>
          </a:xfrm>
          <a:prstGeom prst="rect">
            <a:avLst/>
          </a:prstGeom>
        </p:spPr>
      </p:pic>
      <p:pic>
        <p:nvPicPr>
          <p:cNvPr id="19" name="Picture 18">
            <a:extLst>
              <a:ext uri="{FF2B5EF4-FFF2-40B4-BE49-F238E27FC236}">
                <a16:creationId xmlns="" xmlns:a16="http://schemas.microsoft.com/office/drawing/2014/main" id="{CADBF8DC-E1B3-4C45-ABC6-D2BE12781A4E}"/>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191422" y="3997824"/>
            <a:ext cx="1635533" cy="1635533"/>
          </a:xfrm>
          <a:prstGeom prst="rect">
            <a:avLst/>
          </a:prstGeom>
        </p:spPr>
      </p:pic>
      <p:pic>
        <p:nvPicPr>
          <p:cNvPr id="21" name="Picture 20">
            <a:extLst>
              <a:ext uri="{FF2B5EF4-FFF2-40B4-BE49-F238E27FC236}">
                <a16:creationId xmlns="" xmlns:a16="http://schemas.microsoft.com/office/drawing/2014/main" id="{B61ADAAC-BFB2-4ED8-BF3F-6F5A25C558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5653" y="3964400"/>
            <a:ext cx="1599653" cy="1599653"/>
          </a:xfrm>
          <a:prstGeom prst="rect">
            <a:avLst/>
          </a:prstGeom>
        </p:spPr>
      </p:pic>
      <p:sp>
        <p:nvSpPr>
          <p:cNvPr id="20"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DevOps Culture</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308258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96613" y="1396370"/>
            <a:ext cx="6717562" cy="3045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2270" y="4352655"/>
            <a:ext cx="9633857" cy="2677157"/>
          </a:xfrm>
          <a:prstGeom prst="rect">
            <a:avLst/>
          </a:prstGeom>
          <a:noFill/>
        </p:spPr>
        <p:txBody>
          <a:bodyPr wrap="square" lIns="101105" tIns="50553" rIns="101105" bIns="50553" rtlCol="0">
            <a:spAutoFit/>
          </a:bodyPr>
          <a:lstStyle/>
          <a:p>
            <a:pPr algn="ctr">
              <a:spcBef>
                <a:spcPts val="663"/>
              </a:spcBef>
              <a:spcAft>
                <a:spcPts val="663"/>
              </a:spcAft>
            </a:pPr>
            <a:r>
              <a:rPr lang="en-US" sz="1800" b="1" dirty="0">
                <a:latin typeface="Arial" panose="020B0604020202020204" pitchFamily="34" charset="0"/>
                <a:cs typeface="Arial" panose="020B0604020202020204" pitchFamily="34" charset="0"/>
              </a:rPr>
              <a:t>Deliver bug-fixes, changes and new features.</a:t>
            </a:r>
            <a:endParaRPr lang="en-IN" sz="1800" b="1" dirty="0">
              <a:latin typeface="Arial" panose="020B0604020202020204" pitchFamily="34" charset="0"/>
              <a:cs typeface="Arial" panose="020B0604020202020204" pitchFamily="34" charset="0"/>
            </a:endParaRPr>
          </a:p>
          <a:p>
            <a:pPr marL="315954" indent="-315954">
              <a:spcBef>
                <a:spcPts val="663"/>
              </a:spcBef>
              <a:spcAft>
                <a:spcPts val="663"/>
              </a:spcAft>
              <a:buFont typeface="Arial" panose="020B0604020202020204" pitchFamily="34" charset="0"/>
              <a:buChar char="•"/>
            </a:pPr>
            <a:r>
              <a:rPr lang="en-IN" sz="1800" dirty="0">
                <a:latin typeface="Arial" panose="020B0604020202020204" pitchFamily="34" charset="0"/>
                <a:cs typeface="Arial" panose="020B0604020202020204" pitchFamily="34" charset="0"/>
              </a:rPr>
              <a:t>The main task of the development team is to fulfil the customer’s requirements, test the solution, and provide software updates in quick succession. New features that have been implemented and tested by the developers add potential value for the customer. </a:t>
            </a:r>
          </a:p>
          <a:p>
            <a:pPr marL="315954" indent="-315954">
              <a:spcBef>
                <a:spcPts val="663"/>
              </a:spcBef>
              <a:spcAft>
                <a:spcPts val="663"/>
              </a:spcAft>
              <a:buFont typeface="Arial" panose="020B0604020202020204" pitchFamily="34" charset="0"/>
              <a:buChar char="•"/>
            </a:pPr>
            <a:r>
              <a:rPr lang="en-IN" sz="1800" dirty="0">
                <a:latin typeface="Arial" panose="020B0604020202020204" pitchFamily="34" charset="0"/>
                <a:cs typeface="Arial" panose="020B0604020202020204" pitchFamily="34" charset="0"/>
              </a:rPr>
              <a:t>On one hand, the development team wants change. On the other hand, the operations team is mainly interested in reliable and stable software environment. Every change forwarded by the development team can endanger the existing reliability and stability of production environment.</a:t>
            </a:r>
          </a:p>
        </p:txBody>
      </p:sp>
      <p:sp>
        <p:nvSpPr>
          <p:cNvPr id="7" name="Rectangle 6">
            <a:extLst>
              <a:ext uri="{FF2B5EF4-FFF2-40B4-BE49-F238E27FC236}">
                <a16:creationId xmlns="" xmlns:a16="http://schemas.microsoft.com/office/drawing/2014/main" id="{9997F4D0-E30A-4A14-B576-6A38D792A2CB}"/>
              </a:ext>
            </a:extLst>
          </p:cNvPr>
          <p:cNvSpPr/>
          <p:nvPr/>
        </p:nvSpPr>
        <p:spPr>
          <a:xfrm>
            <a:off x="0" y="958595"/>
            <a:ext cx="10110788" cy="400110"/>
          </a:xfrm>
          <a:prstGeom prst="rect">
            <a:avLst/>
          </a:prstGeom>
          <a:solidFill>
            <a:schemeClr val="accent1">
              <a:lumMod val="75000"/>
            </a:schemeClr>
          </a:solidFill>
        </p:spPr>
        <p:txBody>
          <a:bodyPr wrap="square">
            <a:spAutoFit/>
          </a:bodyPr>
          <a:lstStyle/>
          <a:p>
            <a:pPr algn="ctr"/>
            <a:r>
              <a:rPr lang="en-US" dirty="0">
                <a:solidFill>
                  <a:schemeClr val="bg1"/>
                </a:solidFill>
                <a:latin typeface="+mn-lt"/>
              </a:rPr>
              <a:t>Developers want change</a:t>
            </a:r>
          </a:p>
        </p:txBody>
      </p:sp>
      <p:sp>
        <p:nvSpPr>
          <p:cNvPr id="8"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Development </a:t>
            </a:r>
            <a:r>
              <a:rPr lang="en-US" altLang="en-US" sz="2400" b="1" dirty="0" smtClean="0"/>
              <a:t>v/s </a:t>
            </a:r>
            <a:r>
              <a:rPr lang="en-US" altLang="en-US" sz="2400" b="1" dirty="0"/>
              <a:t>Operations</a:t>
            </a:r>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23713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76734" y="1302552"/>
            <a:ext cx="8393781" cy="5690386"/>
            <a:chOff x="609600" y="1066800"/>
            <a:chExt cx="7010400" cy="4712017"/>
          </a:xfrm>
        </p:grpSpPr>
        <p:grpSp>
          <p:nvGrpSpPr>
            <p:cNvPr id="5" name="Group 4"/>
            <p:cNvGrpSpPr/>
            <p:nvPr/>
          </p:nvGrpSpPr>
          <p:grpSpPr>
            <a:xfrm>
              <a:off x="685800" y="2667000"/>
              <a:ext cx="6934200" cy="1732788"/>
              <a:chOff x="609600" y="2506980"/>
              <a:chExt cx="6934200" cy="1732788"/>
            </a:xfrm>
          </p:grpSpPr>
          <p:sp>
            <p:nvSpPr>
              <p:cNvPr id="18" name="Chevron 17"/>
              <p:cNvSpPr/>
              <p:nvPr/>
            </p:nvSpPr>
            <p:spPr>
              <a:xfrm>
                <a:off x="1280160" y="251460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Requirements</a:t>
                </a:r>
                <a:endParaRPr lang="en-IN" sz="1400" dirty="0">
                  <a:solidFill>
                    <a:schemeClr val="bg1"/>
                  </a:solidFill>
                  <a:latin typeface="Arial" panose="020B0604020202020204" pitchFamily="34" charset="0"/>
                  <a:cs typeface="Arial" panose="020B0604020202020204" pitchFamily="34" charset="0"/>
                </a:endParaRPr>
              </a:p>
            </p:txBody>
          </p:sp>
          <p:sp>
            <p:nvSpPr>
              <p:cNvPr id="19" name="Chevron 18"/>
              <p:cNvSpPr/>
              <p:nvPr/>
            </p:nvSpPr>
            <p:spPr>
              <a:xfrm>
                <a:off x="3733800" y="2514600"/>
                <a:ext cx="685800" cy="106680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Deploy</a:t>
                </a:r>
                <a:endParaRPr lang="en-IN" sz="1400" dirty="0">
                  <a:solidFill>
                    <a:schemeClr val="tx1"/>
                  </a:solidFill>
                  <a:latin typeface="Arial" panose="020B0604020202020204" pitchFamily="34" charset="0"/>
                  <a:cs typeface="Arial" panose="020B0604020202020204" pitchFamily="34" charset="0"/>
                </a:endParaRPr>
              </a:p>
            </p:txBody>
          </p:sp>
          <p:sp>
            <p:nvSpPr>
              <p:cNvPr id="20" name="Chevron 19"/>
              <p:cNvSpPr/>
              <p:nvPr/>
            </p:nvSpPr>
            <p:spPr>
              <a:xfrm>
                <a:off x="1889760" y="2514600"/>
                <a:ext cx="685800" cy="1066800"/>
              </a:xfrm>
              <a:prstGeom prst="chevron">
                <a:avLst>
                  <a:gd name="adj" fmla="val 2333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Design</a:t>
                </a:r>
                <a:endParaRPr lang="en-IN" sz="1400" dirty="0">
                  <a:solidFill>
                    <a:schemeClr val="bg1"/>
                  </a:solidFill>
                  <a:latin typeface="Arial" panose="020B0604020202020204" pitchFamily="34" charset="0"/>
                  <a:cs typeface="Arial" panose="020B0604020202020204" pitchFamily="34" charset="0"/>
                </a:endParaRPr>
              </a:p>
            </p:txBody>
          </p:sp>
          <p:sp>
            <p:nvSpPr>
              <p:cNvPr id="21" name="Chevron 20"/>
              <p:cNvSpPr/>
              <p:nvPr/>
            </p:nvSpPr>
            <p:spPr>
              <a:xfrm>
                <a:off x="2503170" y="2506980"/>
                <a:ext cx="685800" cy="106680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Code</a:t>
                </a:r>
                <a:endParaRPr lang="en-IN" sz="1400" dirty="0">
                  <a:solidFill>
                    <a:schemeClr val="tx1"/>
                  </a:solidFill>
                  <a:latin typeface="Arial" panose="020B0604020202020204" pitchFamily="34" charset="0"/>
                  <a:cs typeface="Arial" panose="020B0604020202020204" pitchFamily="34" charset="0"/>
                </a:endParaRPr>
              </a:p>
            </p:txBody>
          </p:sp>
          <p:sp>
            <p:nvSpPr>
              <p:cNvPr id="22" name="Chevron 21"/>
              <p:cNvSpPr/>
              <p:nvPr/>
            </p:nvSpPr>
            <p:spPr>
              <a:xfrm>
                <a:off x="3124200" y="2506980"/>
                <a:ext cx="685800" cy="106680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Test</a:t>
                </a:r>
                <a:endParaRPr lang="en-IN" sz="1400" dirty="0">
                  <a:solidFill>
                    <a:schemeClr val="tx1"/>
                  </a:solidFill>
                  <a:latin typeface="Arial" panose="020B0604020202020204" pitchFamily="34" charset="0"/>
                  <a:cs typeface="Arial" panose="020B0604020202020204" pitchFamily="34" charset="0"/>
                </a:endParaRPr>
              </a:p>
            </p:txBody>
          </p:sp>
          <p:sp>
            <p:nvSpPr>
              <p:cNvPr id="23" name="Chevron 22"/>
              <p:cNvSpPr/>
              <p:nvPr/>
            </p:nvSpPr>
            <p:spPr>
              <a:xfrm>
                <a:off x="4404360" y="252222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Requirements</a:t>
                </a:r>
                <a:endParaRPr lang="en-IN" sz="1400" dirty="0">
                  <a:solidFill>
                    <a:schemeClr val="bg1"/>
                  </a:solidFill>
                  <a:latin typeface="Arial" panose="020B0604020202020204" pitchFamily="34" charset="0"/>
                  <a:cs typeface="Arial" panose="020B0604020202020204" pitchFamily="34" charset="0"/>
                </a:endParaRPr>
              </a:p>
            </p:txBody>
          </p:sp>
          <p:sp>
            <p:nvSpPr>
              <p:cNvPr id="24" name="Chevron 23"/>
              <p:cNvSpPr/>
              <p:nvPr/>
            </p:nvSpPr>
            <p:spPr>
              <a:xfrm>
                <a:off x="6858000" y="2522220"/>
                <a:ext cx="685800" cy="106680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Deploy</a:t>
                </a:r>
                <a:endParaRPr lang="en-IN" sz="1400" dirty="0">
                  <a:solidFill>
                    <a:schemeClr val="tx1"/>
                  </a:solidFill>
                  <a:latin typeface="Arial" panose="020B0604020202020204" pitchFamily="34" charset="0"/>
                  <a:cs typeface="Arial" panose="020B0604020202020204" pitchFamily="34" charset="0"/>
                </a:endParaRPr>
              </a:p>
            </p:txBody>
          </p:sp>
          <p:sp>
            <p:nvSpPr>
              <p:cNvPr id="25" name="Chevron 24"/>
              <p:cNvSpPr/>
              <p:nvPr/>
            </p:nvSpPr>
            <p:spPr>
              <a:xfrm>
                <a:off x="5013960" y="2522220"/>
                <a:ext cx="685800" cy="1066800"/>
              </a:xfrm>
              <a:prstGeom prst="chevron">
                <a:avLst>
                  <a:gd name="adj" fmla="val 2333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Design</a:t>
                </a:r>
                <a:endParaRPr lang="en-IN" sz="1400" dirty="0">
                  <a:solidFill>
                    <a:schemeClr val="bg1"/>
                  </a:solidFill>
                  <a:latin typeface="Arial" panose="020B0604020202020204" pitchFamily="34" charset="0"/>
                  <a:cs typeface="Arial" panose="020B0604020202020204" pitchFamily="34" charset="0"/>
                </a:endParaRPr>
              </a:p>
            </p:txBody>
          </p:sp>
          <p:sp>
            <p:nvSpPr>
              <p:cNvPr id="26" name="Chevron 25"/>
              <p:cNvSpPr/>
              <p:nvPr/>
            </p:nvSpPr>
            <p:spPr>
              <a:xfrm>
                <a:off x="5627370" y="2514600"/>
                <a:ext cx="685800" cy="106680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Code</a:t>
                </a:r>
                <a:endParaRPr lang="en-IN" sz="1400" dirty="0">
                  <a:solidFill>
                    <a:schemeClr val="tx1"/>
                  </a:solidFill>
                  <a:latin typeface="Arial" panose="020B0604020202020204" pitchFamily="34" charset="0"/>
                  <a:cs typeface="Arial" panose="020B0604020202020204" pitchFamily="34" charset="0"/>
                </a:endParaRPr>
              </a:p>
            </p:txBody>
          </p:sp>
          <p:sp>
            <p:nvSpPr>
              <p:cNvPr id="27" name="Chevron 26"/>
              <p:cNvSpPr/>
              <p:nvPr/>
            </p:nvSpPr>
            <p:spPr>
              <a:xfrm>
                <a:off x="6248400" y="2514600"/>
                <a:ext cx="685800" cy="106680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Test</a:t>
                </a:r>
                <a:endParaRPr lang="en-IN" sz="1400" dirty="0">
                  <a:solidFill>
                    <a:schemeClr val="tx1"/>
                  </a:solidFill>
                  <a:latin typeface="Arial" panose="020B0604020202020204" pitchFamily="34" charset="0"/>
                  <a:cs typeface="Arial" panose="020B0604020202020204" pitchFamily="34" charset="0"/>
                </a:endParaRPr>
              </a:p>
            </p:txBody>
          </p:sp>
          <p:sp>
            <p:nvSpPr>
              <p:cNvPr id="28" name="Left Brace 27"/>
              <p:cNvSpPr/>
              <p:nvPr/>
            </p:nvSpPr>
            <p:spPr>
              <a:xfrm rot="16200000">
                <a:off x="2602229" y="2335531"/>
                <a:ext cx="342901" cy="29870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400"/>
              </a:p>
            </p:txBody>
          </p:sp>
          <p:sp>
            <p:nvSpPr>
              <p:cNvPr id="29" name="Left Brace 28"/>
              <p:cNvSpPr/>
              <p:nvPr/>
            </p:nvSpPr>
            <p:spPr>
              <a:xfrm rot="16200000">
                <a:off x="5764530" y="2297432"/>
                <a:ext cx="342900" cy="30632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400"/>
              </a:p>
            </p:txBody>
          </p:sp>
          <p:sp>
            <p:nvSpPr>
              <p:cNvPr id="30" name="TextBox 29"/>
              <p:cNvSpPr txBox="1"/>
              <p:nvPr/>
            </p:nvSpPr>
            <p:spPr>
              <a:xfrm>
                <a:off x="2316479" y="3959186"/>
                <a:ext cx="1219200" cy="28034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Iteration 1</a:t>
                </a:r>
                <a:endParaRPr lang="en-IN" sz="1600" dirty="0">
                  <a:latin typeface="Arial" panose="020B0604020202020204" pitchFamily="34" charset="0"/>
                  <a:cs typeface="Arial" panose="020B0604020202020204" pitchFamily="34" charset="0"/>
                </a:endParaRPr>
              </a:p>
            </p:txBody>
          </p:sp>
          <p:sp>
            <p:nvSpPr>
              <p:cNvPr id="31" name="TextBox 30"/>
              <p:cNvSpPr txBox="1"/>
              <p:nvPr/>
            </p:nvSpPr>
            <p:spPr>
              <a:xfrm>
                <a:off x="5486400" y="3959423"/>
                <a:ext cx="1219200" cy="28034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Iteration 2</a:t>
                </a:r>
                <a:endParaRPr lang="en-IN" sz="1600" dirty="0">
                  <a:latin typeface="Arial" panose="020B0604020202020204" pitchFamily="34" charset="0"/>
                  <a:cs typeface="Arial" panose="020B0604020202020204" pitchFamily="34" charset="0"/>
                </a:endParaRPr>
              </a:p>
            </p:txBody>
          </p:sp>
          <p:sp>
            <p:nvSpPr>
              <p:cNvPr id="32" name="TextBox 31"/>
              <p:cNvSpPr txBox="1"/>
              <p:nvPr/>
            </p:nvSpPr>
            <p:spPr>
              <a:xfrm>
                <a:off x="609600" y="2819400"/>
                <a:ext cx="762000" cy="33855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Agile</a:t>
                </a:r>
                <a:endParaRPr lang="en-IN" dirty="0">
                  <a:latin typeface="Arial" panose="020B0604020202020204" pitchFamily="34" charset="0"/>
                  <a:cs typeface="Arial" panose="020B0604020202020204" pitchFamily="34" charset="0"/>
                </a:endParaRPr>
              </a:p>
            </p:txBody>
          </p:sp>
        </p:grpSp>
        <p:sp>
          <p:nvSpPr>
            <p:cNvPr id="6" name="Chevron 5"/>
            <p:cNvSpPr/>
            <p:nvPr/>
          </p:nvSpPr>
          <p:spPr>
            <a:xfrm>
              <a:off x="1783080" y="106680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Conception</a:t>
              </a:r>
              <a:endParaRPr lang="en-IN" sz="1400" dirty="0">
                <a:solidFill>
                  <a:schemeClr val="bg1"/>
                </a:solidFill>
                <a:latin typeface="Arial" panose="020B0604020202020204" pitchFamily="34" charset="0"/>
                <a:cs typeface="Arial" panose="020B0604020202020204" pitchFamily="34" charset="0"/>
              </a:endParaRPr>
            </a:p>
          </p:txBody>
        </p:sp>
        <p:sp>
          <p:nvSpPr>
            <p:cNvPr id="7" name="Chevron 6"/>
            <p:cNvSpPr/>
            <p:nvPr/>
          </p:nvSpPr>
          <p:spPr>
            <a:xfrm>
              <a:off x="2545080" y="1066800"/>
              <a:ext cx="685800" cy="105918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Initiation</a:t>
              </a:r>
              <a:endParaRPr lang="en-IN" sz="1400" dirty="0">
                <a:solidFill>
                  <a:schemeClr val="tx1"/>
                </a:solidFill>
                <a:latin typeface="Arial" panose="020B0604020202020204" pitchFamily="34" charset="0"/>
                <a:cs typeface="Arial" panose="020B0604020202020204" pitchFamily="34" charset="0"/>
              </a:endParaRPr>
            </a:p>
          </p:txBody>
        </p:sp>
        <p:sp>
          <p:nvSpPr>
            <p:cNvPr id="8" name="Chevron 7"/>
            <p:cNvSpPr/>
            <p:nvPr/>
          </p:nvSpPr>
          <p:spPr>
            <a:xfrm>
              <a:off x="3307080" y="1066800"/>
              <a:ext cx="685800" cy="105918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Analysis</a:t>
              </a:r>
              <a:endParaRPr lang="en-IN" sz="1400" dirty="0">
                <a:solidFill>
                  <a:schemeClr val="tx1"/>
                </a:solidFill>
                <a:latin typeface="Arial" panose="020B0604020202020204" pitchFamily="34" charset="0"/>
                <a:cs typeface="Arial" panose="020B0604020202020204" pitchFamily="34" charset="0"/>
              </a:endParaRPr>
            </a:p>
          </p:txBody>
        </p:sp>
        <p:sp>
          <p:nvSpPr>
            <p:cNvPr id="9" name="Chevron 8"/>
            <p:cNvSpPr/>
            <p:nvPr/>
          </p:nvSpPr>
          <p:spPr>
            <a:xfrm>
              <a:off x="4069080" y="1066800"/>
              <a:ext cx="685800" cy="1059180"/>
            </a:xfrm>
            <a:prstGeom prst="chevron">
              <a:avLst>
                <a:gd name="adj" fmla="val 2333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Design</a:t>
              </a:r>
              <a:endParaRPr lang="en-IN" sz="1400" dirty="0">
                <a:solidFill>
                  <a:schemeClr val="tx1"/>
                </a:solidFill>
                <a:latin typeface="Arial" panose="020B0604020202020204" pitchFamily="34" charset="0"/>
                <a:cs typeface="Arial" panose="020B0604020202020204" pitchFamily="34" charset="0"/>
              </a:endParaRPr>
            </a:p>
          </p:txBody>
        </p:sp>
        <p:sp>
          <p:nvSpPr>
            <p:cNvPr id="10" name="Chevron 9"/>
            <p:cNvSpPr/>
            <p:nvPr/>
          </p:nvSpPr>
          <p:spPr>
            <a:xfrm>
              <a:off x="4831080" y="1066800"/>
              <a:ext cx="685800" cy="105918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Construction</a:t>
              </a:r>
              <a:endParaRPr lang="en-IN" sz="1400" dirty="0">
                <a:solidFill>
                  <a:schemeClr val="tx1"/>
                </a:solidFill>
                <a:latin typeface="Arial" panose="020B0604020202020204" pitchFamily="34" charset="0"/>
                <a:cs typeface="Arial" panose="020B0604020202020204" pitchFamily="34" charset="0"/>
              </a:endParaRPr>
            </a:p>
          </p:txBody>
        </p:sp>
        <p:sp>
          <p:nvSpPr>
            <p:cNvPr id="11" name="Chevron 10"/>
            <p:cNvSpPr/>
            <p:nvPr/>
          </p:nvSpPr>
          <p:spPr>
            <a:xfrm>
              <a:off x="5593080" y="1066800"/>
              <a:ext cx="685800" cy="1059180"/>
            </a:xfrm>
            <a:prstGeom prst="chevron">
              <a:avLst>
                <a:gd name="adj" fmla="val 23333"/>
              </a:avLst>
            </a:prstGeom>
            <a:solidFill>
              <a:srgbClr val="BE514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Testing</a:t>
              </a:r>
              <a:endParaRPr lang="en-IN" sz="1400" dirty="0">
                <a:solidFill>
                  <a:schemeClr val="bg1"/>
                </a:solidFill>
                <a:latin typeface="Arial" panose="020B0604020202020204" pitchFamily="34" charset="0"/>
                <a:cs typeface="Arial" panose="020B0604020202020204" pitchFamily="34" charset="0"/>
              </a:endParaRPr>
            </a:p>
          </p:txBody>
        </p:sp>
        <p:sp>
          <p:nvSpPr>
            <p:cNvPr id="12" name="Chevron 11"/>
            <p:cNvSpPr/>
            <p:nvPr/>
          </p:nvSpPr>
          <p:spPr>
            <a:xfrm>
              <a:off x="6400800" y="1066800"/>
              <a:ext cx="685800" cy="1059180"/>
            </a:xfrm>
            <a:prstGeom prst="chevron">
              <a:avLst>
                <a:gd name="adj" fmla="val 2333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Deployment</a:t>
              </a:r>
              <a:endParaRPr lang="en-IN" sz="1400" dirty="0">
                <a:solidFill>
                  <a:schemeClr val="tx1"/>
                </a:solidFill>
                <a:latin typeface="Arial" panose="020B0604020202020204" pitchFamily="34" charset="0"/>
                <a:cs typeface="Arial" panose="020B0604020202020204" pitchFamily="34" charset="0"/>
              </a:endParaRPr>
            </a:p>
          </p:txBody>
        </p:sp>
        <p:sp>
          <p:nvSpPr>
            <p:cNvPr id="13" name="Chevron 12"/>
            <p:cNvSpPr/>
            <p:nvPr/>
          </p:nvSpPr>
          <p:spPr>
            <a:xfrm>
              <a:off x="1356359" y="2286000"/>
              <a:ext cx="6187441" cy="2286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Deliverables</a:t>
              </a:r>
              <a:endParaRPr lang="en-IN"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609600" y="1406426"/>
              <a:ext cx="1295400" cy="33855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Traditional</a:t>
              </a:r>
              <a:endParaRPr lang="en-IN" dirty="0">
                <a:latin typeface="Arial" panose="020B0604020202020204" pitchFamily="34" charset="0"/>
                <a:cs typeface="Arial" panose="020B0604020202020204" pitchFamily="34" charset="0"/>
              </a:endParaRPr>
            </a:p>
          </p:txBody>
        </p:sp>
        <p:pic>
          <p:nvPicPr>
            <p:cNvPr id="15" name="Picture 2"/>
            <p:cNvPicPr>
              <a:picLocks noChangeAspect="1" noChangeArrowheads="1"/>
            </p:cNvPicPr>
            <p:nvPr/>
          </p:nvPicPr>
          <p:blipFill>
            <a:blip r:embed="rId2">
              <a:clrChange>
                <a:clrFrom>
                  <a:srgbClr val="D9D9D9"/>
                </a:clrFrom>
                <a:clrTo>
                  <a:srgbClr val="D9D9D9">
                    <a:alpha val="0"/>
                  </a:srgbClr>
                </a:clrTo>
              </a:clrChange>
              <a:extLst>
                <a:ext uri="{28A0092B-C50C-407E-A947-70E740481C1C}">
                  <a14:useLocalDpi xmlns:a14="http://schemas.microsoft.com/office/drawing/2010/main" val="0"/>
                </a:ext>
              </a:extLst>
            </a:blip>
            <a:srcRect/>
            <a:stretch>
              <a:fillRect/>
            </a:stretch>
          </p:blipFill>
          <p:spPr bwMode="auto">
            <a:xfrm>
              <a:off x="2430780" y="5173980"/>
              <a:ext cx="4038597" cy="604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Flowchart: Manual Operation 15"/>
            <p:cNvSpPr/>
            <p:nvPr/>
          </p:nvSpPr>
          <p:spPr>
            <a:xfrm>
              <a:off x="1356360" y="3989071"/>
              <a:ext cx="6187439" cy="1179908"/>
            </a:xfrm>
            <a:prstGeom prst="flowChartManualOperation">
              <a:avLst/>
            </a:prstGeom>
            <a:gradFill>
              <a:gsLst>
                <a:gs pos="0">
                  <a:schemeClr val="bg1">
                    <a:alpha val="0"/>
                  </a:schemeClr>
                </a:gs>
                <a:gs pos="50000">
                  <a:schemeClr val="accent1">
                    <a:tint val="44500"/>
                    <a:satMod val="160000"/>
                  </a:schemeClr>
                </a:gs>
                <a:gs pos="100000">
                  <a:schemeClr val="bg1">
                    <a:lumMod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7" name="TextBox 16"/>
            <p:cNvSpPr txBox="1"/>
            <p:nvPr/>
          </p:nvSpPr>
          <p:spPr>
            <a:xfrm>
              <a:off x="3322321" y="4869180"/>
              <a:ext cx="2689859" cy="25486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DevOps – workflow automation</a:t>
              </a:r>
              <a:endParaRPr lang="en-IN" sz="1400" dirty="0">
                <a:latin typeface="Arial" panose="020B0604020202020204" pitchFamily="34" charset="0"/>
                <a:cs typeface="Arial" panose="020B0604020202020204" pitchFamily="34" charset="0"/>
              </a:endParaRPr>
            </a:p>
          </p:txBody>
        </p:sp>
      </p:grpSp>
      <p:sp>
        <p:nvSpPr>
          <p:cNvPr id="33" name="Shape 37"/>
          <p:cNvSpPr/>
          <p:nvPr/>
        </p:nvSpPr>
        <p:spPr>
          <a:xfrm>
            <a:off x="301084" y="241504"/>
            <a:ext cx="6456392" cy="449087"/>
          </a:xfrm>
          <a:prstGeom prst="rect">
            <a:avLst/>
          </a:prstGeom>
          <a:ln w="12700">
            <a:miter lim="400000"/>
          </a:ln>
          <a:extLst>
            <a:ext uri="{C572A759-6A51-4108-AA02-DFA0A04FC94B}">
              <ma14:wrappingTextBoxFlag xmlns="" xmlns:ma14="http://schemas.microsoft.com/office/mac/drawingml/2011/main" val="1"/>
            </a:ext>
          </a:extLst>
        </p:spPr>
        <p:txBody>
          <a:bodyPr wrap="square" lIns="39492" tIns="39492" rIns="39492" bIns="39492" anchor="ctr">
            <a:spAutoFit/>
          </a:bodyPr>
          <a:lstStyle/>
          <a:p>
            <a:r>
              <a:rPr lang="en-US" altLang="en-US" sz="2400" b="1" dirty="0"/>
              <a:t>Development Methodologies - Comparison</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3591188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16x9 Holding slides 2">
  <a:themeElements>
    <a:clrScheme name="9kld0551_New CS3">
      <a:dk1>
        <a:srgbClr val="FFC766"/>
      </a:dk1>
      <a:lt1>
        <a:srgbClr val="FFFFFF"/>
      </a:lt1>
      <a:dk2>
        <a:srgbClr val="002244"/>
      </a:dk2>
      <a:lt2>
        <a:srgbClr val="EC6685"/>
      </a:lt2>
      <a:accent1>
        <a:srgbClr val="002244"/>
      </a:accent1>
      <a:accent2>
        <a:srgbClr val="0092D0"/>
      </a:accent2>
      <a:accent3>
        <a:srgbClr val="FFA100"/>
      </a:accent3>
      <a:accent4>
        <a:srgbClr val="E00034"/>
      </a:accent4>
      <a:accent5>
        <a:srgbClr val="334E69"/>
      </a:accent5>
      <a:accent6>
        <a:srgbClr val="66C1E9"/>
      </a:accent6>
      <a:hlink>
        <a:srgbClr val="961414"/>
      </a:hlink>
      <a:folHlink>
        <a:srgbClr val="379B6E"/>
      </a:folHlink>
    </a:clrScheme>
    <a:fontScheme name="3_CIB Industry Groups">
      <a:majorFont>
        <a:latin typeface=""/>
        <a:ea typeface=""/>
        <a:cs typeface="ＭＳ Ｐゴシック"/>
      </a:majorFont>
      <a:minorFont>
        <a:latin typefac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009BCD"/>
        </a:lt2>
        <a:accent1>
          <a:srgbClr val="E1EBFF"/>
        </a:accent1>
        <a:accent2>
          <a:srgbClr val="C3D7F0"/>
        </a:accent2>
        <a:accent3>
          <a:srgbClr val="FFFFFF"/>
        </a:accent3>
        <a:accent4>
          <a:srgbClr val="000000"/>
        </a:accent4>
        <a:accent5>
          <a:srgbClr val="EEF3FF"/>
        </a:accent5>
        <a:accent6>
          <a:srgbClr val="B0C3D9"/>
        </a:accent6>
        <a:hlink>
          <a:srgbClr val="82A0CD"/>
        </a:hlink>
        <a:folHlink>
          <a:srgbClr val="0A419B"/>
        </a:folHlink>
      </a:clrScheme>
      <a:clrMap bg1="lt1" tx1="dk1" bg2="lt2" tx2="dk2" accent1="accent1" accent2="accent2" accent3="accent3" accent4="accent4" accent5="accent5" accent6="accent6" hlink="hlink" folHlink="folHlink"/>
    </a:extraClrScheme>
  </a:extraClrSchemeLst>
  <a:custClrLst>
    <a:custClr name="0,0,0">
      <a:srgbClr val="000000"/>
    </a:custClr>
    <a:custClr name="165,184,224">
      <a:srgbClr val="A5B8E0"/>
    </a:custClr>
    <a:custClr name="102,102,153">
      <a:srgbClr val="666699"/>
    </a:custClr>
    <a:custClr name="153,51,102">
      <a:srgbClr val="993366"/>
    </a:custClr>
    <a:custClr name="204,153,255">
      <a:srgbClr val="CC99FF"/>
    </a:custClr>
    <a:custClr name="51,51,51">
      <a:srgbClr val="333333"/>
    </a:custClr>
    <a:custClr name="150,150,150">
      <a:srgbClr val="969696"/>
    </a:custClr>
    <a:custClr name="0,51,102">
      <a:srgbClr val="003366"/>
    </a:custClr>
    <a:custClr name="128,128,0">
      <a:srgbClr val="808000"/>
    </a:custClr>
    <a:custClr name="255,204,0">
      <a:srgbClr val="FFCC00"/>
    </a:custClr>
    <a:custClr name="0,51,0">
      <a:srgbClr val="003300"/>
    </a:custClr>
    <a:custClr name="0,204,255">
      <a:srgbClr val="00CCFF"/>
    </a:custClr>
    <a:custClr name="0,0,114">
      <a:srgbClr val="000072"/>
    </a:custClr>
    <a:custClr name="255,255,255">
      <a:srgbClr val="FFFFFF"/>
    </a:custClr>
    <a:custClr name="0,25,155">
      <a:srgbClr val="00199B"/>
    </a:custClr>
    <a:custClr name="120,155,235">
      <a:srgbClr val="789BEB"/>
    </a:custClr>
    <a:custClr name="50,75,185">
      <a:srgbClr val="324BB9"/>
    </a:custClr>
    <a:custClr name="210,110,20">
      <a:srgbClr val="D26E14"/>
    </a:custClr>
    <a:custClr name="150,20,20">
      <a:srgbClr val="961414"/>
    </a:custClr>
    <a:custClr name="55,155,110">
      <a:srgbClr val="379B6E"/>
    </a:custClr>
  </a:custClrLst>
</a:theme>
</file>

<file path=ppt/theme/theme2.xml><?xml version="1.0" encoding="utf-8"?>
<a:theme xmlns:a="http://schemas.openxmlformats.org/drawingml/2006/main" name="DB Screenshow White">
  <a:themeElements>
    <a:clrScheme name="DB Screenshow White">
      <a:dk1>
        <a:srgbClr val="B4D2F0"/>
      </a:dk1>
      <a:lt1>
        <a:srgbClr val="000000"/>
      </a:lt1>
      <a:dk2>
        <a:srgbClr val="FFFFFF"/>
      </a:dk2>
      <a:lt2>
        <a:srgbClr val="8296AA"/>
      </a:lt2>
      <a:accent1>
        <a:srgbClr val="193296"/>
      </a:accent1>
      <a:accent2>
        <a:srgbClr val="0092D0"/>
      </a:accent2>
      <a:accent3>
        <a:srgbClr val="FFA005"/>
      </a:accent3>
      <a:accent4>
        <a:srgbClr val="D70032"/>
      </a:accent4>
      <a:accent5>
        <a:srgbClr val="2D962D"/>
      </a:accent5>
      <a:accent6>
        <a:srgbClr val="0055AA"/>
      </a:accent6>
      <a:hlink>
        <a:srgbClr val="961414"/>
      </a:hlink>
      <a:folHlink>
        <a:srgbClr val="379B6E"/>
      </a:folHlink>
    </a:clrScheme>
    <a:fontScheme name="DB Screenshow">
      <a:majorFont>
        <a:latin typeface="Arial"/>
        <a:ea typeface="MS PGothic"/>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6350">
          <a:noFill/>
          <a:miter lim="800000"/>
          <a:headEnd/>
          <a:tailEnd/>
        </a:ln>
      </a:spPr>
      <a:bodyPr lIns="100913" tIns="50457" rIns="100913" bIns="50457" rtlCol="0" anchor="ctr">
        <a:noAutofit/>
      </a:bodyPr>
      <a:lstStyle>
        <a:defPPr algn="ctr" defTabSz="963613" eaLnBrk="0" hangingPunct="0">
          <a:tabLst>
            <a:tab pos="1257300" algn="l"/>
          </a:tabLst>
          <a:defRPr dirty="0" err="1" smtClean="0">
            <a:solidFill>
              <a:srgbClr val="FFFFFF"/>
            </a:solidFill>
            <a:latin typeface="+mn-lt"/>
          </a:defRPr>
        </a:defPPr>
      </a:lstStyle>
    </a:spDef>
    <a:lnDef>
      <a:spPr bwMode="auto">
        <a:noFill/>
        <a:ln w="12700">
          <a:solidFill>
            <a:schemeClr val="tx1"/>
          </a:solidFill>
          <a:round/>
          <a:headEnd/>
          <a:tailEnd/>
        </a:ln>
      </a:spPr>
      <a:bodyPr/>
      <a:lstStyle/>
    </a:lnDef>
    <a:txDef>
      <a:spPr bwMode="ltGray">
        <a:noFill/>
        <a:ln w="6350">
          <a:noFill/>
          <a:miter lim="800000"/>
          <a:headEnd/>
          <a:tailEnd/>
        </a:ln>
      </a:spPr>
      <a:bodyPr wrap="square" lIns="100913" tIns="50457" rIns="100913" bIns="50457" rtlCol="0" anchor="t" anchorCtr="0">
        <a:spAutoFit/>
      </a:bodyPr>
      <a:lstStyle>
        <a:defPPr eaLnBrk="0" hangingPunct="0">
          <a:defRPr dirty="0" err="1" smtClean="0">
            <a:latin typeface="+mn-lt"/>
          </a:defRPr>
        </a:defPPr>
      </a:lstStyle>
    </a:txDef>
  </a:objectDefaults>
  <a:extraClrSchemeLst/>
  <a:custClrLst>
    <a:custClr name="255,255,255">
      <a:srgbClr val="FFFFFF"/>
    </a:custClr>
    <a:custClr name="0,0,0">
      <a:srgbClr val="000000"/>
    </a:custClr>
    <a:custClr name="Primary Blue 25,50,150">
      <a:srgbClr val="193296"/>
    </a:custClr>
    <a:custClr name="0,146,208">
      <a:srgbClr val="0092D0"/>
    </a:custClr>
    <a:custClr name="255,160,0">
      <a:srgbClr val="FFA000"/>
    </a:custClr>
    <a:custClr name="215,0,50">
      <a:srgbClr val="D70032"/>
    </a:custClr>
    <a:custClr name="45,150,45">
      <a:srgbClr val="2D962D"/>
    </a:custClr>
    <a:custClr name="0,85,170">
      <a:srgbClr val="0055AA"/>
    </a:custClr>
    <a:custClr name="180,210,240">
      <a:srgbClr val="B4D2F0"/>
    </a:custClr>
    <a:custClr name="130,150,170">
      <a:srgbClr val="8296AA"/>
    </a:custClr>
    <a:custClr name="255,255,255">
      <a:srgbClr val="FFFFFF"/>
    </a:custClr>
    <a:custClr name="0,0,0">
      <a:srgbClr val="000000"/>
    </a:custClr>
    <a:custClr name="140,159,236">
      <a:srgbClr val="8C9FEC"/>
    </a:custClr>
    <a:custClr name="130,195,255">
      <a:srgbClr val="82C3FF"/>
    </a:custClr>
    <a:custClr name="255,217,153">
      <a:srgbClr val="FFD999"/>
    </a:custClr>
    <a:custClr name="255,141,167">
      <a:srgbClr val="FF8DA7"/>
    </a:custClr>
    <a:custClr name="158,226,158">
      <a:srgbClr val="9EE29E"/>
    </a:custClr>
    <a:custClr name="51,153,255">
      <a:srgbClr val="3399FF"/>
    </a:custClr>
    <a:custClr name="17,53,87">
      <a:srgbClr val="113557"/>
    </a:custClr>
    <a:custClr name="230,234,238">
      <a:srgbClr val="E6EAEE"/>
    </a:custClr>
    <a:custClr name="255,255,255">
      <a:srgbClr val="FFFFFF"/>
    </a:custClr>
    <a:custClr name="0,0,0">
      <a:srgbClr val="000000"/>
    </a:custClr>
    <a:custClr name="83,111,226">
      <a:srgbClr val="536FE2"/>
    </a:custClr>
    <a:custClr name="180,219,255">
      <a:srgbClr val="B4DBFF"/>
    </a:custClr>
    <a:custClr name="255,198,105">
      <a:srgbClr val="FFC669"/>
    </a:custClr>
    <a:custClr name="255,78,119">
      <a:srgbClr val="FF4E77"/>
    </a:custClr>
    <a:custClr name="110,210,110">
      <a:srgbClr val="6ED26E"/>
    </a:custClr>
    <a:custClr name="187,221,255">
      <a:srgbClr val="BBDDFF"/>
    </a:custClr>
    <a:custClr name="93,157,223">
      <a:srgbClr val="5D9DDF"/>
    </a:custClr>
    <a:custClr name="205,213,221">
      <a:srgbClr val="CDD5DD"/>
    </a:custClr>
    <a:custClr name="Branding Only 0,24,168">
      <a:srgbClr val="0018A8"/>
    </a:custClr>
    <a:custClr name="0,0,0">
      <a:srgbClr val="000000"/>
    </a:custClr>
    <a:custClr name="19,38,113">
      <a:srgbClr val="132671"/>
    </a:custClr>
    <a:custClr name="34,149,255">
      <a:srgbClr val="2295FF"/>
    </a:custClr>
    <a:custClr name="195,121,0">
      <a:srgbClr val="C37900"/>
    </a:custClr>
    <a:custClr name="161,0,38">
      <a:srgbClr val="A10026"/>
    </a:custClr>
    <a:custClr name="34,113,34">
      <a:srgbClr val="227122"/>
    </a:custClr>
    <a:custClr name="0,64,127">
      <a:srgbClr val="00407F"/>
    </a:custClr>
    <a:custClr name="35,105,175">
      <a:srgbClr val="2369AF"/>
    </a:custClr>
    <a:custClr name="61,75,89">
      <a:srgbClr val="3D4B59"/>
    </a:custClr>
    <a:custClr name="PWM Only 182,192,199">
      <a:srgbClr val="B6C0C7"/>
    </a:custClr>
    <a:custClr name="PWM Only 137,150,160">
      <a:srgbClr val="8996A0"/>
    </a:custClr>
    <a:custClr name="0,42,85">
      <a:srgbClr val="002A55"/>
    </a:custClr>
    <a:custClr name="105,167,255">
      <a:srgbClr val="69A7FF"/>
    </a:custClr>
    <a:custClr name="255,255,255">
      <a:srgbClr val="FFFFFF"/>
    </a:custClr>
    <a:custClr name="255,255,255">
      <a:srgbClr val="FFFFFF"/>
    </a:custClr>
    <a:custClr name="255,255,255">
      <a:srgbClr val="FFFFFF"/>
    </a:custClr>
    <a:custClr name="0,34,68">
      <a:srgbClr val="002244"/>
    </a:custClr>
    <a:custClr name="0,0,0">
      <a:srgbClr val="000000"/>
    </a:custClr>
    <a:custClr name="91,113,134">
      <a:srgbClr val="5B7186"/>
    </a:custClr>
  </a:custClrLst>
</a:theme>
</file>

<file path=ppt/theme/theme3.xml><?xml version="1.0" encoding="utf-8"?>
<a:theme xmlns:a="http://schemas.openxmlformats.org/drawingml/2006/main" name="1_16x9 Holding slides 2">
  <a:themeElements>
    <a:clrScheme name="9kld0551_New CS3">
      <a:dk1>
        <a:srgbClr val="FFC766"/>
      </a:dk1>
      <a:lt1>
        <a:srgbClr val="FFFFFF"/>
      </a:lt1>
      <a:dk2>
        <a:srgbClr val="002244"/>
      </a:dk2>
      <a:lt2>
        <a:srgbClr val="EC6685"/>
      </a:lt2>
      <a:accent1>
        <a:srgbClr val="002244"/>
      </a:accent1>
      <a:accent2>
        <a:srgbClr val="0092D0"/>
      </a:accent2>
      <a:accent3>
        <a:srgbClr val="FFA100"/>
      </a:accent3>
      <a:accent4>
        <a:srgbClr val="E00034"/>
      </a:accent4>
      <a:accent5>
        <a:srgbClr val="334E69"/>
      </a:accent5>
      <a:accent6>
        <a:srgbClr val="66C1E9"/>
      </a:accent6>
      <a:hlink>
        <a:srgbClr val="961414"/>
      </a:hlink>
      <a:folHlink>
        <a:srgbClr val="379B6E"/>
      </a:folHlink>
    </a:clrScheme>
    <a:fontScheme name="3_CIB Industry Groups">
      <a:majorFont>
        <a:latin typeface=""/>
        <a:ea typeface=""/>
        <a:cs typeface="ＭＳ Ｐゴシック"/>
      </a:majorFont>
      <a:minorFont>
        <a:latin typefac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009BCD"/>
        </a:lt2>
        <a:accent1>
          <a:srgbClr val="E1EBFF"/>
        </a:accent1>
        <a:accent2>
          <a:srgbClr val="C3D7F0"/>
        </a:accent2>
        <a:accent3>
          <a:srgbClr val="FFFFFF"/>
        </a:accent3>
        <a:accent4>
          <a:srgbClr val="000000"/>
        </a:accent4>
        <a:accent5>
          <a:srgbClr val="EEF3FF"/>
        </a:accent5>
        <a:accent6>
          <a:srgbClr val="B0C3D9"/>
        </a:accent6>
        <a:hlink>
          <a:srgbClr val="82A0CD"/>
        </a:hlink>
        <a:folHlink>
          <a:srgbClr val="0A419B"/>
        </a:folHlink>
      </a:clrScheme>
      <a:clrMap bg1="lt1" tx1="dk1" bg2="lt2" tx2="dk2" accent1="accent1" accent2="accent2" accent3="accent3" accent4="accent4" accent5="accent5" accent6="accent6" hlink="hlink" folHlink="folHlink"/>
    </a:extraClrScheme>
  </a:extraClrSchemeLst>
  <a:custClrLst>
    <a:custClr name="0,0,0">
      <a:srgbClr val="000000"/>
    </a:custClr>
    <a:custClr name="165,184,224">
      <a:srgbClr val="A5B8E0"/>
    </a:custClr>
    <a:custClr name="102,102,153">
      <a:srgbClr val="666699"/>
    </a:custClr>
    <a:custClr name="153,51,102">
      <a:srgbClr val="993366"/>
    </a:custClr>
    <a:custClr name="204,153,255">
      <a:srgbClr val="CC99FF"/>
    </a:custClr>
    <a:custClr name="51,51,51">
      <a:srgbClr val="333333"/>
    </a:custClr>
    <a:custClr name="150,150,150">
      <a:srgbClr val="969696"/>
    </a:custClr>
    <a:custClr name="0,51,102">
      <a:srgbClr val="003366"/>
    </a:custClr>
    <a:custClr name="128,128,0">
      <a:srgbClr val="808000"/>
    </a:custClr>
    <a:custClr name="255,204,0">
      <a:srgbClr val="FFCC00"/>
    </a:custClr>
    <a:custClr name="0,51,0">
      <a:srgbClr val="003300"/>
    </a:custClr>
    <a:custClr name="0,204,255">
      <a:srgbClr val="00CCFF"/>
    </a:custClr>
    <a:custClr name="0,0,114">
      <a:srgbClr val="000072"/>
    </a:custClr>
    <a:custClr name="255,255,255">
      <a:srgbClr val="FFFFFF"/>
    </a:custClr>
    <a:custClr name="0,25,155">
      <a:srgbClr val="00199B"/>
    </a:custClr>
    <a:custClr name="120,155,235">
      <a:srgbClr val="789BEB"/>
    </a:custClr>
    <a:custClr name="50,75,185">
      <a:srgbClr val="324BB9"/>
    </a:custClr>
    <a:custClr name="210,110,20">
      <a:srgbClr val="D26E14"/>
    </a:custClr>
    <a:custClr name="150,20,20">
      <a:srgbClr val="961414"/>
    </a:custClr>
    <a:custClr name="55,155,110">
      <a:srgbClr val="379B6E"/>
    </a:custClr>
  </a:custClrLst>
</a:theme>
</file>

<file path=ppt/theme/theme4.xml><?xml version="1.0" encoding="utf-8"?>
<a:theme xmlns:a="http://schemas.openxmlformats.org/drawingml/2006/main" name="2_16x9 Holding slides 2">
  <a:themeElements>
    <a:clrScheme name="9kld0551_New CS3">
      <a:dk1>
        <a:srgbClr val="FFC766"/>
      </a:dk1>
      <a:lt1>
        <a:srgbClr val="FFFFFF"/>
      </a:lt1>
      <a:dk2>
        <a:srgbClr val="002244"/>
      </a:dk2>
      <a:lt2>
        <a:srgbClr val="EC6685"/>
      </a:lt2>
      <a:accent1>
        <a:srgbClr val="002244"/>
      </a:accent1>
      <a:accent2>
        <a:srgbClr val="0092D0"/>
      </a:accent2>
      <a:accent3>
        <a:srgbClr val="FFA100"/>
      </a:accent3>
      <a:accent4>
        <a:srgbClr val="E00034"/>
      </a:accent4>
      <a:accent5>
        <a:srgbClr val="334E69"/>
      </a:accent5>
      <a:accent6>
        <a:srgbClr val="66C1E9"/>
      </a:accent6>
      <a:hlink>
        <a:srgbClr val="961414"/>
      </a:hlink>
      <a:folHlink>
        <a:srgbClr val="379B6E"/>
      </a:folHlink>
    </a:clrScheme>
    <a:fontScheme name="3_CIB Industry Groups">
      <a:majorFont>
        <a:latin typeface=""/>
        <a:ea typeface=""/>
        <a:cs typeface="ＭＳ Ｐゴシック"/>
      </a:majorFont>
      <a:minorFont>
        <a:latin typefac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009BCD"/>
        </a:lt2>
        <a:accent1>
          <a:srgbClr val="E1EBFF"/>
        </a:accent1>
        <a:accent2>
          <a:srgbClr val="C3D7F0"/>
        </a:accent2>
        <a:accent3>
          <a:srgbClr val="FFFFFF"/>
        </a:accent3>
        <a:accent4>
          <a:srgbClr val="000000"/>
        </a:accent4>
        <a:accent5>
          <a:srgbClr val="EEF3FF"/>
        </a:accent5>
        <a:accent6>
          <a:srgbClr val="B0C3D9"/>
        </a:accent6>
        <a:hlink>
          <a:srgbClr val="82A0CD"/>
        </a:hlink>
        <a:folHlink>
          <a:srgbClr val="0A419B"/>
        </a:folHlink>
      </a:clrScheme>
      <a:clrMap bg1="lt1" tx1="dk1" bg2="lt2" tx2="dk2" accent1="accent1" accent2="accent2" accent3="accent3" accent4="accent4" accent5="accent5" accent6="accent6" hlink="hlink" folHlink="folHlink"/>
    </a:extraClrScheme>
  </a:extraClrSchemeLst>
  <a:custClrLst>
    <a:custClr name="0,0,0">
      <a:srgbClr val="000000"/>
    </a:custClr>
    <a:custClr name="165,184,224">
      <a:srgbClr val="A5B8E0"/>
    </a:custClr>
    <a:custClr name="102,102,153">
      <a:srgbClr val="666699"/>
    </a:custClr>
    <a:custClr name="153,51,102">
      <a:srgbClr val="993366"/>
    </a:custClr>
    <a:custClr name="204,153,255">
      <a:srgbClr val="CC99FF"/>
    </a:custClr>
    <a:custClr name="51,51,51">
      <a:srgbClr val="333333"/>
    </a:custClr>
    <a:custClr name="150,150,150">
      <a:srgbClr val="969696"/>
    </a:custClr>
    <a:custClr name="0,51,102">
      <a:srgbClr val="003366"/>
    </a:custClr>
    <a:custClr name="128,128,0">
      <a:srgbClr val="808000"/>
    </a:custClr>
    <a:custClr name="255,204,0">
      <a:srgbClr val="FFCC00"/>
    </a:custClr>
    <a:custClr name="0,51,0">
      <a:srgbClr val="003300"/>
    </a:custClr>
    <a:custClr name="0,204,255">
      <a:srgbClr val="00CCFF"/>
    </a:custClr>
    <a:custClr name="0,0,114">
      <a:srgbClr val="000072"/>
    </a:custClr>
    <a:custClr name="255,255,255">
      <a:srgbClr val="FFFFFF"/>
    </a:custClr>
    <a:custClr name="0,25,155">
      <a:srgbClr val="00199B"/>
    </a:custClr>
    <a:custClr name="120,155,235">
      <a:srgbClr val="789BEB"/>
    </a:custClr>
    <a:custClr name="50,75,185">
      <a:srgbClr val="324BB9"/>
    </a:custClr>
    <a:custClr name="210,110,20">
      <a:srgbClr val="D26E14"/>
    </a:custClr>
    <a:custClr name="150,20,20">
      <a:srgbClr val="961414"/>
    </a:custClr>
    <a:custClr name="55,155,110">
      <a:srgbClr val="379B6E"/>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B Screenshow White">
    <a:dk1>
      <a:srgbClr val="B4D2F0"/>
    </a:dk1>
    <a:lt1>
      <a:srgbClr val="000000"/>
    </a:lt1>
    <a:dk2>
      <a:srgbClr val="FFFFFF"/>
    </a:dk2>
    <a:lt2>
      <a:srgbClr val="8296AA"/>
    </a:lt2>
    <a:accent1>
      <a:srgbClr val="193296"/>
    </a:accent1>
    <a:accent2>
      <a:srgbClr val="0092D0"/>
    </a:accent2>
    <a:accent3>
      <a:srgbClr val="FFA005"/>
    </a:accent3>
    <a:accent4>
      <a:srgbClr val="D70032"/>
    </a:accent4>
    <a:accent5>
      <a:srgbClr val="2D962D"/>
    </a:accent5>
    <a:accent6>
      <a:srgbClr val="0055AA"/>
    </a:accent6>
    <a:hlink>
      <a:srgbClr val="961414"/>
    </a:hlink>
    <a:folHlink>
      <a:srgbClr val="379B6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BusinessDivision xmlns="D394501B-BDBB-424E-B5E9-622762117F7A" xsi:nil="true"/>
    <Email xmlns="D394501B-BDBB-424E-B5E9-622762117F7A" xsi:nil="true"/>
    <Team xmlns="D394501B-BDBB-424E-B5E9-622762117F7A" xsi:nil="true"/>
    <BusinessLine xmlns="D394501B-BDBB-424E-B5E9-622762117F7A" xsi:nil="true"/>
    <UserName xmlns="D394501B-BDBB-424E-B5E9-622762117F7A">, </UserName>
    <CorporateDivision xmlns="D394501B-BDBB-424E-B5E9-622762117F7A" xsi:nil="true"/>
    <DBDirID xmlns="D394501B-BDBB-424E-B5E9-622762117F7A" xsi:nil="true"/>
    <Department xmlns="D394501B-BDBB-424E-B5E9-622762117F7A" xsi:nil="true"/>
    <Country xmlns="D394501B-BDBB-424E-B5E9-622762117F7A" xsi:nil="true"/>
    <GroupDivision xmlns="D394501B-BDBB-424E-B5E9-622762117F7A" xsi:nil="true"/>
    <_dlc_DocId xmlns="08cb0f59-b58a-410a-8fde-00fb0eef9b53">EAY6WXRV32KZ-1864152586-176</_dlc_DocId>
    <_dlc_DocIdUrl xmlns="08cb0f59-b58a-410a-8fde-00fb0eef9b53">
      <Url>https://dspace.de.intranet.db.com/site4361/_layouts/DocIdRedir.aspx?ID=EAY6WXRV32KZ-1864152586-176</Url>
      <Description>EAY6WXRV32KZ-1864152586-176</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B Base Content Type" ma:contentTypeID="0x010100C777E5E4CC2845A982076CBB472177EA001C5F85888F34AE42BEC45E4FBA3732BD" ma:contentTypeVersion="1" ma:contentTypeDescription="DB Base Content Type" ma:contentTypeScope="" ma:versionID="011cb27e84e7470b595fb04fe671438b">
  <xsd:schema xmlns:xsd="http://www.w3.org/2001/XMLSchema" xmlns:xs="http://www.w3.org/2001/XMLSchema" xmlns:p="http://schemas.microsoft.com/office/2006/metadata/properties" xmlns:ns2="D394501B-BDBB-424E-B5E9-622762117F7A" xmlns:ns3="08cb0f59-b58a-410a-8fde-00fb0eef9b53" targetNamespace="http://schemas.microsoft.com/office/2006/metadata/properties" ma:root="true" ma:fieldsID="8847ca4af6abc549e6aff0abcb45fe5a" ns2:_="" ns3:_="">
    <xsd:import namespace="D394501B-BDBB-424E-B5E9-622762117F7A"/>
    <xsd:import namespace="08cb0f59-b58a-410a-8fde-00fb0eef9b53"/>
    <xsd:element name="properties">
      <xsd:complexType>
        <xsd:sequence>
          <xsd:element name="documentManagement">
            <xsd:complexType>
              <xsd:all>
                <xsd:element ref="ns2:UserName" minOccurs="0"/>
                <xsd:element ref="ns2:Email" minOccurs="0"/>
                <xsd:element ref="ns2:DBDirID" minOccurs="0"/>
                <xsd:element ref="ns2:BusinessDivision" minOccurs="0"/>
                <xsd:element ref="ns2:BusinessLine" minOccurs="0"/>
                <xsd:element ref="ns2:Department" minOccurs="0"/>
                <xsd:element ref="ns2:Team" minOccurs="0"/>
                <xsd:element ref="ns2:Country" minOccurs="0"/>
                <xsd:element ref="ns2:GroupDivision" minOccurs="0"/>
                <xsd:element ref="ns2:CorporateDivision"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94501B-BDBB-424E-B5E9-622762117F7A" elementFormDefault="qualified">
    <xsd:import namespace="http://schemas.microsoft.com/office/2006/documentManagement/types"/>
    <xsd:import namespace="http://schemas.microsoft.com/office/infopath/2007/PartnerControls"/>
    <xsd:element name="UserName" ma:index="8" nillable="true" ma:displayName="UserName" ma:internalName="UserName" ma:readOnly="false">
      <xsd:simpleType>
        <xsd:restriction base="dms:Text"/>
      </xsd:simpleType>
    </xsd:element>
    <xsd:element name="Email" ma:index="9" nillable="true" ma:displayName="Email" ma:internalName="Email" ma:readOnly="false">
      <xsd:simpleType>
        <xsd:restriction base="dms:Text"/>
      </xsd:simpleType>
    </xsd:element>
    <xsd:element name="DBDirID" ma:index="10" nillable="true" ma:displayName="DBDirID" ma:internalName="DBDirID" ma:readOnly="false">
      <xsd:simpleType>
        <xsd:restriction base="dms:Text"/>
      </xsd:simpleType>
    </xsd:element>
    <xsd:element name="BusinessDivision" ma:index="11" nillable="true" ma:displayName="Business Division" ma:internalName="BusinessDivision" ma:readOnly="false">
      <xsd:simpleType>
        <xsd:restriction base="dms:Text"/>
      </xsd:simpleType>
    </xsd:element>
    <xsd:element name="BusinessLine" ma:index="12" nillable="true" ma:displayName="Business Line" ma:internalName="BusinessLine" ma:readOnly="false">
      <xsd:simpleType>
        <xsd:restriction base="dms:Text"/>
      </xsd:simpleType>
    </xsd:element>
    <xsd:element name="Department" ma:index="13" nillable="true" ma:displayName="Department" ma:internalName="Department" ma:readOnly="false">
      <xsd:simpleType>
        <xsd:restriction base="dms:Text"/>
      </xsd:simpleType>
    </xsd:element>
    <xsd:element name="Team" ma:index="14" nillable="true" ma:displayName="Team" ma:internalName="Team" ma:readOnly="false">
      <xsd:simpleType>
        <xsd:restriction base="dms:Text"/>
      </xsd:simpleType>
    </xsd:element>
    <xsd:element name="Country" ma:index="15" nillable="true" ma:displayName="Country" ma:internalName="Country" ma:readOnly="false">
      <xsd:simpleType>
        <xsd:restriction base="dms:Text"/>
      </xsd:simpleType>
    </xsd:element>
    <xsd:element name="GroupDivision" ma:index="16" nillable="true" ma:displayName="Group Division" ma:internalName="GroupDivision" ma:readOnly="false">
      <xsd:simpleType>
        <xsd:restriction base="dms:Text"/>
      </xsd:simpleType>
    </xsd:element>
    <xsd:element name="CorporateDivision" ma:index="17" nillable="true" ma:displayName="Corporate Division" ma:internalName="CorporateDivis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cb0f59-b58a-410a-8fde-00fb0eef9b53" elementFormDefault="qualified">
    <xsd:import namespace="http://schemas.microsoft.com/office/2006/documentManagement/types"/>
    <xsd:import namespace="http://schemas.microsoft.com/office/infopath/2007/PartnerControls"/>
    <xsd:element name="_dlc_DocId" ma:index="18" nillable="true" ma:displayName="Document ID Value" ma:description="The value of the document ID assigned to this item." ma:internalName="_dlc_DocId" ma:readOnly="true">
      <xsd:simpleType>
        <xsd:restriction base="dms:Text"/>
      </xsd:simpleType>
    </xsd:element>
    <xsd:element name="_dlc_DocIdUrl" ma:index="1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858757-D8A2-4985-800E-DB0819CBC365}">
  <ds:schemaRefs>
    <ds:schemaRef ds:uri="http://schemas.microsoft.com/sharepoint/v3/contenttype/forms"/>
  </ds:schemaRefs>
</ds:datastoreItem>
</file>

<file path=customXml/itemProps2.xml><?xml version="1.0" encoding="utf-8"?>
<ds:datastoreItem xmlns:ds="http://schemas.openxmlformats.org/officeDocument/2006/customXml" ds:itemID="{D17351DF-47F5-40C1-8C3C-6B350C77D0FE}">
  <ds:schemaRefs>
    <ds:schemaRef ds:uri="http://schemas.microsoft.com/sharepoint/events"/>
  </ds:schemaRefs>
</ds:datastoreItem>
</file>

<file path=customXml/itemProps3.xml><?xml version="1.0" encoding="utf-8"?>
<ds:datastoreItem xmlns:ds="http://schemas.openxmlformats.org/officeDocument/2006/customXml" ds:itemID="{588DFF60-FD90-4DB3-9E89-8B4174AFCB71}">
  <ds:schemaRefs>
    <ds:schemaRef ds:uri="http://www.w3.org/XML/1998/namespace"/>
    <ds:schemaRef ds:uri="http://schemas.microsoft.com/office/infopath/2007/PartnerControls"/>
    <ds:schemaRef ds:uri="http://purl.org/dc/terms/"/>
    <ds:schemaRef ds:uri="http://schemas.microsoft.com/office/2006/metadata/properties"/>
    <ds:schemaRef ds:uri="http://schemas.microsoft.com/office/2006/documentManagement/types"/>
    <ds:schemaRef ds:uri="D394501B-BDBB-424E-B5E9-622762117F7A"/>
    <ds:schemaRef ds:uri="http://purl.org/dc/elements/1.1/"/>
    <ds:schemaRef ds:uri="http://schemas.openxmlformats.org/package/2006/metadata/core-properties"/>
    <ds:schemaRef ds:uri="08cb0f59-b58a-410a-8fde-00fb0eef9b53"/>
    <ds:schemaRef ds:uri="http://purl.org/dc/dcmitype/"/>
  </ds:schemaRefs>
</ds:datastoreItem>
</file>

<file path=customXml/itemProps4.xml><?xml version="1.0" encoding="utf-8"?>
<ds:datastoreItem xmlns:ds="http://schemas.openxmlformats.org/officeDocument/2006/customXml" ds:itemID="{E8881EE5-0D93-4845-B64F-7EC15427F5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94501B-BDBB-424E-B5E9-622762117F7A"/>
    <ds:schemaRef ds:uri="08cb0f59-b58a-410a-8fde-00fb0eef9b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Flow</Template>
  <TotalTime>1131</TotalTime>
  <Words>968</Words>
  <Application>Microsoft Office PowerPoint</Application>
  <PresentationFormat>Custom</PresentationFormat>
  <Paragraphs>251</Paragraphs>
  <Slides>25</Slides>
  <Notes>5</Notes>
  <HiddenSlides>0</HiddenSlides>
  <MMClips>0</MMClips>
  <ScaleCrop>false</ScaleCrop>
  <HeadingPairs>
    <vt:vector size="4" baseType="variant">
      <vt:variant>
        <vt:lpstr>Theme</vt:lpstr>
      </vt:variant>
      <vt:variant>
        <vt:i4>4</vt:i4>
      </vt:variant>
      <vt:variant>
        <vt:lpstr>Slide Titles</vt:lpstr>
      </vt:variant>
      <vt:variant>
        <vt:i4>25</vt:i4>
      </vt:variant>
    </vt:vector>
  </HeadingPairs>
  <TitlesOfParts>
    <vt:vector size="29" baseType="lpstr">
      <vt:lpstr>16x9 Holding slides 2</vt:lpstr>
      <vt:lpstr>DB Screenshow White</vt:lpstr>
      <vt:lpstr>1_16x9 Holding slides 2</vt:lpstr>
      <vt:lpstr>2_16x9 Holding slides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Deutsche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Deutsche Bank screenshow template</dc:title>
  <dc:creator>*</dc:creator>
  <cp:keywords>For internal use only</cp:keywords>
  <cp:lastModifiedBy>ganesh</cp:lastModifiedBy>
  <cp:revision>1264</cp:revision>
  <cp:lastPrinted>2010-03-16T19:12:47Z</cp:lastPrinted>
  <dcterms:created xsi:type="dcterms:W3CDTF">2010-11-16T13:20:08Z</dcterms:created>
  <dcterms:modified xsi:type="dcterms:W3CDTF">2020-06-03T03:25:21Z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e951d408-65dc-48b8-aac8-a17dc4d30e45</vt:lpwstr>
  </property>
  <property fmtid="{D5CDD505-2E9C-101B-9397-08002B2CF9AE}" pid="3" name="ContentTypeId">
    <vt:lpwstr>0x010100C777E5E4CC2845A982076CBB472177EA001C5F85888F34AE42BEC45E4FBA3732BD</vt:lpwstr>
  </property>
  <property fmtid="{D5CDD505-2E9C-101B-9397-08002B2CF9AE}" pid="4" name="_dlc_DocIdItemGuid">
    <vt:lpwstr>e7b62917-f810-4886-86e3-7b6ce045e08f</vt:lpwstr>
  </property>
  <property fmtid="{D5CDD505-2E9C-101B-9397-08002B2CF9AE}" pid="5" name="db.comClassification">
    <vt:lpwstr>For internal use only</vt:lpwstr>
  </property>
  <property fmtid="{D5CDD505-2E9C-101B-9397-08002B2CF9AE}" pid="6" name="aliashDocumentMarking">
    <vt:lpwstr>For internal use only</vt:lpwstr>
  </property>
</Properties>
</file>