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5" r:id="rId4"/>
    <p:sldMasterId id="2147483686"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Lst>
  <p:sldSz cy="5143500" cx="9144000"/>
  <p:notesSz cx="6858000" cy="9144000"/>
  <p:embeddedFontLst>
    <p:embeddedFont>
      <p:font typeface="Roboto"/>
      <p:regular r:id="rId38"/>
      <p:bold r:id="rId39"/>
      <p:italic r:id="rId40"/>
      <p:boldItalic r:id="rId41"/>
    </p:embeddedFont>
    <p:embeddedFont>
      <p:font typeface="Abril Fatface"/>
      <p:regular r:id="rId42"/>
    </p:embeddedFont>
    <p:embeddedFont>
      <p:font typeface="Livvic"/>
      <p:regular r:id="rId43"/>
      <p:bold r:id="rId44"/>
      <p:italic r:id="rId45"/>
      <p:boldItalic r:id="rId4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oboto-italic.fntdata"/><Relationship Id="rId20" Type="http://schemas.openxmlformats.org/officeDocument/2006/relationships/slide" Target="slides/slide14.xml"/><Relationship Id="rId42" Type="http://schemas.openxmlformats.org/officeDocument/2006/relationships/font" Target="fonts/AbrilFatface-regular.fntdata"/><Relationship Id="rId41" Type="http://schemas.openxmlformats.org/officeDocument/2006/relationships/font" Target="fonts/Roboto-boldItalic.fntdata"/><Relationship Id="rId22" Type="http://schemas.openxmlformats.org/officeDocument/2006/relationships/slide" Target="slides/slide16.xml"/><Relationship Id="rId44" Type="http://schemas.openxmlformats.org/officeDocument/2006/relationships/font" Target="fonts/Livvic-bold.fntdata"/><Relationship Id="rId21" Type="http://schemas.openxmlformats.org/officeDocument/2006/relationships/slide" Target="slides/slide15.xml"/><Relationship Id="rId43" Type="http://schemas.openxmlformats.org/officeDocument/2006/relationships/font" Target="fonts/Livvic-regular.fntdata"/><Relationship Id="rId24" Type="http://schemas.openxmlformats.org/officeDocument/2006/relationships/slide" Target="slides/slide18.xml"/><Relationship Id="rId46" Type="http://schemas.openxmlformats.org/officeDocument/2006/relationships/font" Target="fonts/Livvic-boldItalic.fntdata"/><Relationship Id="rId23" Type="http://schemas.openxmlformats.org/officeDocument/2006/relationships/slide" Target="slides/slide17.xml"/><Relationship Id="rId45" Type="http://schemas.openxmlformats.org/officeDocument/2006/relationships/font" Target="fonts/Livvic-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font" Target="fonts/Roboto-bold.fntdata"/><Relationship Id="rId16" Type="http://schemas.openxmlformats.org/officeDocument/2006/relationships/slide" Target="slides/slide10.xml"/><Relationship Id="rId38" Type="http://schemas.openxmlformats.org/officeDocument/2006/relationships/font" Target="fonts/Roboto-regular.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13ed84f62a1_4_13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13ed84f62a1_4_13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6" name="Shape 446"/>
        <p:cNvGrpSpPr/>
        <p:nvPr/>
      </p:nvGrpSpPr>
      <p:grpSpPr>
        <a:xfrm>
          <a:off x="0" y="0"/>
          <a:ext cx="0" cy="0"/>
          <a:chOff x="0" y="0"/>
          <a:chExt cx="0" cy="0"/>
        </a:xfrm>
      </p:grpSpPr>
      <p:sp>
        <p:nvSpPr>
          <p:cNvPr id="447" name="Google Shape;447;g13fa2111b4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8" name="Google Shape;448;g13fa2111b4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In machine learning, models learn statistical associations from their training data. the models can only be as good as the data they learn from, that’s why doing some data prepping to have high quality data is so important</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One step took to prep the data was running the patient data sequences through blastx (a Basic Local Alignment Search Tool) to get the abundances of the types of bacteria for each patient.</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We also changed the data classifications of the women’s pregnancy status to a binary type, so that the machine models could determine the likelihood of a yes or no outcome, whether the women had a successful pregnancy or not</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	</a:t>
            </a:r>
            <a:endParaRPr>
              <a:solidFill>
                <a:schemeClr val="dk1"/>
              </a:solidFill>
            </a:endParaRPr>
          </a:p>
          <a:p>
            <a:pPr indent="0" lvl="0" marL="0" rtl="0" algn="l">
              <a:lnSpc>
                <a:spcPct val="115000"/>
              </a:lnSpc>
              <a:spcBef>
                <a:spcPts val="0"/>
              </a:spcBef>
              <a:spcAft>
                <a:spcPts val="1200"/>
              </a:spcAft>
              <a:buNone/>
            </a:pPr>
            <a:r>
              <a:t/>
            </a:r>
            <a:endParaRPr sz="1200">
              <a:solidFill>
                <a:schemeClr val="dk1"/>
              </a:solidFill>
              <a:highlight>
                <a:schemeClr val="lt1"/>
              </a:highlight>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0" name="Shape 460"/>
        <p:cNvGrpSpPr/>
        <p:nvPr/>
      </p:nvGrpSpPr>
      <p:grpSpPr>
        <a:xfrm>
          <a:off x="0" y="0"/>
          <a:ext cx="0" cy="0"/>
          <a:chOff x="0" y="0"/>
          <a:chExt cx="0" cy="0"/>
        </a:xfrm>
      </p:grpSpPr>
      <p:sp>
        <p:nvSpPr>
          <p:cNvPr id="461" name="Google Shape;461;g13facc09aba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2" name="Google Shape;462;g13facc09aba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We decided to test four algorithms, one of which was the Decision Tree algorithm.</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The Decision Tree algorithm involves selecting features from our dataset, such as a specific bacteria, and transforming them into decisions we can use to separate our class labels, like miscarriage vs. successful pregnancy, from each other.</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rPr lang="en">
                <a:solidFill>
                  <a:schemeClr val="dk1"/>
                </a:solidFill>
              </a:rPr>
              <a:t>The decision tree algorithm turned out to be the least accurate of the four, being less accurate than flipping a coin on average, so we turned our attention to the random forest algorithm.</a:t>
            </a:r>
            <a:endParaRPr sz="1300">
              <a:solidFill>
                <a:schemeClr val="dk1"/>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9" name="Shape 469"/>
        <p:cNvGrpSpPr/>
        <p:nvPr/>
      </p:nvGrpSpPr>
      <p:grpSpPr>
        <a:xfrm>
          <a:off x="0" y="0"/>
          <a:ext cx="0" cy="0"/>
          <a:chOff x="0" y="0"/>
          <a:chExt cx="0" cy="0"/>
        </a:xfrm>
      </p:grpSpPr>
      <p:sp>
        <p:nvSpPr>
          <p:cNvPr id="470" name="Google Shape;470;g13facc09aba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1" name="Google Shape;471;g13facc09aba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You can think of the random forest algorithm as a collection of decision trees, but intertwined. The random forest algorithm gives the majority outcome of multiple decision trees. Like in the diagram, if you have one decision tree with an outcome of class-a, and two with an outcome of class-b, the random forest algorithm will return the majority outcome, which is class-b.</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We found that the random forest algorithm was much more accurate at predicting miscarriages and consistent than the decision tree, but we still needed to test a few other algorithms.</a:t>
            </a:r>
            <a:endParaRPr>
              <a:solidFill>
                <a:schemeClr val="dk1"/>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8" name="Shape 478"/>
        <p:cNvGrpSpPr/>
        <p:nvPr/>
      </p:nvGrpSpPr>
      <p:grpSpPr>
        <a:xfrm>
          <a:off x="0" y="0"/>
          <a:ext cx="0" cy="0"/>
          <a:chOff x="0" y="0"/>
          <a:chExt cx="0" cy="0"/>
        </a:xfrm>
      </p:grpSpPr>
      <p:sp>
        <p:nvSpPr>
          <p:cNvPr id="479" name="Google Shape;479;g13fa2111b4b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0" name="Google Shape;480;g13fa2111b4b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Another supervised machine learning algorithm we tested was a logistic regression model</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Log regression models are used to calculate the probability of a binary event occurring</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It uses past data about earlier outcomes involving the same input criteria, to then score new cases on their probability of falling into one of two outcome categories.</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So In our case we used a logistic regression model to determine the likelihood of a woman to have a miscarriage or successful pregnancy based on past data about women’s vaginal microbiome and the type of pregnancy they had</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457200" rtl="0" algn="l">
              <a:spcBef>
                <a:spcPts val="0"/>
              </a:spcBef>
              <a:spcAft>
                <a:spcPts val="0"/>
              </a:spcAft>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457200" rtl="0" algn="l">
              <a:spcBef>
                <a:spcPts val="0"/>
              </a:spcBef>
              <a:spcAft>
                <a:spcPts val="0"/>
              </a:spcAft>
              <a:buNone/>
            </a:pPr>
            <a:r>
              <a:t/>
            </a:r>
            <a:endParaRPr>
              <a:solidFill>
                <a:schemeClr val="dk1"/>
              </a:solidFill>
            </a:endParaRPr>
          </a:p>
          <a:p>
            <a:pPr indent="0" lvl="0" marL="0" rtl="0" algn="l">
              <a:lnSpc>
                <a:spcPct val="115000"/>
              </a:lnSpc>
              <a:spcBef>
                <a:spcPts val="0"/>
              </a:spcBef>
              <a:spcAft>
                <a:spcPts val="1200"/>
              </a:spcAft>
              <a:buNone/>
            </a:pPr>
            <a:r>
              <a:t/>
            </a:r>
            <a:endParaRPr sz="1200">
              <a:solidFill>
                <a:schemeClr val="dk1"/>
              </a:solidFill>
              <a:highlight>
                <a:schemeClr val="lt1"/>
              </a:highlight>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0" name="Shape 490"/>
        <p:cNvGrpSpPr/>
        <p:nvPr/>
      </p:nvGrpSpPr>
      <p:grpSpPr>
        <a:xfrm>
          <a:off x="0" y="0"/>
          <a:ext cx="0" cy="0"/>
          <a:chOff x="0" y="0"/>
          <a:chExt cx="0" cy="0"/>
        </a:xfrm>
      </p:grpSpPr>
      <p:sp>
        <p:nvSpPr>
          <p:cNvPr id="491" name="Google Shape;491;g13fa2111b4b_1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2" name="Google Shape;492;g13fa2111b4b_1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Tries to classify the data into groups without any guidance or labeled data</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K-means clustering is a common example of an exclusive clustering method where data points are assigned into K groups</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When we ran this model, we found there to be 2 ideal clusters, one for miscarriages and the other for successful pregnancies. This did not give us any useful information, as we already knew the status of each pregnancy.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This is because K means clustering is more suitable for continuous data, where as we had binary data</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0"/>
              </a:spcBef>
              <a:spcAft>
                <a:spcPts val="1200"/>
              </a:spcAft>
              <a:buNone/>
            </a:pPr>
            <a:r>
              <a:t/>
            </a:r>
            <a:endParaRPr sz="1200">
              <a:solidFill>
                <a:schemeClr val="dk1"/>
              </a:solidFil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5" name="Shape 505"/>
        <p:cNvGrpSpPr/>
        <p:nvPr/>
      </p:nvGrpSpPr>
      <p:grpSpPr>
        <a:xfrm>
          <a:off x="0" y="0"/>
          <a:ext cx="0" cy="0"/>
          <a:chOff x="0" y="0"/>
          <a:chExt cx="0" cy="0"/>
        </a:xfrm>
      </p:grpSpPr>
      <p:sp>
        <p:nvSpPr>
          <p:cNvPr id="506" name="Google Shape;506;g13facc09aba_3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7" name="Google Shape;507;g13facc09aba_3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0" name="Shape 510"/>
        <p:cNvGrpSpPr/>
        <p:nvPr/>
      </p:nvGrpSpPr>
      <p:grpSpPr>
        <a:xfrm>
          <a:off x="0" y="0"/>
          <a:ext cx="0" cy="0"/>
          <a:chOff x="0" y="0"/>
          <a:chExt cx="0" cy="0"/>
        </a:xfrm>
      </p:grpSpPr>
      <p:sp>
        <p:nvSpPr>
          <p:cNvPr id="511" name="Google Shape;511;g13ed84f62a1_4_17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2" name="Google Shape;512;g13ed84f62a1_4_17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chemeClr val="dk1"/>
                </a:solidFill>
              </a:rPr>
              <a:t>PCA stands for Principal components analysis. It is </a:t>
            </a:r>
            <a:r>
              <a:rPr lang="en" sz="1200">
                <a:solidFill>
                  <a:schemeClr val="dk1"/>
                </a:solidFill>
              </a:rPr>
              <a:t>Dimensionality-reduction method that is used to reduce large data sets, by transforming a large set of variables into a smaller one that still contains most of the information in the large set. PCA is only a reliable method if the data are at least interval scaled and approximately normal distributed.</a:t>
            </a:r>
            <a:endParaRPr sz="1200">
              <a:solidFill>
                <a:schemeClr val="dk1"/>
              </a:solidFill>
            </a:endParaRPr>
          </a:p>
          <a:p>
            <a:pPr indent="0" lvl="0" marL="0" rtl="0" algn="l">
              <a:lnSpc>
                <a:spcPct val="115000"/>
              </a:lnSpc>
              <a:spcBef>
                <a:spcPts val="1200"/>
              </a:spcBef>
              <a:spcAft>
                <a:spcPts val="1200"/>
              </a:spcAft>
              <a:buNone/>
            </a:pPr>
            <a:r>
              <a:rPr lang="en" sz="1200">
                <a:solidFill>
                  <a:schemeClr val="dk1"/>
                </a:solidFill>
              </a:rPr>
              <a:t>-The figure shows the basic principle of a PCA. High dimensional data relationships should be represented in a low dimensional way, with as little loss of information as possible. </a:t>
            </a:r>
            <a:endParaRPr sz="1200">
              <a:solidFill>
                <a:schemeClr val="dk1"/>
              </a:solidFil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3" name="Shape 523"/>
        <p:cNvGrpSpPr/>
        <p:nvPr/>
      </p:nvGrpSpPr>
      <p:grpSpPr>
        <a:xfrm>
          <a:off x="0" y="0"/>
          <a:ext cx="0" cy="0"/>
          <a:chOff x="0" y="0"/>
          <a:chExt cx="0" cy="0"/>
        </a:xfrm>
      </p:grpSpPr>
      <p:sp>
        <p:nvSpPr>
          <p:cNvPr id="524" name="Google Shape;524;g13ee5cc96a2_2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5" name="Google Shape;525;g13ee5cc96a2_2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lang="en" sz="1200">
                <a:solidFill>
                  <a:schemeClr val="dk1"/>
                </a:solidFill>
                <a:highlight>
                  <a:schemeClr val="lt1"/>
                </a:highlight>
              </a:rPr>
              <a:t>The code classifier.score(X_test, y_test) is the code we use to calculate the accuracy score. </a:t>
            </a:r>
            <a:r>
              <a:rPr lang="en" sz="1200">
                <a:solidFill>
                  <a:schemeClr val="dk1"/>
                </a:solidFill>
                <a:highlight>
                  <a:schemeClr val="lt1"/>
                </a:highlight>
              </a:rPr>
              <a:t>We used these accuracy scores to be able to objectively compare different algorithms. The closer the score is to 1, the more accurately the algorithm can predict the likelihood of miscarriage from microbiome data (the number of samples we have).</a:t>
            </a:r>
            <a:endParaRPr sz="1200"/>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7" name="Shape 537"/>
        <p:cNvGrpSpPr/>
        <p:nvPr/>
      </p:nvGrpSpPr>
      <p:grpSpPr>
        <a:xfrm>
          <a:off x="0" y="0"/>
          <a:ext cx="0" cy="0"/>
          <a:chOff x="0" y="0"/>
          <a:chExt cx="0" cy="0"/>
        </a:xfrm>
      </p:grpSpPr>
      <p:sp>
        <p:nvSpPr>
          <p:cNvPr id="538" name="Google Shape;538;g13ee5cc96a2_2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9" name="Google Shape;539;g13ee5cc96a2_2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00"/>
              <a:t>Keeping in mind the importance of using accuracy scores, our group tested various different </a:t>
            </a:r>
            <a:r>
              <a:rPr lang="en" sz="1300"/>
              <a:t>parameters</a:t>
            </a:r>
            <a:r>
              <a:rPr lang="en" sz="1300"/>
              <a:t> within each machine learning algorithm and compiled it in this spreadsheet. We then characterized the different algorithms based on their level of </a:t>
            </a:r>
            <a:r>
              <a:rPr lang="en" sz="1300"/>
              <a:t>accuracy</a:t>
            </a:r>
            <a:r>
              <a:rPr lang="en" sz="1300"/>
              <a:t>, which enabled us to find the two best </a:t>
            </a:r>
            <a:r>
              <a:rPr lang="en" sz="1300"/>
              <a:t>algorithms</a:t>
            </a:r>
            <a:r>
              <a:rPr lang="en" sz="1300"/>
              <a:t>, which were </a:t>
            </a:r>
            <a:r>
              <a:rPr lang="en" sz="1300"/>
              <a:t>random</a:t>
            </a:r>
            <a:r>
              <a:rPr lang="en" sz="1300"/>
              <a:t> forest and logistic regression.</a:t>
            </a:r>
            <a:endParaRPr sz="1300"/>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1" name="Shape 551"/>
        <p:cNvGrpSpPr/>
        <p:nvPr/>
      </p:nvGrpSpPr>
      <p:grpSpPr>
        <a:xfrm>
          <a:off x="0" y="0"/>
          <a:ext cx="0" cy="0"/>
          <a:chOff x="0" y="0"/>
          <a:chExt cx="0" cy="0"/>
        </a:xfrm>
      </p:grpSpPr>
      <p:sp>
        <p:nvSpPr>
          <p:cNvPr id="552" name="Google Shape;552;g13ee5cc96a2_2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3" name="Google Shape;553;g13ee5cc96a2_2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lang="en" sz="1200">
                <a:solidFill>
                  <a:schemeClr val="dk1"/>
                </a:solidFill>
                <a:highlight>
                  <a:schemeClr val="lt1"/>
                </a:highlight>
              </a:rPr>
              <a:t>To compare these different algorithms, we calculated the mean and standard deviation of each algorithm’s accuracy scores. Although both algorithms had similar average accuracy scores</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g13ed84f62a1_4_14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4" name="Google Shape;354;g13ed84f62a1_4_14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0" name="Shape 570"/>
        <p:cNvGrpSpPr/>
        <p:nvPr/>
      </p:nvGrpSpPr>
      <p:grpSpPr>
        <a:xfrm>
          <a:off x="0" y="0"/>
          <a:ext cx="0" cy="0"/>
          <a:chOff x="0" y="0"/>
          <a:chExt cx="0" cy="0"/>
        </a:xfrm>
      </p:grpSpPr>
      <p:sp>
        <p:nvSpPr>
          <p:cNvPr id="571" name="Google Shape;571;g13ee5cc96a2_2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2" name="Google Shape;572;g13ee5cc96a2_2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lang="en" sz="1200">
                <a:solidFill>
                  <a:schemeClr val="dk1"/>
                </a:solidFill>
                <a:highlight>
                  <a:schemeClr val="lt1"/>
                </a:highlight>
              </a:rPr>
              <a:t>our final algorithm was logistic regression since its standard deviation was much lower (0.03). A low standard deviation indicates the data points are close to the mean of 0.58, which signals a better consistency of data, and thus enhanced reliability of the logistic regression model. This was in contrast to random forest, whose accuracy scores were less consistent and much more dispersed from the mean.</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0" name="Shape 590"/>
        <p:cNvGrpSpPr/>
        <p:nvPr/>
      </p:nvGrpSpPr>
      <p:grpSpPr>
        <a:xfrm>
          <a:off x="0" y="0"/>
          <a:ext cx="0" cy="0"/>
          <a:chOff x="0" y="0"/>
          <a:chExt cx="0" cy="0"/>
        </a:xfrm>
      </p:grpSpPr>
      <p:sp>
        <p:nvSpPr>
          <p:cNvPr id="591" name="Google Shape;591;g13facc09aba_3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2" name="Google Shape;592;g13facc09aba_3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chemeClr val="dk1"/>
                </a:solidFill>
                <a:highlight>
                  <a:schemeClr val="lt1"/>
                </a:highlight>
              </a:rPr>
              <a:t>We also wanted to highlight the highest accuracy score of the </a:t>
            </a:r>
            <a:r>
              <a:rPr lang="en" sz="1200">
                <a:solidFill>
                  <a:schemeClr val="dk1"/>
                </a:solidFill>
                <a:highlight>
                  <a:schemeClr val="lt1"/>
                </a:highlight>
              </a:rPr>
              <a:t>logistic</a:t>
            </a:r>
            <a:r>
              <a:rPr lang="en" sz="1200">
                <a:solidFill>
                  <a:schemeClr val="dk1"/>
                </a:solidFill>
                <a:highlight>
                  <a:schemeClr val="lt1"/>
                </a:highlight>
              </a:rPr>
              <a:t> regression model, which was 0.604 or 60.4% as a quantifiable result of our research.</a:t>
            </a:r>
            <a:endParaRPr sz="1200">
              <a:solidFill>
                <a:schemeClr val="dk1"/>
              </a:solidFill>
              <a:highlight>
                <a:schemeClr val="lt1"/>
              </a:highlight>
            </a:endParaRPr>
          </a:p>
          <a:p>
            <a:pPr indent="0" lvl="0" marL="0" rtl="0" algn="l">
              <a:lnSpc>
                <a:spcPct val="115000"/>
              </a:lnSpc>
              <a:spcBef>
                <a:spcPts val="1200"/>
              </a:spcBef>
              <a:spcAft>
                <a:spcPts val="1200"/>
              </a:spcAft>
              <a:buNone/>
            </a:pPr>
            <a:r>
              <a:t/>
            </a:r>
            <a:endParaRPr sz="1200">
              <a:solidFill>
                <a:schemeClr val="dk1"/>
              </a:solidFill>
              <a:highlight>
                <a:schemeClr val="lt1"/>
              </a:highlight>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0" name="Shape 610"/>
        <p:cNvGrpSpPr/>
        <p:nvPr/>
      </p:nvGrpSpPr>
      <p:grpSpPr>
        <a:xfrm>
          <a:off x="0" y="0"/>
          <a:ext cx="0" cy="0"/>
          <a:chOff x="0" y="0"/>
          <a:chExt cx="0" cy="0"/>
        </a:xfrm>
      </p:grpSpPr>
      <p:sp>
        <p:nvSpPr>
          <p:cNvPr id="611" name="Google Shape;611;g13ed84f62a1_4_17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2" name="Google Shape;612;g13ed84f62a1_4_17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chemeClr val="dk1"/>
                </a:solidFill>
                <a:highlight>
                  <a:schemeClr val="lt1"/>
                </a:highlight>
              </a:rPr>
              <a:t>After all the comparison, we found that </a:t>
            </a:r>
            <a:r>
              <a:rPr lang="en" sz="1200">
                <a:solidFill>
                  <a:schemeClr val="dk1"/>
                </a:solidFill>
                <a:highlight>
                  <a:schemeClr val="lt1"/>
                </a:highlight>
              </a:rPr>
              <a:t>Logistic regression was the most accurate and reliable/consistent algorithm, since logistic regression naturally has an s-curve that makes it very good at approximating datasets with binary classifications, which best describes our binarized dataset (composed of 2 groups: the group of miscarriages and a group of successful pregnancies) </a:t>
            </a:r>
            <a:endParaRPr sz="1200">
              <a:solidFill>
                <a:schemeClr val="dk1"/>
              </a:solidFill>
              <a:highlight>
                <a:schemeClr val="lt1"/>
              </a:highlight>
            </a:endParaRPr>
          </a:p>
          <a:p>
            <a:pPr indent="0" lvl="0" marL="0" rtl="0" algn="l">
              <a:lnSpc>
                <a:spcPct val="115000"/>
              </a:lnSpc>
              <a:spcBef>
                <a:spcPts val="1200"/>
              </a:spcBef>
              <a:spcAft>
                <a:spcPts val="0"/>
              </a:spcAft>
              <a:buClr>
                <a:schemeClr val="dk1"/>
              </a:buClr>
              <a:buSzPts val="1100"/>
              <a:buFont typeface="Arial"/>
              <a:buNone/>
            </a:pPr>
            <a:r>
              <a:t/>
            </a:r>
            <a:endParaRPr sz="1200">
              <a:solidFill>
                <a:schemeClr val="dk1"/>
              </a:solidFill>
              <a:highlight>
                <a:schemeClr val="lt1"/>
              </a:highlight>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highlight>
                <a:schemeClr val="lt1"/>
              </a:highlight>
            </a:endParaRPr>
          </a:p>
          <a:p>
            <a:pPr indent="0" lvl="0" marL="0" rtl="0" algn="l">
              <a:lnSpc>
                <a:spcPct val="115000"/>
              </a:lnSpc>
              <a:spcBef>
                <a:spcPts val="0"/>
              </a:spcBef>
              <a:spcAft>
                <a:spcPts val="1200"/>
              </a:spcAft>
              <a:buNone/>
            </a:pPr>
            <a:r>
              <a:t/>
            </a:r>
            <a:endParaRPr sz="1200">
              <a:solidFill>
                <a:schemeClr val="dk1"/>
              </a:solidFill>
              <a:highlight>
                <a:schemeClr val="lt1"/>
              </a:highlight>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0" name="Shape 620"/>
        <p:cNvGrpSpPr/>
        <p:nvPr/>
      </p:nvGrpSpPr>
      <p:grpSpPr>
        <a:xfrm>
          <a:off x="0" y="0"/>
          <a:ext cx="0" cy="0"/>
          <a:chOff x="0" y="0"/>
          <a:chExt cx="0" cy="0"/>
        </a:xfrm>
      </p:grpSpPr>
      <p:sp>
        <p:nvSpPr>
          <p:cNvPr id="621" name="Google Shape;621;g13ef8e1bee2_2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2" name="Google Shape;622;g13ef8e1bee2_2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light of these findings, we must also address the limitations of our model.</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5" name="Shape 625"/>
        <p:cNvGrpSpPr/>
        <p:nvPr/>
      </p:nvGrpSpPr>
      <p:grpSpPr>
        <a:xfrm>
          <a:off x="0" y="0"/>
          <a:ext cx="0" cy="0"/>
          <a:chOff x="0" y="0"/>
          <a:chExt cx="0" cy="0"/>
        </a:xfrm>
      </p:grpSpPr>
      <p:sp>
        <p:nvSpPr>
          <p:cNvPr id="626" name="Google Shape;626;g13ed84f62a1_4_114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7" name="Google Shape;627;g13ed84f62a1_4_114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Livvic"/>
                <a:ea typeface="Livvic"/>
                <a:cs typeface="Livvic"/>
                <a:sym typeface="Livvic"/>
              </a:rPr>
              <a:t>Some of the limitations we encountered were a small sample size, insufficient info about the patient demographic, and unknown sampling method which could lead to data bias and misrepresentation.</a:t>
            </a:r>
            <a:endParaRPr>
              <a:latin typeface="Livvic"/>
              <a:ea typeface="Livvic"/>
              <a:cs typeface="Livvic"/>
              <a:sym typeface="Livvic"/>
            </a:endParaRPr>
          </a:p>
          <a:p>
            <a:pPr indent="0" lvl="0" marL="0" rtl="0" algn="l">
              <a:spcBef>
                <a:spcPts val="0"/>
              </a:spcBef>
              <a:spcAft>
                <a:spcPts val="0"/>
              </a:spcAft>
              <a:buClr>
                <a:schemeClr val="dk1"/>
              </a:buClr>
              <a:buSzPts val="1100"/>
              <a:buFont typeface="Arial"/>
              <a:buNone/>
            </a:pPr>
            <a:r>
              <a:t/>
            </a:r>
            <a:endParaRPr>
              <a:latin typeface="Livvic"/>
              <a:ea typeface="Livvic"/>
              <a:cs typeface="Livvic"/>
              <a:sym typeface="Livvic"/>
            </a:endParaRPr>
          </a:p>
          <a:p>
            <a:pPr indent="0" lvl="0" marL="0" rtl="0" algn="l">
              <a:spcBef>
                <a:spcPts val="0"/>
              </a:spcBef>
              <a:spcAft>
                <a:spcPts val="0"/>
              </a:spcAft>
              <a:buClr>
                <a:schemeClr val="dk1"/>
              </a:buClr>
              <a:buSzPts val="1100"/>
              <a:buFont typeface="Arial"/>
              <a:buNone/>
            </a:pPr>
            <a:r>
              <a:rPr lang="en">
                <a:solidFill>
                  <a:schemeClr val="dk1"/>
                </a:solidFill>
                <a:latin typeface="Livvic"/>
                <a:ea typeface="Livvic"/>
                <a:cs typeface="Livvic"/>
                <a:sym typeface="Livvic"/>
              </a:rPr>
              <a:t>To combat these issues in future projects, we could use a larger sample data set, at least 1000 samples per class to ensure fair representation and make sure the data used is randomly sampled to properly represent the target population and eliminate sampling bias.</a:t>
            </a:r>
            <a:endParaRPr>
              <a:solidFill>
                <a:schemeClr val="dk1"/>
              </a:solidFill>
              <a:latin typeface="Livvic"/>
              <a:ea typeface="Livvic"/>
              <a:cs typeface="Livvic"/>
              <a:sym typeface="Livvic"/>
            </a:endParaRPr>
          </a:p>
          <a:p>
            <a:pPr indent="0" lvl="0" marL="0" rtl="0" algn="l">
              <a:spcBef>
                <a:spcPts val="0"/>
              </a:spcBef>
              <a:spcAft>
                <a:spcPts val="0"/>
              </a:spcAft>
              <a:buClr>
                <a:schemeClr val="dk1"/>
              </a:buClr>
              <a:buSzPts val="1100"/>
              <a:buFont typeface="Arial"/>
              <a:buNone/>
            </a:pPr>
            <a:r>
              <a:t/>
            </a:r>
            <a:endParaRPr>
              <a:latin typeface="Livvic"/>
              <a:ea typeface="Livvic"/>
              <a:cs typeface="Livvic"/>
              <a:sym typeface="Livvic"/>
            </a:endParaRPr>
          </a:p>
          <a:p>
            <a:pPr indent="0" lvl="0" marL="0" rtl="0" algn="l">
              <a:spcBef>
                <a:spcPts val="0"/>
              </a:spcBef>
              <a:spcAft>
                <a:spcPts val="0"/>
              </a:spcAft>
              <a:buClr>
                <a:schemeClr val="dk1"/>
              </a:buClr>
              <a:buSzPts val="1100"/>
              <a:buFont typeface="Arial"/>
              <a:buNone/>
            </a:pPr>
            <a:r>
              <a:t/>
            </a:r>
            <a:endParaRPr>
              <a:latin typeface="Livvic"/>
              <a:ea typeface="Livvic"/>
              <a:cs typeface="Livvic"/>
              <a:sym typeface="Livvic"/>
            </a:endParaRPr>
          </a:p>
          <a:p>
            <a:pPr indent="0" lvl="0" marL="0" rtl="0" algn="l">
              <a:spcBef>
                <a:spcPts val="0"/>
              </a:spcBef>
              <a:spcAft>
                <a:spcPts val="0"/>
              </a:spcAft>
              <a:buClr>
                <a:schemeClr val="dk1"/>
              </a:buClr>
              <a:buSzPts val="1100"/>
              <a:buFont typeface="Arial"/>
              <a:buNone/>
            </a:pPr>
            <a:r>
              <a:t/>
            </a:r>
            <a:endParaRPr>
              <a:latin typeface="Livvic"/>
              <a:ea typeface="Livvic"/>
              <a:cs typeface="Livvic"/>
              <a:sym typeface="Livvic"/>
            </a:endParaRPr>
          </a:p>
          <a:p>
            <a:pPr indent="0" lvl="0" marL="0" rtl="0" algn="l">
              <a:spcBef>
                <a:spcPts val="0"/>
              </a:spcBef>
              <a:spcAft>
                <a:spcPts val="0"/>
              </a:spcAft>
              <a:buClr>
                <a:schemeClr val="dk1"/>
              </a:buClr>
              <a:buSzPts val="1100"/>
              <a:buFont typeface="Arial"/>
              <a:buNone/>
            </a:pPr>
            <a:r>
              <a:t/>
            </a:r>
            <a:endParaRPr>
              <a:latin typeface="Livvic"/>
              <a:ea typeface="Livvic"/>
              <a:cs typeface="Livvic"/>
              <a:sym typeface="Livvic"/>
            </a:endParaRPr>
          </a:p>
          <a:p>
            <a:pPr indent="0" lvl="0" marL="0" rtl="0" algn="l">
              <a:spcBef>
                <a:spcPts val="0"/>
              </a:spcBef>
              <a:spcAft>
                <a:spcPts val="0"/>
              </a:spcAft>
              <a:buClr>
                <a:schemeClr val="dk1"/>
              </a:buClr>
              <a:buSzPts val="1100"/>
              <a:buFont typeface="Arial"/>
              <a:buNone/>
            </a:pPr>
            <a:r>
              <a:rPr lang="en">
                <a:latin typeface="Livvic"/>
                <a:ea typeface="Livvic"/>
                <a:cs typeface="Livvic"/>
                <a:sym typeface="Livvic"/>
              </a:rPr>
              <a:t>This study contain data bias. It didn’t reflect the diversity of people who can get pregnant well, because we didn’t have a large enough sample size and enough information about the patients. We don’t know the patient ages, demographic information. Which could have lead to bias and misrepresentation of the population. (For example, miscarriages that may be due to genetic, anatomic, or other confounding variable, and not due to bacterial infection.) The study also didn’t mention how they collected the data, whether it’s  voluntary, convenience or other sampling method.</a:t>
            </a:r>
            <a:endParaRPr>
              <a:latin typeface="Livvic"/>
              <a:ea typeface="Livvic"/>
              <a:cs typeface="Livvic"/>
              <a:sym typeface="Livvic"/>
            </a:endParaRPr>
          </a:p>
          <a:p>
            <a:pPr indent="0" lvl="0" marL="0" rtl="0" algn="l">
              <a:spcBef>
                <a:spcPts val="0"/>
              </a:spcBef>
              <a:spcAft>
                <a:spcPts val="0"/>
              </a:spcAft>
              <a:buClr>
                <a:schemeClr val="dk1"/>
              </a:buClr>
              <a:buSzPts val="1100"/>
              <a:buFont typeface="Arial"/>
              <a:buNone/>
            </a:pPr>
            <a:r>
              <a:t/>
            </a:r>
            <a:endParaRPr>
              <a:latin typeface="Livvic"/>
              <a:ea typeface="Livvic"/>
              <a:cs typeface="Livvic"/>
              <a:sym typeface="Livvic"/>
            </a:endParaRPr>
          </a:p>
          <a:p>
            <a:pPr indent="0" lvl="0" marL="0" rtl="0" algn="l">
              <a:spcBef>
                <a:spcPts val="0"/>
              </a:spcBef>
              <a:spcAft>
                <a:spcPts val="0"/>
              </a:spcAft>
              <a:buClr>
                <a:schemeClr val="dk1"/>
              </a:buClr>
              <a:buSzPts val="1100"/>
              <a:buFont typeface="Arial"/>
              <a:buNone/>
            </a:pPr>
            <a:r>
              <a:t/>
            </a:r>
            <a:endParaRPr>
              <a:latin typeface="Livvic"/>
              <a:ea typeface="Livvic"/>
              <a:cs typeface="Livvic"/>
              <a:sym typeface="Livvic"/>
            </a:endParaRPr>
          </a:p>
          <a:p>
            <a:pPr indent="0" lvl="0" marL="0" rtl="0" algn="l">
              <a:spcBef>
                <a:spcPts val="0"/>
              </a:spcBef>
              <a:spcAft>
                <a:spcPts val="0"/>
              </a:spcAft>
              <a:buNone/>
            </a:pPr>
            <a:r>
              <a:t/>
            </a:r>
            <a:endParaRPr>
              <a:latin typeface="Livvic"/>
              <a:ea typeface="Livvic"/>
              <a:cs typeface="Livvic"/>
              <a:sym typeface="Livvic"/>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9" name="Shape 639"/>
        <p:cNvGrpSpPr/>
        <p:nvPr/>
      </p:nvGrpSpPr>
      <p:grpSpPr>
        <a:xfrm>
          <a:off x="0" y="0"/>
          <a:ext cx="0" cy="0"/>
          <a:chOff x="0" y="0"/>
          <a:chExt cx="0" cy="0"/>
        </a:xfrm>
      </p:grpSpPr>
      <p:sp>
        <p:nvSpPr>
          <p:cNvPr id="640" name="Google Shape;640;g13fa2111b4b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1" name="Google Shape;641;g13fa2111b4b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4" name="Shape 644"/>
        <p:cNvGrpSpPr/>
        <p:nvPr/>
      </p:nvGrpSpPr>
      <p:grpSpPr>
        <a:xfrm>
          <a:off x="0" y="0"/>
          <a:ext cx="0" cy="0"/>
          <a:chOff x="0" y="0"/>
          <a:chExt cx="0" cy="0"/>
        </a:xfrm>
      </p:grpSpPr>
      <p:sp>
        <p:nvSpPr>
          <p:cNvPr id="645" name="Google Shape;645;g13ed84f62a1_4_129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6" name="Google Shape;646;g13ed84f62a1_4_129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100"/>
              </a:spcBef>
              <a:spcAft>
                <a:spcPts val="0"/>
              </a:spcAft>
              <a:buNone/>
            </a:pPr>
            <a:r>
              <a:rPr lang="en" sz="1200">
                <a:solidFill>
                  <a:schemeClr val="dk1"/>
                </a:solidFill>
                <a:latin typeface="Times New Roman"/>
                <a:ea typeface="Times New Roman"/>
                <a:cs typeface="Times New Roman"/>
                <a:sym typeface="Times New Roman"/>
              </a:rPr>
              <a:t>-after running our data through multiple algorithms and now we can use this data to prevent miscarriages as we now know how to predict them because we now have a better understanding on the certain bacterias that are more likely to cause a miscarriage </a:t>
            </a:r>
            <a:endParaRPr sz="1200">
              <a:solidFill>
                <a:schemeClr val="dk1"/>
              </a:solidFill>
              <a:latin typeface="Times New Roman"/>
              <a:ea typeface="Times New Roman"/>
              <a:cs typeface="Times New Roman"/>
              <a:sym typeface="Times New Roman"/>
            </a:endParaRPr>
          </a:p>
          <a:p>
            <a:pPr indent="0" lvl="0" marL="0" rtl="0" algn="l">
              <a:lnSpc>
                <a:spcPct val="115000"/>
              </a:lnSpc>
              <a:spcBef>
                <a:spcPts val="1100"/>
              </a:spcBef>
              <a:spcAft>
                <a:spcPts val="0"/>
              </a:spcAft>
              <a:buNone/>
            </a:pPr>
            <a:r>
              <a:rPr lang="en" sz="1200">
                <a:solidFill>
                  <a:schemeClr val="dk1"/>
                </a:solidFill>
                <a:latin typeface="Times New Roman"/>
                <a:ea typeface="Times New Roman"/>
                <a:cs typeface="Times New Roman"/>
                <a:sym typeface="Times New Roman"/>
              </a:rPr>
              <a:t>-We could use this understanding of our data to find out how to avoid these bacterias as a first step of understanding how to prevent miscarriages </a:t>
            </a:r>
            <a:endParaRPr sz="1200">
              <a:solidFill>
                <a:schemeClr val="dk1"/>
              </a:solidFill>
              <a:latin typeface="Times New Roman"/>
              <a:ea typeface="Times New Roman"/>
              <a:cs typeface="Times New Roman"/>
              <a:sym typeface="Times New Roman"/>
            </a:endParaRPr>
          </a:p>
          <a:p>
            <a:pPr indent="0" lvl="0" marL="0" rtl="0" algn="l">
              <a:lnSpc>
                <a:spcPct val="115000"/>
              </a:lnSpc>
              <a:spcBef>
                <a:spcPts val="1100"/>
              </a:spcBef>
              <a:spcAft>
                <a:spcPts val="0"/>
              </a:spcAft>
              <a:buNone/>
            </a:pPr>
            <a:r>
              <a:rPr lang="en" sz="1200">
                <a:solidFill>
                  <a:schemeClr val="dk1"/>
                </a:solidFill>
                <a:latin typeface="Times New Roman"/>
                <a:ea typeface="Times New Roman"/>
                <a:cs typeface="Times New Roman"/>
                <a:sym typeface="Times New Roman"/>
              </a:rPr>
              <a:t>-We could also potentially use this data to assist doctors while treating pregnant patients in order to prevent miscarriages</a:t>
            </a:r>
            <a:endParaRPr sz="1200">
              <a:solidFill>
                <a:schemeClr val="dk1"/>
              </a:solidFill>
              <a:latin typeface="Times New Roman"/>
              <a:ea typeface="Times New Roman"/>
              <a:cs typeface="Times New Roman"/>
              <a:sym typeface="Times New Roman"/>
            </a:endParaRPr>
          </a:p>
          <a:p>
            <a:pPr indent="0" lvl="0" marL="0" rtl="0" algn="l">
              <a:lnSpc>
                <a:spcPct val="115000"/>
              </a:lnSpc>
              <a:spcBef>
                <a:spcPts val="1100"/>
              </a:spcBef>
              <a:spcAft>
                <a:spcPts val="0"/>
              </a:spcAft>
              <a:buNone/>
            </a:pPr>
            <a:r>
              <a:rPr lang="en" sz="1200">
                <a:solidFill>
                  <a:schemeClr val="dk1"/>
                </a:solidFill>
                <a:latin typeface="Times New Roman"/>
                <a:ea typeface="Times New Roman"/>
                <a:cs typeface="Times New Roman"/>
                <a:sym typeface="Times New Roman"/>
              </a:rPr>
              <a:t>-The eventual goal of all this would be to actually use all this data to prevent miscarriages from happening at all which would have a large impact on society</a:t>
            </a:r>
            <a:endParaRPr sz="1200">
              <a:solidFill>
                <a:schemeClr val="dk1"/>
              </a:solidFill>
              <a:latin typeface="Times New Roman"/>
              <a:ea typeface="Times New Roman"/>
              <a:cs typeface="Times New Roman"/>
              <a:sym typeface="Times New Roman"/>
            </a:endParaRPr>
          </a:p>
          <a:p>
            <a:pPr indent="0" lvl="0" marL="914400" rtl="0" algn="l">
              <a:lnSpc>
                <a:spcPct val="115000"/>
              </a:lnSpc>
              <a:spcBef>
                <a:spcPts val="0"/>
              </a:spcBef>
              <a:spcAft>
                <a:spcPts val="0"/>
              </a:spcAft>
              <a:buNone/>
            </a:pPr>
            <a:r>
              <a:t/>
            </a:r>
            <a:endParaRPr sz="1200">
              <a:solidFill>
                <a:schemeClr val="dk1"/>
              </a:solidFill>
              <a:latin typeface="Times New Roman"/>
              <a:ea typeface="Times New Roman"/>
              <a:cs typeface="Times New Roman"/>
              <a:sym typeface="Times New Roman"/>
            </a:endParaRPr>
          </a:p>
          <a:p>
            <a:pPr indent="0" lvl="0" marL="914400" rtl="0" algn="l">
              <a:lnSpc>
                <a:spcPct val="115000"/>
              </a:lnSpc>
              <a:spcBef>
                <a:spcPts val="0"/>
              </a:spcBef>
              <a:spcAft>
                <a:spcPts val="0"/>
              </a:spcAft>
              <a:buNone/>
            </a:pPr>
            <a:r>
              <a:t/>
            </a:r>
            <a:endParaRPr sz="1200">
              <a:solidFill>
                <a:schemeClr val="dk1"/>
              </a:solidFill>
              <a:latin typeface="Times New Roman"/>
              <a:ea typeface="Times New Roman"/>
              <a:cs typeface="Times New Roman"/>
              <a:sym typeface="Times New Roman"/>
            </a:endParaRPr>
          </a:p>
          <a:p>
            <a:pPr indent="0" lvl="0" marL="914400" rtl="0" algn="l">
              <a:lnSpc>
                <a:spcPct val="115000"/>
              </a:lnSpc>
              <a:spcBef>
                <a:spcPts val="0"/>
              </a:spcBef>
              <a:spcAft>
                <a:spcPts val="0"/>
              </a:spcAft>
              <a:buNone/>
            </a:pPr>
            <a:r>
              <a:t/>
            </a:r>
            <a:endParaRPr sz="1200">
              <a:solidFill>
                <a:schemeClr val="dk1"/>
              </a:solidFill>
              <a:latin typeface="Times New Roman"/>
              <a:ea typeface="Times New Roman"/>
              <a:cs typeface="Times New Roman"/>
              <a:sym typeface="Times New Roman"/>
            </a:endParaRPr>
          </a:p>
          <a:p>
            <a:pPr indent="0" lvl="0" marL="914400" rtl="0" algn="l">
              <a:lnSpc>
                <a:spcPct val="115000"/>
              </a:lnSpc>
              <a:spcBef>
                <a:spcPts val="0"/>
              </a:spcBef>
              <a:spcAft>
                <a:spcPts val="0"/>
              </a:spcAft>
              <a:buNone/>
            </a:pPr>
            <a:r>
              <a:t/>
            </a:r>
            <a:endParaRPr sz="1200">
              <a:solidFill>
                <a:schemeClr val="dk1"/>
              </a:solidFill>
              <a:latin typeface="Times New Roman"/>
              <a:ea typeface="Times New Roman"/>
              <a:cs typeface="Times New Roman"/>
              <a:sym typeface="Times New Roman"/>
            </a:endParaRPr>
          </a:p>
          <a:p>
            <a:pPr indent="0" lvl="0" marL="914400" rtl="0" algn="l">
              <a:lnSpc>
                <a:spcPct val="115000"/>
              </a:lnSpc>
              <a:spcBef>
                <a:spcPts val="0"/>
              </a:spcBef>
              <a:spcAft>
                <a:spcPts val="0"/>
              </a:spcAft>
              <a:buNone/>
            </a:pPr>
            <a:r>
              <a:t/>
            </a:r>
            <a:endParaRPr sz="1200">
              <a:solidFill>
                <a:schemeClr val="dk1"/>
              </a:solidFill>
              <a:latin typeface="Times New Roman"/>
              <a:ea typeface="Times New Roman"/>
              <a:cs typeface="Times New Roman"/>
              <a:sym typeface="Times New Roman"/>
            </a:endParaRPr>
          </a:p>
          <a:p>
            <a:pPr indent="0" lvl="0" marL="914400" rtl="0" algn="l">
              <a:lnSpc>
                <a:spcPct val="115000"/>
              </a:lnSpc>
              <a:spcBef>
                <a:spcPts val="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
                <a:solidFill>
                  <a:srgbClr val="595959"/>
                </a:solidFill>
                <a:latin typeface="Times New Roman"/>
                <a:ea typeface="Times New Roman"/>
                <a:cs typeface="Times New Roman"/>
                <a:sym typeface="Times New Roman"/>
              </a:rPr>
              <a:t>-This project gave us an opportunity to put our developing skills in machine learning and coding in python to a real world application as we analyzed real data and tested them through various algorithms to find our best result</a:t>
            </a:r>
            <a:endParaRPr>
              <a:solidFill>
                <a:srgbClr val="595959"/>
              </a:solidFill>
              <a:latin typeface="Times New Roman"/>
              <a:ea typeface="Times New Roman"/>
              <a:cs typeface="Times New Roman"/>
              <a:sym typeface="Times New Roman"/>
            </a:endParaRPr>
          </a:p>
          <a:p>
            <a:pPr indent="0" lvl="0" marL="0" rtl="0" algn="l">
              <a:lnSpc>
                <a:spcPct val="115000"/>
              </a:lnSpc>
              <a:spcBef>
                <a:spcPts val="1200"/>
              </a:spcBef>
              <a:spcAft>
                <a:spcPts val="0"/>
              </a:spcAft>
              <a:buClr>
                <a:schemeClr val="dk1"/>
              </a:buClr>
              <a:buSzPts val="1100"/>
              <a:buFont typeface="Arial"/>
              <a:buNone/>
            </a:pPr>
            <a:r>
              <a:rPr lang="en">
                <a:solidFill>
                  <a:srgbClr val="595959"/>
                </a:solidFill>
                <a:latin typeface="Times New Roman"/>
                <a:ea typeface="Times New Roman"/>
                <a:cs typeface="Times New Roman"/>
                <a:sym typeface="Times New Roman"/>
              </a:rPr>
              <a:t>-due to this exposure we learned more about coding and troubleshooting and what to do in such situations </a:t>
            </a:r>
            <a:endParaRPr>
              <a:solidFill>
                <a:srgbClr val="595959"/>
              </a:solidFill>
              <a:latin typeface="Times New Roman"/>
              <a:ea typeface="Times New Roman"/>
              <a:cs typeface="Times New Roman"/>
              <a:sym typeface="Times New Roman"/>
            </a:endParaRPr>
          </a:p>
          <a:p>
            <a:pPr indent="0" lvl="0" marL="0" rtl="0" algn="l">
              <a:lnSpc>
                <a:spcPct val="115000"/>
              </a:lnSpc>
              <a:spcBef>
                <a:spcPts val="1200"/>
              </a:spcBef>
              <a:spcAft>
                <a:spcPts val="0"/>
              </a:spcAft>
              <a:buClr>
                <a:schemeClr val="dk1"/>
              </a:buClr>
              <a:buSzPts val="1100"/>
              <a:buFont typeface="Arial"/>
              <a:buNone/>
            </a:pPr>
            <a:r>
              <a:rPr lang="en">
                <a:solidFill>
                  <a:srgbClr val="595959"/>
                </a:solidFill>
                <a:latin typeface="Times New Roman"/>
                <a:ea typeface="Times New Roman"/>
                <a:cs typeface="Times New Roman"/>
                <a:sym typeface="Times New Roman"/>
              </a:rPr>
              <a:t>-we also got exposure to classifying and cleaning data, using the train-test split and stratification, all tools that can help us in further experiences in AI or machine learning</a:t>
            </a:r>
            <a:endParaRPr>
              <a:solidFill>
                <a:srgbClr val="595959"/>
              </a:solidFill>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lang="en">
                <a:solidFill>
                  <a:srgbClr val="595959"/>
                </a:solidFill>
                <a:latin typeface="Times New Roman"/>
                <a:ea typeface="Times New Roman"/>
                <a:cs typeface="Times New Roman"/>
                <a:sym typeface="Times New Roman"/>
              </a:rPr>
              <a:t>-We ran our data through multiple algorithms and now we can use this data to prevent miscarriages as we now know how to predict them because we now have a better understanding on the certain bacterias that are more likely to cause a miscarriage </a:t>
            </a:r>
            <a:endParaRPr>
              <a:solidFill>
                <a:srgbClr val="595959"/>
              </a:solidFill>
              <a:latin typeface="Times New Roman"/>
              <a:ea typeface="Times New Roman"/>
              <a:cs typeface="Times New Roman"/>
              <a:sym typeface="Times New Roman"/>
            </a:endParaRPr>
          </a:p>
          <a:p>
            <a:pPr indent="0" lvl="0" marL="0" rtl="0" algn="l">
              <a:lnSpc>
                <a:spcPct val="115000"/>
              </a:lnSpc>
              <a:spcBef>
                <a:spcPts val="1100"/>
              </a:spcBef>
              <a:spcAft>
                <a:spcPts val="0"/>
              </a:spcAft>
              <a:buNone/>
            </a:pPr>
            <a:r>
              <a:rPr lang="en">
                <a:solidFill>
                  <a:srgbClr val="595959"/>
                </a:solidFill>
                <a:latin typeface="Times New Roman"/>
                <a:ea typeface="Times New Roman"/>
                <a:cs typeface="Times New Roman"/>
                <a:sym typeface="Times New Roman"/>
              </a:rPr>
              <a:t>-We could use this understanding of our data to find out how to avoid these bacterias as a first step of understanding how to prevent miscarriages </a:t>
            </a:r>
            <a:endParaRPr>
              <a:solidFill>
                <a:srgbClr val="595959"/>
              </a:solidFill>
              <a:latin typeface="Times New Roman"/>
              <a:ea typeface="Times New Roman"/>
              <a:cs typeface="Times New Roman"/>
              <a:sym typeface="Times New Roman"/>
            </a:endParaRPr>
          </a:p>
          <a:p>
            <a:pPr indent="0" lvl="0" marL="0" rtl="0" algn="l">
              <a:lnSpc>
                <a:spcPct val="115000"/>
              </a:lnSpc>
              <a:spcBef>
                <a:spcPts val="1100"/>
              </a:spcBef>
              <a:spcAft>
                <a:spcPts val="0"/>
              </a:spcAft>
              <a:buNone/>
            </a:pPr>
            <a:r>
              <a:rPr lang="en">
                <a:solidFill>
                  <a:srgbClr val="595959"/>
                </a:solidFill>
                <a:latin typeface="Times New Roman"/>
                <a:ea typeface="Times New Roman"/>
                <a:cs typeface="Times New Roman"/>
                <a:sym typeface="Times New Roman"/>
              </a:rPr>
              <a:t>-We could also potentially use this data to assist doctors while treating pregnant patients in order to prevent miscarriages</a:t>
            </a:r>
            <a:endParaRPr>
              <a:solidFill>
                <a:srgbClr val="595959"/>
              </a:solidFill>
              <a:latin typeface="Times New Roman"/>
              <a:ea typeface="Times New Roman"/>
              <a:cs typeface="Times New Roman"/>
              <a:sym typeface="Times New Roman"/>
            </a:endParaRPr>
          </a:p>
          <a:p>
            <a:pPr indent="0" lvl="0" marL="0" rtl="0" algn="l">
              <a:lnSpc>
                <a:spcPct val="115000"/>
              </a:lnSpc>
              <a:spcBef>
                <a:spcPts val="1100"/>
              </a:spcBef>
              <a:spcAft>
                <a:spcPts val="0"/>
              </a:spcAft>
              <a:buNone/>
            </a:pPr>
            <a:r>
              <a:rPr lang="en">
                <a:solidFill>
                  <a:srgbClr val="595959"/>
                </a:solidFill>
                <a:latin typeface="Times New Roman"/>
                <a:ea typeface="Times New Roman"/>
                <a:cs typeface="Times New Roman"/>
                <a:sym typeface="Times New Roman"/>
              </a:rPr>
              <a:t>-The eventual goal of all this would be to actually use all this data to prevent miscarriages from happening at all which would have a large impact on society</a:t>
            </a:r>
            <a:endParaRPr>
              <a:solidFill>
                <a:srgbClr val="595959"/>
              </a:solidFill>
              <a:latin typeface="Times New Roman"/>
              <a:ea typeface="Times New Roman"/>
              <a:cs typeface="Times New Roman"/>
              <a:sym typeface="Times New Roman"/>
            </a:endParaRPr>
          </a:p>
          <a:p>
            <a:pPr indent="-298450" lvl="1" marL="914400" rtl="0" algn="l">
              <a:lnSpc>
                <a:spcPct val="115000"/>
              </a:lnSpc>
              <a:spcBef>
                <a:spcPts val="0"/>
              </a:spcBef>
              <a:spcAft>
                <a:spcPts val="0"/>
              </a:spcAft>
              <a:buClr>
                <a:srgbClr val="595959"/>
              </a:buClr>
              <a:buSzPts val="1100"/>
              <a:buFont typeface="Times New Roman"/>
              <a:buChar char="-"/>
            </a:pPr>
            <a:r>
              <a:t/>
            </a:r>
            <a:endParaRPr>
              <a:solidFill>
                <a:srgbClr val="595959"/>
              </a:solidFill>
              <a:latin typeface="Times New Roman"/>
              <a:ea typeface="Times New Roman"/>
              <a:cs typeface="Times New Roman"/>
              <a:sym typeface="Times New Roman"/>
            </a:endParaRPr>
          </a:p>
          <a:p>
            <a:pPr indent="0" lvl="0" marL="914400" rtl="0" algn="l">
              <a:lnSpc>
                <a:spcPct val="115000"/>
              </a:lnSpc>
              <a:spcBef>
                <a:spcPts val="0"/>
              </a:spcBef>
              <a:spcAft>
                <a:spcPts val="0"/>
              </a:spcAft>
              <a:buNone/>
            </a:pPr>
            <a:r>
              <a:t/>
            </a:r>
            <a:endParaRPr>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t/>
            </a:r>
            <a:endParaRPr>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7" name="Shape 657"/>
        <p:cNvGrpSpPr/>
        <p:nvPr/>
      </p:nvGrpSpPr>
      <p:grpSpPr>
        <a:xfrm>
          <a:off x="0" y="0"/>
          <a:ext cx="0" cy="0"/>
          <a:chOff x="0" y="0"/>
          <a:chExt cx="0" cy="0"/>
        </a:xfrm>
      </p:grpSpPr>
      <p:sp>
        <p:nvSpPr>
          <p:cNvPr id="658" name="Google Shape;658;g13ed84f62a1_4_107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9" name="Google Shape;659;g13ed84f62a1_4_107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1" name="Shape 671"/>
        <p:cNvGrpSpPr/>
        <p:nvPr/>
      </p:nvGrpSpPr>
      <p:grpSpPr>
        <a:xfrm>
          <a:off x="0" y="0"/>
          <a:ext cx="0" cy="0"/>
          <a:chOff x="0" y="0"/>
          <a:chExt cx="0" cy="0"/>
        </a:xfrm>
      </p:grpSpPr>
      <p:sp>
        <p:nvSpPr>
          <p:cNvPr id="672" name="Google Shape;672;g13ed84f62a1_4_140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3" name="Google Shape;673;g13ed84f62a1_4_140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3" name="Shape 753"/>
        <p:cNvGrpSpPr/>
        <p:nvPr/>
      </p:nvGrpSpPr>
      <p:grpSpPr>
        <a:xfrm>
          <a:off x="0" y="0"/>
          <a:ext cx="0" cy="0"/>
          <a:chOff x="0" y="0"/>
          <a:chExt cx="0" cy="0"/>
        </a:xfrm>
      </p:grpSpPr>
      <p:sp>
        <p:nvSpPr>
          <p:cNvPr id="754" name="Google Shape;754;g13ec6e0aa8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5" name="Google Shape;755;g13ec6e0aa8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g13facc09aba_3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9" name="Google Shape;379;g13facc09aba_3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8" name="Shape 758"/>
        <p:cNvGrpSpPr/>
        <p:nvPr/>
      </p:nvGrpSpPr>
      <p:grpSpPr>
        <a:xfrm>
          <a:off x="0" y="0"/>
          <a:ext cx="0" cy="0"/>
          <a:chOff x="0" y="0"/>
          <a:chExt cx="0" cy="0"/>
        </a:xfrm>
      </p:grpSpPr>
      <p:sp>
        <p:nvSpPr>
          <p:cNvPr id="759" name="Google Shape;759;g13ee5cc96a2_2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0" name="Google Shape;760;g13ee5cc96a2_2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lang="en" sz="1200">
                <a:solidFill>
                  <a:schemeClr val="dk1"/>
                </a:solidFill>
                <a:highlight>
                  <a:schemeClr val="lt1"/>
                </a:highlight>
              </a:rPr>
              <a:t>However, since the highest accuracy score of the logistic was 60.4%, the model is not very generalizable to our sample population, but still provides essential applications to the real world (transition to real-world applications slides)</a:t>
            </a:r>
            <a:endParaRPr sz="1200">
              <a:solidFill>
                <a:schemeClr val="dk1"/>
              </a:solidFill>
              <a:highlight>
                <a:schemeClr val="lt1"/>
              </a:highlight>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9" name="Shape 769"/>
        <p:cNvGrpSpPr/>
        <p:nvPr/>
      </p:nvGrpSpPr>
      <p:grpSpPr>
        <a:xfrm>
          <a:off x="0" y="0"/>
          <a:ext cx="0" cy="0"/>
          <a:chOff x="0" y="0"/>
          <a:chExt cx="0" cy="0"/>
        </a:xfrm>
      </p:grpSpPr>
      <p:sp>
        <p:nvSpPr>
          <p:cNvPr id="770" name="Google Shape;770;g13ed84f62a1_1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1" name="Google Shape;771;g13ed84f62a1_1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Skills wise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g13ed84f62a1_4_16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4" name="Google Shape;384;g13ed84f62a1_4_16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300">
                <a:solidFill>
                  <a:schemeClr val="dk1"/>
                </a:solidFill>
              </a:rPr>
              <a:t>(This is for point 1)It is a physically challenging condition for the pregnant person, and they could experience a rollercoaster of emotions afterwards.  It is emotionally devastating for the pregnant person, and the people trying to conceive.</a:t>
            </a:r>
            <a:endParaRPr sz="1300">
              <a:solidFill>
                <a:schemeClr val="dk1"/>
              </a:solidFill>
            </a:endParaRPr>
          </a:p>
          <a:p>
            <a:pPr indent="0" lvl="0" marL="0" rtl="0" algn="l">
              <a:lnSpc>
                <a:spcPct val="100000"/>
              </a:lnSpc>
              <a:spcBef>
                <a:spcPts val="0"/>
              </a:spcBef>
              <a:spcAft>
                <a:spcPts val="0"/>
              </a:spcAft>
              <a:buNone/>
            </a:pPr>
            <a:r>
              <a:t/>
            </a:r>
            <a:endParaRPr sz="1300">
              <a:solidFill>
                <a:schemeClr val="dk1"/>
              </a:solidFill>
            </a:endParaRPr>
          </a:p>
          <a:p>
            <a:pPr indent="0" lvl="0" marL="0" rtl="0" algn="l">
              <a:lnSpc>
                <a:spcPct val="100000"/>
              </a:lnSpc>
              <a:spcBef>
                <a:spcPts val="0"/>
              </a:spcBef>
              <a:spcAft>
                <a:spcPts val="0"/>
              </a:spcAft>
              <a:buNone/>
            </a:pPr>
            <a:r>
              <a:rPr lang="en" sz="1300">
                <a:solidFill>
                  <a:schemeClr val="dk1"/>
                </a:solidFill>
                <a:highlight>
                  <a:srgbClr val="FFFFFF"/>
                </a:highlight>
                <a:latin typeface="Roboto"/>
                <a:ea typeface="Roboto"/>
                <a:cs typeface="Roboto"/>
                <a:sym typeface="Roboto"/>
              </a:rPr>
              <a:t>Most miscarriages (80%) happen within the first three months of pregnancy (up to 13 weeks of pregnancy).</a:t>
            </a:r>
            <a:endParaRPr sz="1300">
              <a:solidFill>
                <a:schemeClr val="dk1"/>
              </a:solidFill>
              <a:highlight>
                <a:srgbClr val="FFFFFF"/>
              </a:highlight>
              <a:latin typeface="Roboto"/>
              <a:ea typeface="Roboto"/>
              <a:cs typeface="Roboto"/>
              <a:sym typeface="Roboto"/>
            </a:endParaRPr>
          </a:p>
          <a:p>
            <a:pPr indent="0" lvl="0" marL="0" rtl="0" algn="l">
              <a:lnSpc>
                <a:spcPct val="100000"/>
              </a:lnSpc>
              <a:spcBef>
                <a:spcPts val="0"/>
              </a:spcBef>
              <a:spcAft>
                <a:spcPts val="0"/>
              </a:spcAft>
              <a:buClr>
                <a:schemeClr val="dk1"/>
              </a:buClr>
              <a:buSzPts val="1100"/>
              <a:buFont typeface="Arial"/>
              <a:buNone/>
            </a:pPr>
            <a:r>
              <a:rPr lang="en" sz="1300">
                <a:solidFill>
                  <a:schemeClr val="dk1"/>
                </a:solidFill>
                <a:highlight>
                  <a:srgbClr val="FFFFFF"/>
                </a:highlight>
                <a:latin typeface="Roboto"/>
                <a:ea typeface="Roboto"/>
                <a:cs typeface="Roboto"/>
                <a:sym typeface="Roboto"/>
              </a:rPr>
              <a:t>Some common risk factors for miscarriages range from age(studies show that the risk of miscarriage rises to about 25% for people by age 40), previous miscarriage, and health conditions, such as unmanaged diabetes or issues with the uterus.</a:t>
            </a:r>
            <a:endParaRPr sz="1300">
              <a:solidFill>
                <a:schemeClr val="dk1"/>
              </a:solidFill>
              <a:highlight>
                <a:srgbClr val="FFFFFF"/>
              </a:highlight>
              <a:latin typeface="Roboto"/>
              <a:ea typeface="Roboto"/>
              <a:cs typeface="Roboto"/>
              <a:sym typeface="Roboto"/>
            </a:endParaRPr>
          </a:p>
          <a:p>
            <a:pPr indent="0" lvl="0" marL="0" rtl="0" algn="l">
              <a:lnSpc>
                <a:spcPct val="100000"/>
              </a:lnSpc>
              <a:spcBef>
                <a:spcPts val="0"/>
              </a:spcBef>
              <a:spcAft>
                <a:spcPts val="0"/>
              </a:spcAft>
              <a:buClr>
                <a:schemeClr val="dk1"/>
              </a:buClr>
              <a:buSzPts val="1100"/>
              <a:buFont typeface="Arial"/>
              <a:buNone/>
            </a:pPr>
            <a:r>
              <a:rPr lang="en" sz="1300">
                <a:solidFill>
                  <a:schemeClr val="dk1"/>
                </a:solidFill>
              </a:rPr>
              <a:t>(Point 4) Beyond this, there is a lot we haven’t discovered about how the vaginal microbiome makeup can affect a pregnancy outcome.</a:t>
            </a:r>
            <a:endParaRPr sz="1300">
              <a:solidFill>
                <a:schemeClr val="dk1"/>
              </a:solidFill>
            </a:endParaRPr>
          </a:p>
          <a:p>
            <a:pPr indent="0" lvl="0" marL="0" rtl="0" algn="l">
              <a:lnSpc>
                <a:spcPct val="100000"/>
              </a:lnSpc>
              <a:spcBef>
                <a:spcPts val="0"/>
              </a:spcBef>
              <a:spcAft>
                <a:spcPts val="0"/>
              </a:spcAft>
              <a:buNone/>
            </a:pPr>
            <a:r>
              <a:t/>
            </a:r>
            <a:endParaRPr sz="1300">
              <a:solidFill>
                <a:schemeClr val="dk1"/>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g13fa2111b4b_1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7" name="Google Shape;407;g13fa2111b4b_1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300">
                <a:solidFill>
                  <a:schemeClr val="dk1"/>
                </a:solidFill>
              </a:rPr>
              <a:t>Some other causes of miscarriage include problems with the uterus or cervix, translocation, and more.</a:t>
            </a:r>
            <a:endParaRPr sz="1300">
              <a:solidFill>
                <a:schemeClr val="dk1"/>
              </a:solidFill>
            </a:endParaRPr>
          </a:p>
          <a:p>
            <a:pPr indent="0" lvl="0" marL="0" rtl="0" algn="l">
              <a:lnSpc>
                <a:spcPct val="100000"/>
              </a:lnSpc>
              <a:spcBef>
                <a:spcPts val="0"/>
              </a:spcBef>
              <a:spcAft>
                <a:spcPts val="0"/>
              </a:spcAft>
              <a:buNone/>
            </a:pPr>
            <a:r>
              <a:rPr lang="en" sz="1300">
                <a:solidFill>
                  <a:schemeClr val="dk1"/>
                </a:solidFill>
              </a:rPr>
              <a:t>Before the new research, there was a large percentage of unexplained causes of miscarriage.</a:t>
            </a:r>
            <a:endParaRPr sz="1300">
              <a:solidFill>
                <a:schemeClr val="dk1"/>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4" name="Shape 414"/>
        <p:cNvGrpSpPr/>
        <p:nvPr/>
      </p:nvGrpSpPr>
      <p:grpSpPr>
        <a:xfrm>
          <a:off x="0" y="0"/>
          <a:ext cx="0" cy="0"/>
          <a:chOff x="0" y="0"/>
          <a:chExt cx="0" cy="0"/>
        </a:xfrm>
      </p:grpSpPr>
      <p:sp>
        <p:nvSpPr>
          <p:cNvPr id="415" name="Google Shape;415;g13fa2111b4b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6" name="Google Shape;416;g13fa2111b4b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The vagina, or the birthing canal, typically contains many naturally-occurring and healthy bacteria which work to keep the vagina protected and in good condition. </a:t>
            </a:r>
            <a:endParaRPr sz="1200">
              <a:solidFill>
                <a:schemeClr val="dk1"/>
              </a:solidFill>
            </a:endParaRPr>
          </a:p>
          <a:p>
            <a:pPr indent="0" lvl="0" marL="0" rtl="0" algn="l">
              <a:lnSpc>
                <a:spcPct val="115000"/>
              </a:lnSpc>
              <a:spcBef>
                <a:spcPts val="0"/>
              </a:spcBef>
              <a:spcAft>
                <a:spcPts val="0"/>
              </a:spcAft>
              <a:buNone/>
            </a:pPr>
            <a:r>
              <a:rPr lang="en" sz="1200">
                <a:solidFill>
                  <a:schemeClr val="dk1"/>
                </a:solidFill>
              </a:rPr>
              <a:t>However there can also be unhealthy bacteria, and where there is an imbalance of this, miscarriages are more prone to happen.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en" sz="1200">
                <a:solidFill>
                  <a:srgbClr val="FF5B6C"/>
                </a:solidFill>
              </a:rPr>
              <a:t>Healthy Bacteria:</a:t>
            </a:r>
            <a:endParaRPr b="1" sz="1200">
              <a:solidFill>
                <a:srgbClr val="FF5B6C"/>
              </a:solidFill>
            </a:endParaRPr>
          </a:p>
          <a:p>
            <a:pPr indent="-304800" lvl="0" marL="457200" rtl="0" algn="l">
              <a:lnSpc>
                <a:spcPct val="115000"/>
              </a:lnSpc>
              <a:spcBef>
                <a:spcPts val="0"/>
              </a:spcBef>
              <a:spcAft>
                <a:spcPts val="0"/>
              </a:spcAft>
              <a:buClr>
                <a:srgbClr val="FF5B6C"/>
              </a:buClr>
              <a:buSzPts val="1200"/>
              <a:buFont typeface="Arial"/>
              <a:buChar char="-"/>
            </a:pPr>
            <a:r>
              <a:rPr lang="en" sz="1200">
                <a:solidFill>
                  <a:srgbClr val="FF5B6C"/>
                </a:solidFill>
              </a:rPr>
              <a:t>Lactobacilli</a:t>
            </a:r>
            <a:endParaRPr sz="1200">
              <a:solidFill>
                <a:srgbClr val="FF5B6C"/>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rgbClr val="74222F"/>
              </a:solidFill>
            </a:endParaRPr>
          </a:p>
          <a:p>
            <a:pPr indent="0" lvl="0" marL="0" rtl="0" algn="l">
              <a:lnSpc>
                <a:spcPct val="115000"/>
              </a:lnSpc>
              <a:spcBef>
                <a:spcPts val="0"/>
              </a:spcBef>
              <a:spcAft>
                <a:spcPts val="0"/>
              </a:spcAft>
              <a:buClr>
                <a:schemeClr val="dk1"/>
              </a:buClr>
              <a:buSzPts val="1100"/>
              <a:buFont typeface="Arial"/>
              <a:buNone/>
            </a:pPr>
            <a:r>
              <a:rPr b="1" lang="en" sz="1200">
                <a:solidFill>
                  <a:srgbClr val="FF0000"/>
                </a:solidFill>
              </a:rPr>
              <a:t>Unhealthy Bacteria: </a:t>
            </a:r>
            <a:endParaRPr b="1" sz="1200">
              <a:solidFill>
                <a:srgbClr val="FF0000"/>
              </a:solidFill>
            </a:endParaRPr>
          </a:p>
          <a:p>
            <a:pPr indent="-304800" lvl="0" marL="457200" rtl="0" algn="l">
              <a:lnSpc>
                <a:spcPct val="115000"/>
              </a:lnSpc>
              <a:spcBef>
                <a:spcPts val="0"/>
              </a:spcBef>
              <a:spcAft>
                <a:spcPts val="0"/>
              </a:spcAft>
              <a:buClr>
                <a:srgbClr val="FF0000"/>
              </a:buClr>
              <a:buSzPts val="1200"/>
              <a:buFont typeface="Arial"/>
              <a:buChar char="-"/>
            </a:pPr>
            <a:r>
              <a:rPr lang="en" sz="1200">
                <a:solidFill>
                  <a:srgbClr val="FF0000"/>
                </a:solidFill>
              </a:rPr>
              <a:t>Gardnerella vaginalis (bacterial vaginosis)</a:t>
            </a:r>
            <a:endParaRPr sz="1200">
              <a:solidFill>
                <a:srgbClr val="FF0000"/>
              </a:solidFill>
            </a:endParaRPr>
          </a:p>
          <a:p>
            <a:pPr indent="0" lvl="0" marL="457200" rtl="0" algn="l">
              <a:lnSpc>
                <a:spcPct val="115000"/>
              </a:lnSpc>
              <a:spcBef>
                <a:spcPts val="0"/>
              </a:spcBef>
              <a:spcAft>
                <a:spcPts val="0"/>
              </a:spcAft>
              <a:buClr>
                <a:schemeClr val="dk1"/>
              </a:buClr>
              <a:buSzPts val="1100"/>
              <a:buFont typeface="Arial"/>
              <a:buNone/>
            </a:pPr>
            <a:r>
              <a:t/>
            </a:r>
            <a:endParaRPr sz="1200">
              <a:solidFill>
                <a:srgbClr val="FF0000"/>
              </a:solidFill>
            </a:endParaRPr>
          </a:p>
          <a:p>
            <a:pPr indent="0" lvl="0" marL="0" rtl="0" algn="l">
              <a:lnSpc>
                <a:spcPct val="100000"/>
              </a:lnSpc>
              <a:spcBef>
                <a:spcPts val="0"/>
              </a:spcBef>
              <a:spcAft>
                <a:spcPts val="0"/>
              </a:spcAft>
              <a:buNone/>
            </a:pPr>
            <a:r>
              <a:t/>
            </a:r>
            <a:endParaRPr sz="1200">
              <a:solidFill>
                <a:schemeClr val="dk1"/>
              </a:solidFill>
            </a:endParaRPr>
          </a:p>
          <a:p>
            <a:pPr indent="0" lvl="0" marL="0" rtl="0" algn="l">
              <a:lnSpc>
                <a:spcPct val="100000"/>
              </a:lnSpc>
              <a:spcBef>
                <a:spcPts val="0"/>
              </a:spcBef>
              <a:spcAft>
                <a:spcPts val="0"/>
              </a:spcAft>
              <a:buNone/>
            </a:pPr>
            <a:r>
              <a:rPr lang="en" sz="1200">
                <a:solidFill>
                  <a:schemeClr val="dk1"/>
                </a:solidFill>
              </a:rPr>
              <a:t>Unhealthy bacteria can cause a number of problems, it can trigger infections and inflammatory responses, leading to miscarriage, during pregnancy.  </a:t>
            </a:r>
            <a:endParaRPr sz="1200">
              <a:solidFill>
                <a:schemeClr val="dk1"/>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3" name="Shape 423"/>
        <p:cNvGrpSpPr/>
        <p:nvPr/>
      </p:nvGrpSpPr>
      <p:grpSpPr>
        <a:xfrm>
          <a:off x="0" y="0"/>
          <a:ext cx="0" cy="0"/>
          <a:chOff x="0" y="0"/>
          <a:chExt cx="0" cy="0"/>
        </a:xfrm>
      </p:grpSpPr>
      <p:sp>
        <p:nvSpPr>
          <p:cNvPr id="424" name="Google Shape;424;g13fa2111b4b_1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5" name="Google Shape;425;g13fa2111b4b_1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300">
                <a:solidFill>
                  <a:schemeClr val="dk1"/>
                </a:solidFill>
              </a:rPr>
              <a:t>We tested 4 types of machine learning algorithms: decision trees, random </a:t>
            </a:r>
            <a:r>
              <a:rPr lang="en" sz="1300">
                <a:solidFill>
                  <a:schemeClr val="dk1"/>
                </a:solidFill>
              </a:rPr>
              <a:t>forest</a:t>
            </a:r>
            <a:r>
              <a:rPr lang="en" sz="1300">
                <a:solidFill>
                  <a:schemeClr val="dk1"/>
                </a:solidFill>
              </a:rPr>
              <a:t>, logistic regression, and k means clustering</a:t>
            </a:r>
            <a:endParaRPr sz="1300">
              <a:solidFill>
                <a:schemeClr val="dk1"/>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1" name="Shape 431"/>
        <p:cNvGrpSpPr/>
        <p:nvPr/>
      </p:nvGrpSpPr>
      <p:grpSpPr>
        <a:xfrm>
          <a:off x="0" y="0"/>
          <a:ext cx="0" cy="0"/>
          <a:chOff x="0" y="0"/>
          <a:chExt cx="0" cy="0"/>
        </a:xfrm>
      </p:grpSpPr>
      <p:sp>
        <p:nvSpPr>
          <p:cNvPr id="432" name="Google Shape;432;g13facc09aba_3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3" name="Google Shape;433;g13facc09aba_3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6" name="Shape 436"/>
        <p:cNvGrpSpPr/>
        <p:nvPr/>
      </p:nvGrpSpPr>
      <p:grpSpPr>
        <a:xfrm>
          <a:off x="0" y="0"/>
          <a:ext cx="0" cy="0"/>
          <a:chOff x="0" y="0"/>
          <a:chExt cx="0" cy="0"/>
        </a:xfrm>
      </p:grpSpPr>
      <p:sp>
        <p:nvSpPr>
          <p:cNvPr id="437" name="Google Shape;437;g13facc09aba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8" name="Google Shape;438;g13facc09aba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The data we used comes from a 2019 Imperial College London study in which 161 pregnancies were analyzed.</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The data contained DNA sequences from vaginal microbiome samples and also if a miscarriage occured and in which trimester it happened.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highlight>
                  <a:srgbClr val="FCE5CD"/>
                </a:highlight>
              </a:rPr>
              <a:t>In order to use the data in our algorithms, we needed to clean it so we could predict whether this would be whether a miscarriage would occur or not based on data from their vaginal microbiome.</a:t>
            </a:r>
            <a:endParaRPr>
              <a:solidFill>
                <a:schemeClr val="dk1"/>
              </a:solidFill>
              <a:highlight>
                <a:srgbClr val="FCE5CD"/>
              </a:highlight>
            </a:endParaRPr>
          </a:p>
          <a:p>
            <a:pPr indent="0" lvl="0" marL="0" rtl="0" algn="l">
              <a:spcBef>
                <a:spcPts val="0"/>
              </a:spcBef>
              <a:spcAft>
                <a:spcPts val="0"/>
              </a:spcAft>
              <a:buClr>
                <a:schemeClr val="dk1"/>
              </a:buClr>
              <a:buSzPts val="1100"/>
              <a:buFont typeface="Arial"/>
              <a:buNone/>
            </a:pPr>
            <a:r>
              <a:t/>
            </a:r>
            <a:endParaRPr>
              <a:solidFill>
                <a:schemeClr val="dk1"/>
              </a:solidFill>
              <a:highlight>
                <a:srgbClr val="FCE5CD"/>
              </a:highlight>
            </a:endParaRPr>
          </a:p>
          <a:p>
            <a:pPr indent="0" lvl="0" marL="0" rtl="0" algn="l">
              <a:spcBef>
                <a:spcPts val="0"/>
              </a:spcBef>
              <a:spcAft>
                <a:spcPts val="0"/>
              </a:spcAft>
              <a:buClr>
                <a:schemeClr val="dk1"/>
              </a:buClr>
              <a:buSzPts val="1100"/>
              <a:buFont typeface="Arial"/>
              <a:buNone/>
            </a:pPr>
            <a:r>
              <a:t/>
            </a:r>
            <a:endParaRPr>
              <a:solidFill>
                <a:schemeClr val="dk1"/>
              </a:solidFill>
              <a:highlight>
                <a:srgbClr val="FCE5CD"/>
              </a:highlight>
            </a:endParaRPr>
          </a:p>
          <a:p>
            <a:pPr indent="0" lvl="0" marL="0" rtl="0" algn="l">
              <a:spcBef>
                <a:spcPts val="0"/>
              </a:spcBef>
              <a:spcAft>
                <a:spcPts val="0"/>
              </a:spcAft>
              <a:buClr>
                <a:schemeClr val="dk1"/>
              </a:buClr>
              <a:buSzPts val="1100"/>
              <a:buFont typeface="Arial"/>
              <a:buNone/>
            </a:pPr>
            <a:r>
              <a:t/>
            </a:r>
            <a:endParaRPr>
              <a:solidFill>
                <a:schemeClr val="dk1"/>
              </a:solidFill>
              <a:highlight>
                <a:srgbClr val="FCE5CD"/>
              </a:highlight>
            </a:endParaRPr>
          </a:p>
          <a:p>
            <a:pPr indent="0" lvl="0" marL="0" rtl="0" algn="l">
              <a:spcBef>
                <a:spcPts val="0"/>
              </a:spcBef>
              <a:spcAft>
                <a:spcPts val="0"/>
              </a:spcAft>
              <a:buClr>
                <a:schemeClr val="dk1"/>
              </a:buClr>
              <a:buSzPts val="1100"/>
              <a:buFont typeface="Arial"/>
              <a:buNone/>
            </a:pPr>
            <a:r>
              <a:t/>
            </a:r>
            <a:endParaRPr>
              <a:solidFill>
                <a:schemeClr val="dk1"/>
              </a:solidFill>
              <a:highlight>
                <a:srgbClr val="FCE5CD"/>
              </a:highlight>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3" name="Shape 53"/>
        <p:cNvGrpSpPr/>
        <p:nvPr/>
      </p:nvGrpSpPr>
      <p:grpSpPr>
        <a:xfrm>
          <a:off x="0" y="0"/>
          <a:ext cx="0" cy="0"/>
          <a:chOff x="0" y="0"/>
          <a:chExt cx="0" cy="0"/>
        </a:xfrm>
      </p:grpSpPr>
      <p:sp>
        <p:nvSpPr>
          <p:cNvPr id="54" name="Google Shape;54;p14"/>
          <p:cNvSpPr txBox="1"/>
          <p:nvPr>
            <p:ph type="ctrTitle"/>
          </p:nvPr>
        </p:nvSpPr>
        <p:spPr>
          <a:xfrm>
            <a:off x="750025" y="550550"/>
            <a:ext cx="3149400" cy="1897800"/>
          </a:xfrm>
          <a:prstGeom prst="rect">
            <a:avLst/>
          </a:prstGeom>
        </p:spPr>
        <p:txBody>
          <a:bodyPr anchorCtr="0" anchor="t" bIns="0" lIns="91425" spcFirstLastPara="1" rIns="91425" wrap="square" tIns="0">
            <a:noAutofit/>
          </a:bodyPr>
          <a:lstStyle>
            <a:lvl1pPr lvl="0" rtl="0">
              <a:lnSpc>
                <a:spcPct val="90000"/>
              </a:lnSpc>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55" name="Google Shape;55;p14"/>
          <p:cNvSpPr txBox="1"/>
          <p:nvPr>
            <p:ph idx="1" type="subTitle"/>
          </p:nvPr>
        </p:nvSpPr>
        <p:spPr>
          <a:xfrm>
            <a:off x="750025" y="2647628"/>
            <a:ext cx="3149400" cy="631500"/>
          </a:xfrm>
          <a:prstGeom prst="rect">
            <a:avLst/>
          </a:prstGeom>
        </p:spPr>
        <p:txBody>
          <a:bodyPr anchorCtr="0" anchor="t" bIns="0" lIns="91425" spcFirstLastPara="1" rIns="91425" wrap="square" tIns="0">
            <a:noAutofit/>
          </a:bodyPr>
          <a:lstStyle>
            <a:lvl1pPr lvl="0" rtl="0">
              <a:lnSpc>
                <a:spcPct val="100000"/>
              </a:lnSpc>
              <a:spcBef>
                <a:spcPts val="0"/>
              </a:spcBef>
              <a:spcAft>
                <a:spcPts val="0"/>
              </a:spcAft>
              <a:buSzPts val="2800"/>
              <a:buNone/>
              <a:defRPr sz="19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56" name="Google Shape;56;p14"/>
          <p:cNvSpPr/>
          <p:nvPr/>
        </p:nvSpPr>
        <p:spPr>
          <a:xfrm rot="-2699983">
            <a:off x="-316427" y="3629909"/>
            <a:ext cx="1739637" cy="2194382"/>
          </a:xfrm>
          <a:custGeom>
            <a:rect b="b" l="l" r="r" t="t"/>
            <a:pathLst>
              <a:path extrusionOk="0" h="6278" w="4977">
                <a:moveTo>
                  <a:pt x="1977" y="0"/>
                </a:moveTo>
                <a:cubicBezTo>
                  <a:pt x="1959" y="0"/>
                  <a:pt x="1940" y="2"/>
                  <a:pt x="1921" y="4"/>
                </a:cubicBezTo>
                <a:cubicBezTo>
                  <a:pt x="1186" y="96"/>
                  <a:pt x="736" y="576"/>
                  <a:pt x="644" y="1455"/>
                </a:cubicBezTo>
                <a:cubicBezTo>
                  <a:pt x="593" y="1914"/>
                  <a:pt x="532" y="2364"/>
                  <a:pt x="440" y="2814"/>
                </a:cubicBezTo>
                <a:cubicBezTo>
                  <a:pt x="1" y="5041"/>
                  <a:pt x="1554" y="6277"/>
                  <a:pt x="2953" y="6277"/>
                </a:cubicBezTo>
                <a:cubicBezTo>
                  <a:pt x="3730" y="6277"/>
                  <a:pt x="4445" y="5868"/>
                  <a:pt x="4843" y="5204"/>
                </a:cubicBezTo>
                <a:cubicBezTo>
                  <a:pt x="4966" y="5010"/>
                  <a:pt x="4976" y="4765"/>
                  <a:pt x="4854" y="4571"/>
                </a:cubicBezTo>
                <a:cubicBezTo>
                  <a:pt x="4782" y="4438"/>
                  <a:pt x="4527" y="4254"/>
                  <a:pt x="4241" y="4060"/>
                </a:cubicBezTo>
                <a:cubicBezTo>
                  <a:pt x="3658" y="3682"/>
                  <a:pt x="3270" y="3069"/>
                  <a:pt x="3178" y="2384"/>
                </a:cubicBezTo>
                <a:cubicBezTo>
                  <a:pt x="3029" y="1342"/>
                  <a:pt x="2610" y="0"/>
                  <a:pt x="1977" y="0"/>
                </a:cubicBezTo>
                <a:close/>
              </a:path>
            </a:pathLst>
          </a:cu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57" name="Google Shape;57;p14"/>
          <p:cNvSpPr/>
          <p:nvPr/>
        </p:nvSpPr>
        <p:spPr>
          <a:xfrm rot="7140072">
            <a:off x="6613988" y="-1670664"/>
            <a:ext cx="3470796" cy="3907600"/>
          </a:xfrm>
          <a:custGeom>
            <a:rect b="b" l="l" r="r" t="t"/>
            <a:pathLst>
              <a:path extrusionOk="0" h="6351" w="5641">
                <a:moveTo>
                  <a:pt x="3688" y="1"/>
                </a:moveTo>
                <a:cubicBezTo>
                  <a:pt x="3070" y="1"/>
                  <a:pt x="2405" y="379"/>
                  <a:pt x="1942" y="919"/>
                </a:cubicBezTo>
                <a:cubicBezTo>
                  <a:pt x="1646" y="1276"/>
                  <a:pt x="1339" y="1624"/>
                  <a:pt x="1033" y="1981"/>
                </a:cubicBezTo>
                <a:cubicBezTo>
                  <a:pt x="1" y="3146"/>
                  <a:pt x="451" y="4944"/>
                  <a:pt x="1687" y="5843"/>
                </a:cubicBezTo>
                <a:cubicBezTo>
                  <a:pt x="2158" y="6190"/>
                  <a:pt x="2726" y="6351"/>
                  <a:pt x="3270" y="6351"/>
                </a:cubicBezTo>
                <a:cubicBezTo>
                  <a:pt x="4011" y="6351"/>
                  <a:pt x="4709" y="6052"/>
                  <a:pt x="5069" y="5517"/>
                </a:cubicBezTo>
                <a:cubicBezTo>
                  <a:pt x="5641" y="4668"/>
                  <a:pt x="3352" y="4454"/>
                  <a:pt x="4609" y="1828"/>
                </a:cubicBezTo>
                <a:cubicBezTo>
                  <a:pt x="4844" y="1348"/>
                  <a:pt x="5089" y="888"/>
                  <a:pt x="4680" y="439"/>
                </a:cubicBezTo>
                <a:cubicBezTo>
                  <a:pt x="4400" y="132"/>
                  <a:pt x="4052" y="1"/>
                  <a:pt x="3688" y="1"/>
                </a:cubicBezTo>
                <a:close/>
              </a:path>
            </a:pathLst>
          </a:cu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8" name="Shape 58"/>
        <p:cNvGrpSpPr/>
        <p:nvPr/>
      </p:nvGrpSpPr>
      <p:grpSpPr>
        <a:xfrm>
          <a:off x="0" y="0"/>
          <a:ext cx="0" cy="0"/>
          <a:chOff x="0" y="0"/>
          <a:chExt cx="0" cy="0"/>
        </a:xfrm>
      </p:grpSpPr>
      <p:sp>
        <p:nvSpPr>
          <p:cNvPr id="59" name="Google Shape;59;p15"/>
          <p:cNvSpPr txBox="1"/>
          <p:nvPr>
            <p:ph type="title"/>
          </p:nvPr>
        </p:nvSpPr>
        <p:spPr>
          <a:xfrm>
            <a:off x="4522450" y="1681773"/>
            <a:ext cx="3106500" cy="749400"/>
          </a:xfrm>
          <a:prstGeom prst="rect">
            <a:avLst/>
          </a:prstGeom>
        </p:spPr>
        <p:txBody>
          <a:bodyPr anchorCtr="0" anchor="t" bIns="0" lIns="91425" spcFirstLastPara="1" rIns="91425" wrap="square" tIns="0">
            <a:noAutofit/>
          </a:bodyPr>
          <a:lstStyle>
            <a:lvl1pPr lvl="0" rtl="0">
              <a:spcBef>
                <a:spcPts val="0"/>
              </a:spcBef>
              <a:spcAft>
                <a:spcPts val="0"/>
              </a:spcAft>
              <a:buSzPts val="3600"/>
              <a:buNone/>
              <a:defRPr sz="4500">
                <a:solidFill>
                  <a:schemeClr val="accent2"/>
                </a:solidFill>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60" name="Google Shape;60;p15"/>
          <p:cNvSpPr txBox="1"/>
          <p:nvPr>
            <p:ph idx="1" type="subTitle"/>
          </p:nvPr>
        </p:nvSpPr>
        <p:spPr>
          <a:xfrm>
            <a:off x="4522450" y="2484900"/>
            <a:ext cx="3106500" cy="613500"/>
          </a:xfrm>
          <a:prstGeom prst="rect">
            <a:avLst/>
          </a:prstGeom>
        </p:spPr>
        <p:txBody>
          <a:bodyPr anchorCtr="0" anchor="t" bIns="0" lIns="91425" spcFirstLastPara="1" rIns="91425" wrap="square" tIns="0">
            <a:noAutofit/>
          </a:bodyPr>
          <a:lstStyle>
            <a:lvl1pPr lvl="0" rtl="0">
              <a:lnSpc>
                <a:spcPct val="100000"/>
              </a:lnSpc>
              <a:spcBef>
                <a:spcPts val="0"/>
              </a:spcBef>
              <a:spcAft>
                <a:spcPts val="0"/>
              </a:spcAft>
              <a:buSzPts val="1600"/>
              <a:buNone/>
              <a:defRPr sz="2000"/>
            </a:lvl1pPr>
            <a:lvl2pPr lvl="1" rtl="0" algn="r">
              <a:spcBef>
                <a:spcPts val="0"/>
              </a:spcBef>
              <a:spcAft>
                <a:spcPts val="0"/>
              </a:spcAft>
              <a:buSzPts val="1600"/>
              <a:buNone/>
              <a:defRPr/>
            </a:lvl2pPr>
            <a:lvl3pPr lvl="2" rtl="0" algn="r">
              <a:spcBef>
                <a:spcPts val="0"/>
              </a:spcBef>
              <a:spcAft>
                <a:spcPts val="0"/>
              </a:spcAft>
              <a:buSzPts val="1600"/>
              <a:buNone/>
              <a:defRPr/>
            </a:lvl3pPr>
            <a:lvl4pPr lvl="3" rtl="0" algn="r">
              <a:spcBef>
                <a:spcPts val="0"/>
              </a:spcBef>
              <a:spcAft>
                <a:spcPts val="0"/>
              </a:spcAft>
              <a:buSzPts val="1600"/>
              <a:buNone/>
              <a:defRPr/>
            </a:lvl4pPr>
            <a:lvl5pPr lvl="4" rtl="0" algn="r">
              <a:spcBef>
                <a:spcPts val="0"/>
              </a:spcBef>
              <a:spcAft>
                <a:spcPts val="0"/>
              </a:spcAft>
              <a:buSzPts val="1600"/>
              <a:buNone/>
              <a:defRPr/>
            </a:lvl5pPr>
            <a:lvl6pPr lvl="5" rtl="0" algn="r">
              <a:spcBef>
                <a:spcPts val="0"/>
              </a:spcBef>
              <a:spcAft>
                <a:spcPts val="0"/>
              </a:spcAft>
              <a:buSzPts val="1600"/>
              <a:buNone/>
              <a:defRPr/>
            </a:lvl6pPr>
            <a:lvl7pPr lvl="6" rtl="0" algn="r">
              <a:spcBef>
                <a:spcPts val="0"/>
              </a:spcBef>
              <a:spcAft>
                <a:spcPts val="0"/>
              </a:spcAft>
              <a:buSzPts val="1600"/>
              <a:buNone/>
              <a:defRPr/>
            </a:lvl7pPr>
            <a:lvl8pPr lvl="7" rtl="0" algn="r">
              <a:spcBef>
                <a:spcPts val="0"/>
              </a:spcBef>
              <a:spcAft>
                <a:spcPts val="0"/>
              </a:spcAft>
              <a:buSzPts val="1600"/>
              <a:buNone/>
              <a:defRPr/>
            </a:lvl8pPr>
            <a:lvl9pPr lvl="8" rtl="0" algn="r">
              <a:spcBef>
                <a:spcPts val="0"/>
              </a:spcBef>
              <a:spcAft>
                <a:spcPts val="0"/>
              </a:spcAft>
              <a:buSzPts val="1600"/>
              <a:buNone/>
              <a:defRPr/>
            </a:lvl9pPr>
          </a:lstStyle>
          <a:p/>
        </p:txBody>
      </p:sp>
      <p:sp>
        <p:nvSpPr>
          <p:cNvPr id="61" name="Google Shape;61;p15"/>
          <p:cNvSpPr txBox="1"/>
          <p:nvPr>
            <p:ph hasCustomPrompt="1" idx="2" type="title"/>
          </p:nvPr>
        </p:nvSpPr>
        <p:spPr>
          <a:xfrm>
            <a:off x="2518149" y="550550"/>
            <a:ext cx="2004300" cy="983400"/>
          </a:xfrm>
          <a:prstGeom prst="rect">
            <a:avLst/>
          </a:prstGeom>
        </p:spPr>
        <p:txBody>
          <a:bodyPr anchorCtr="0" anchor="t" bIns="0" lIns="91425" spcFirstLastPara="1" rIns="91425" wrap="square" tIns="0">
            <a:noAutofit/>
          </a:bodyPr>
          <a:lstStyle>
            <a:lvl1pPr lvl="0" rtl="0" algn="r">
              <a:spcBef>
                <a:spcPts val="0"/>
              </a:spcBef>
              <a:spcAft>
                <a:spcPts val="0"/>
              </a:spcAft>
              <a:buSzPts val="2500"/>
              <a:buNone/>
              <a:defRPr sz="8000">
                <a:solidFill>
                  <a:schemeClr val="accent1"/>
                </a:solidFill>
              </a:defRPr>
            </a:lvl1pPr>
            <a:lvl2pPr lvl="1" rtl="0" algn="r">
              <a:spcBef>
                <a:spcPts val="0"/>
              </a:spcBef>
              <a:spcAft>
                <a:spcPts val="0"/>
              </a:spcAft>
              <a:buClr>
                <a:schemeClr val="dk2"/>
              </a:buClr>
              <a:buSzPts val="2500"/>
              <a:buNone/>
              <a:defRPr sz="2500">
                <a:solidFill>
                  <a:schemeClr val="dk2"/>
                </a:solidFill>
              </a:defRPr>
            </a:lvl2pPr>
            <a:lvl3pPr lvl="2" rtl="0" algn="r">
              <a:spcBef>
                <a:spcPts val="0"/>
              </a:spcBef>
              <a:spcAft>
                <a:spcPts val="0"/>
              </a:spcAft>
              <a:buClr>
                <a:schemeClr val="dk2"/>
              </a:buClr>
              <a:buSzPts val="2500"/>
              <a:buNone/>
              <a:defRPr sz="2500">
                <a:solidFill>
                  <a:schemeClr val="dk2"/>
                </a:solidFill>
              </a:defRPr>
            </a:lvl3pPr>
            <a:lvl4pPr lvl="3" rtl="0" algn="r">
              <a:spcBef>
                <a:spcPts val="0"/>
              </a:spcBef>
              <a:spcAft>
                <a:spcPts val="0"/>
              </a:spcAft>
              <a:buClr>
                <a:schemeClr val="dk2"/>
              </a:buClr>
              <a:buSzPts val="2500"/>
              <a:buNone/>
              <a:defRPr sz="2500">
                <a:solidFill>
                  <a:schemeClr val="dk2"/>
                </a:solidFill>
              </a:defRPr>
            </a:lvl4pPr>
            <a:lvl5pPr lvl="4" rtl="0" algn="r">
              <a:spcBef>
                <a:spcPts val="0"/>
              </a:spcBef>
              <a:spcAft>
                <a:spcPts val="0"/>
              </a:spcAft>
              <a:buClr>
                <a:schemeClr val="dk2"/>
              </a:buClr>
              <a:buSzPts val="2500"/>
              <a:buNone/>
              <a:defRPr sz="2500">
                <a:solidFill>
                  <a:schemeClr val="dk2"/>
                </a:solidFill>
              </a:defRPr>
            </a:lvl5pPr>
            <a:lvl6pPr lvl="5" rtl="0" algn="r">
              <a:spcBef>
                <a:spcPts val="0"/>
              </a:spcBef>
              <a:spcAft>
                <a:spcPts val="0"/>
              </a:spcAft>
              <a:buClr>
                <a:schemeClr val="dk2"/>
              </a:buClr>
              <a:buSzPts val="2500"/>
              <a:buNone/>
              <a:defRPr sz="2500">
                <a:solidFill>
                  <a:schemeClr val="dk2"/>
                </a:solidFill>
              </a:defRPr>
            </a:lvl6pPr>
            <a:lvl7pPr lvl="6" rtl="0" algn="r">
              <a:spcBef>
                <a:spcPts val="0"/>
              </a:spcBef>
              <a:spcAft>
                <a:spcPts val="0"/>
              </a:spcAft>
              <a:buClr>
                <a:schemeClr val="dk2"/>
              </a:buClr>
              <a:buSzPts val="2500"/>
              <a:buNone/>
              <a:defRPr sz="2500">
                <a:solidFill>
                  <a:schemeClr val="dk2"/>
                </a:solidFill>
              </a:defRPr>
            </a:lvl7pPr>
            <a:lvl8pPr lvl="7" rtl="0" algn="r">
              <a:spcBef>
                <a:spcPts val="0"/>
              </a:spcBef>
              <a:spcAft>
                <a:spcPts val="0"/>
              </a:spcAft>
              <a:buClr>
                <a:schemeClr val="dk2"/>
              </a:buClr>
              <a:buSzPts val="2500"/>
              <a:buNone/>
              <a:defRPr sz="2500">
                <a:solidFill>
                  <a:schemeClr val="dk2"/>
                </a:solidFill>
              </a:defRPr>
            </a:lvl8pPr>
            <a:lvl9pPr lvl="8" rtl="0" algn="r">
              <a:spcBef>
                <a:spcPts val="0"/>
              </a:spcBef>
              <a:spcAft>
                <a:spcPts val="0"/>
              </a:spcAft>
              <a:buClr>
                <a:schemeClr val="dk2"/>
              </a:buClr>
              <a:buSzPts val="2500"/>
              <a:buNone/>
              <a:defRPr sz="2500">
                <a:solidFill>
                  <a:schemeClr val="dk2"/>
                </a:solidFill>
              </a:defRPr>
            </a:lvl9pPr>
          </a:lstStyle>
          <a:p>
            <a:r>
              <a:t>xx%</a:t>
            </a:r>
          </a:p>
        </p:txBody>
      </p:sp>
      <p:sp>
        <p:nvSpPr>
          <p:cNvPr id="62" name="Google Shape;62;p15"/>
          <p:cNvSpPr/>
          <p:nvPr/>
        </p:nvSpPr>
        <p:spPr>
          <a:xfrm rot="7958917">
            <a:off x="7088138" y="-1637969"/>
            <a:ext cx="3470796" cy="3907602"/>
          </a:xfrm>
          <a:custGeom>
            <a:rect b="b" l="l" r="r" t="t"/>
            <a:pathLst>
              <a:path extrusionOk="0" h="6351" w="5641">
                <a:moveTo>
                  <a:pt x="3688" y="1"/>
                </a:moveTo>
                <a:cubicBezTo>
                  <a:pt x="3070" y="1"/>
                  <a:pt x="2405" y="379"/>
                  <a:pt x="1942" y="919"/>
                </a:cubicBezTo>
                <a:cubicBezTo>
                  <a:pt x="1646" y="1276"/>
                  <a:pt x="1339" y="1624"/>
                  <a:pt x="1033" y="1981"/>
                </a:cubicBezTo>
                <a:cubicBezTo>
                  <a:pt x="1" y="3146"/>
                  <a:pt x="451" y="4944"/>
                  <a:pt x="1687" y="5843"/>
                </a:cubicBezTo>
                <a:cubicBezTo>
                  <a:pt x="2158" y="6190"/>
                  <a:pt x="2726" y="6351"/>
                  <a:pt x="3270" y="6351"/>
                </a:cubicBezTo>
                <a:cubicBezTo>
                  <a:pt x="4011" y="6351"/>
                  <a:pt x="4709" y="6052"/>
                  <a:pt x="5069" y="5517"/>
                </a:cubicBezTo>
                <a:cubicBezTo>
                  <a:pt x="5641" y="4668"/>
                  <a:pt x="3352" y="4454"/>
                  <a:pt x="4609" y="1828"/>
                </a:cubicBezTo>
                <a:cubicBezTo>
                  <a:pt x="4844" y="1348"/>
                  <a:pt x="5089" y="888"/>
                  <a:pt x="4680" y="439"/>
                </a:cubicBezTo>
                <a:cubicBezTo>
                  <a:pt x="4400" y="132"/>
                  <a:pt x="4052" y="1"/>
                  <a:pt x="3688" y="1"/>
                </a:cubicBezTo>
                <a:close/>
              </a:path>
            </a:pathLst>
          </a:cu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15"/>
          <p:cNvSpPr/>
          <p:nvPr/>
        </p:nvSpPr>
        <p:spPr>
          <a:xfrm rot="-6201634">
            <a:off x="4872050" y="3989610"/>
            <a:ext cx="1739636" cy="2194385"/>
          </a:xfrm>
          <a:custGeom>
            <a:rect b="b" l="l" r="r" t="t"/>
            <a:pathLst>
              <a:path extrusionOk="0" h="6278" w="4977">
                <a:moveTo>
                  <a:pt x="1977" y="0"/>
                </a:moveTo>
                <a:cubicBezTo>
                  <a:pt x="1959" y="0"/>
                  <a:pt x="1940" y="2"/>
                  <a:pt x="1921" y="4"/>
                </a:cubicBezTo>
                <a:cubicBezTo>
                  <a:pt x="1186" y="96"/>
                  <a:pt x="736" y="576"/>
                  <a:pt x="644" y="1455"/>
                </a:cubicBezTo>
                <a:cubicBezTo>
                  <a:pt x="593" y="1914"/>
                  <a:pt x="532" y="2364"/>
                  <a:pt x="440" y="2814"/>
                </a:cubicBezTo>
                <a:cubicBezTo>
                  <a:pt x="1" y="5041"/>
                  <a:pt x="1554" y="6277"/>
                  <a:pt x="2953" y="6277"/>
                </a:cubicBezTo>
                <a:cubicBezTo>
                  <a:pt x="3730" y="6277"/>
                  <a:pt x="4445" y="5868"/>
                  <a:pt x="4843" y="5204"/>
                </a:cubicBezTo>
                <a:cubicBezTo>
                  <a:pt x="4966" y="5010"/>
                  <a:pt x="4976" y="4765"/>
                  <a:pt x="4854" y="4571"/>
                </a:cubicBezTo>
                <a:cubicBezTo>
                  <a:pt x="4782" y="4438"/>
                  <a:pt x="4527" y="4254"/>
                  <a:pt x="4241" y="4060"/>
                </a:cubicBezTo>
                <a:cubicBezTo>
                  <a:pt x="3658" y="3682"/>
                  <a:pt x="3270" y="3069"/>
                  <a:pt x="3178" y="2384"/>
                </a:cubicBezTo>
                <a:cubicBezTo>
                  <a:pt x="3029" y="1342"/>
                  <a:pt x="2610" y="0"/>
                  <a:pt x="1977" y="0"/>
                </a:cubicBezTo>
                <a:close/>
              </a:path>
            </a:pathLst>
          </a:cu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4" name="Shape 64"/>
        <p:cNvGrpSpPr/>
        <p:nvPr/>
      </p:nvGrpSpPr>
      <p:grpSpPr>
        <a:xfrm>
          <a:off x="0" y="0"/>
          <a:ext cx="0" cy="0"/>
          <a:chOff x="0" y="0"/>
          <a:chExt cx="0" cy="0"/>
        </a:xfrm>
      </p:grpSpPr>
      <p:sp>
        <p:nvSpPr>
          <p:cNvPr id="65" name="Google Shape;65;p16"/>
          <p:cNvSpPr txBox="1"/>
          <p:nvPr>
            <p:ph idx="1" type="body"/>
          </p:nvPr>
        </p:nvSpPr>
        <p:spPr>
          <a:xfrm>
            <a:off x="750450" y="1899862"/>
            <a:ext cx="3821700" cy="2629200"/>
          </a:xfrm>
          <a:prstGeom prst="rect">
            <a:avLst/>
          </a:prstGeom>
        </p:spPr>
        <p:txBody>
          <a:bodyPr anchorCtr="0" anchor="t" bIns="0" lIns="91425" spcFirstLastPara="1" rIns="91425" wrap="square" tIns="0">
            <a:noAutofit/>
          </a:bodyPr>
          <a:lstStyle>
            <a:lvl1pPr indent="-317500" lvl="0" marL="457200" rtl="0">
              <a:lnSpc>
                <a:spcPct val="100000"/>
              </a:lnSpc>
              <a:spcBef>
                <a:spcPts val="0"/>
              </a:spcBef>
              <a:spcAft>
                <a:spcPts val="0"/>
              </a:spcAft>
              <a:buSzPts val="1400"/>
              <a:buChar char="●"/>
              <a:defRPr/>
            </a:lvl1pPr>
            <a:lvl2pPr indent="-330200" lvl="1" marL="914400" rtl="0">
              <a:lnSpc>
                <a:spcPct val="100000"/>
              </a:lnSpc>
              <a:spcBef>
                <a:spcPts val="0"/>
              </a:spcBef>
              <a:spcAft>
                <a:spcPts val="0"/>
              </a:spcAft>
              <a:buSzPts val="1600"/>
              <a:buFont typeface="Montserrat"/>
              <a:buChar char="○"/>
              <a:defRPr sz="1200"/>
            </a:lvl2pPr>
            <a:lvl3pPr indent="-330200" lvl="2" marL="1371600" rtl="0">
              <a:spcBef>
                <a:spcPts val="0"/>
              </a:spcBef>
              <a:spcAft>
                <a:spcPts val="0"/>
              </a:spcAft>
              <a:buSzPts val="1600"/>
              <a:buFont typeface="Montserrat"/>
              <a:buChar char="■"/>
              <a:defRPr/>
            </a:lvl3pPr>
            <a:lvl4pPr indent="-330200" lvl="3" marL="1828800" rtl="0">
              <a:spcBef>
                <a:spcPts val="0"/>
              </a:spcBef>
              <a:spcAft>
                <a:spcPts val="0"/>
              </a:spcAft>
              <a:buSzPts val="1600"/>
              <a:buFont typeface="Montserrat"/>
              <a:buChar char="●"/>
              <a:defRPr/>
            </a:lvl4pPr>
            <a:lvl5pPr indent="-330200" lvl="4" marL="2286000" rtl="0">
              <a:spcBef>
                <a:spcPts val="0"/>
              </a:spcBef>
              <a:spcAft>
                <a:spcPts val="0"/>
              </a:spcAft>
              <a:buSzPts val="1600"/>
              <a:buFont typeface="Montserrat"/>
              <a:buChar char="○"/>
              <a:defRPr/>
            </a:lvl5pPr>
            <a:lvl6pPr indent="-330200" lvl="5" marL="2743200" rtl="0">
              <a:spcBef>
                <a:spcPts val="0"/>
              </a:spcBef>
              <a:spcAft>
                <a:spcPts val="0"/>
              </a:spcAft>
              <a:buSzPts val="1600"/>
              <a:buFont typeface="Montserrat"/>
              <a:buChar char="■"/>
              <a:defRPr/>
            </a:lvl6pPr>
            <a:lvl7pPr indent="-330200" lvl="6" marL="3200400" rtl="0">
              <a:spcBef>
                <a:spcPts val="0"/>
              </a:spcBef>
              <a:spcAft>
                <a:spcPts val="0"/>
              </a:spcAft>
              <a:buSzPts val="1600"/>
              <a:buFont typeface="Montserrat"/>
              <a:buChar char="●"/>
              <a:defRPr/>
            </a:lvl7pPr>
            <a:lvl8pPr indent="-330200" lvl="7" marL="3657600" rtl="0">
              <a:spcBef>
                <a:spcPts val="0"/>
              </a:spcBef>
              <a:spcAft>
                <a:spcPts val="0"/>
              </a:spcAft>
              <a:buSzPts val="1600"/>
              <a:buFont typeface="Montserrat"/>
              <a:buChar char="○"/>
              <a:defRPr/>
            </a:lvl8pPr>
            <a:lvl9pPr indent="-330200" lvl="8" marL="4114800" rtl="0">
              <a:spcBef>
                <a:spcPts val="0"/>
              </a:spcBef>
              <a:spcAft>
                <a:spcPts val="0"/>
              </a:spcAft>
              <a:buSzPts val="1600"/>
              <a:buFont typeface="Montserrat"/>
              <a:buChar char="■"/>
              <a:defRPr/>
            </a:lvl9pPr>
          </a:lstStyle>
          <a:p/>
        </p:txBody>
      </p:sp>
      <p:sp>
        <p:nvSpPr>
          <p:cNvPr id="66" name="Google Shape;66;p16"/>
          <p:cNvSpPr txBox="1"/>
          <p:nvPr>
            <p:ph idx="2" type="subTitle"/>
          </p:nvPr>
        </p:nvSpPr>
        <p:spPr>
          <a:xfrm>
            <a:off x="2471400" y="1260475"/>
            <a:ext cx="4201200" cy="460800"/>
          </a:xfrm>
          <a:prstGeom prst="rect">
            <a:avLst/>
          </a:prstGeom>
        </p:spPr>
        <p:txBody>
          <a:bodyPr anchorCtr="0" anchor="ctr" bIns="0" lIns="91425" spcFirstLastPara="1" rIns="91425" wrap="square" tIns="0">
            <a:noAutofit/>
          </a:bodyPr>
          <a:lstStyle>
            <a:lvl1pPr lvl="0" rtl="0" algn="ctr">
              <a:lnSpc>
                <a:spcPct val="100000"/>
              </a:lnSpc>
              <a:spcBef>
                <a:spcPts val="0"/>
              </a:spcBef>
              <a:spcAft>
                <a:spcPts val="0"/>
              </a:spcAft>
              <a:buSzPts val="2000"/>
              <a:buNone/>
              <a:defRPr/>
            </a:lvl1pPr>
            <a:lvl2pPr lvl="1" rtl="0" algn="ctr">
              <a:lnSpc>
                <a:spcPct val="100000"/>
              </a:lnSpc>
              <a:spcBef>
                <a:spcPts val="0"/>
              </a:spcBef>
              <a:spcAft>
                <a:spcPts val="0"/>
              </a:spcAft>
              <a:buSzPts val="2000"/>
              <a:buNone/>
              <a:defRPr b="1" sz="2000"/>
            </a:lvl2pPr>
            <a:lvl3pPr lvl="2" rtl="0" algn="ctr">
              <a:lnSpc>
                <a:spcPct val="100000"/>
              </a:lnSpc>
              <a:spcBef>
                <a:spcPts val="0"/>
              </a:spcBef>
              <a:spcAft>
                <a:spcPts val="0"/>
              </a:spcAft>
              <a:buSzPts val="2000"/>
              <a:buNone/>
              <a:defRPr b="1" sz="2000"/>
            </a:lvl3pPr>
            <a:lvl4pPr lvl="3" rtl="0" algn="ctr">
              <a:lnSpc>
                <a:spcPct val="100000"/>
              </a:lnSpc>
              <a:spcBef>
                <a:spcPts val="0"/>
              </a:spcBef>
              <a:spcAft>
                <a:spcPts val="0"/>
              </a:spcAft>
              <a:buSzPts val="2000"/>
              <a:buNone/>
              <a:defRPr b="1" sz="2000"/>
            </a:lvl4pPr>
            <a:lvl5pPr lvl="4" rtl="0" algn="ctr">
              <a:lnSpc>
                <a:spcPct val="100000"/>
              </a:lnSpc>
              <a:spcBef>
                <a:spcPts val="0"/>
              </a:spcBef>
              <a:spcAft>
                <a:spcPts val="0"/>
              </a:spcAft>
              <a:buSzPts val="2000"/>
              <a:buNone/>
              <a:defRPr b="1" sz="2000"/>
            </a:lvl5pPr>
            <a:lvl6pPr lvl="5" rtl="0" algn="ctr">
              <a:lnSpc>
                <a:spcPct val="100000"/>
              </a:lnSpc>
              <a:spcBef>
                <a:spcPts val="0"/>
              </a:spcBef>
              <a:spcAft>
                <a:spcPts val="0"/>
              </a:spcAft>
              <a:buSzPts val="2000"/>
              <a:buNone/>
              <a:defRPr b="1" sz="2000"/>
            </a:lvl6pPr>
            <a:lvl7pPr lvl="6" rtl="0" algn="ctr">
              <a:lnSpc>
                <a:spcPct val="100000"/>
              </a:lnSpc>
              <a:spcBef>
                <a:spcPts val="0"/>
              </a:spcBef>
              <a:spcAft>
                <a:spcPts val="0"/>
              </a:spcAft>
              <a:buSzPts val="2000"/>
              <a:buNone/>
              <a:defRPr b="1" sz="2000"/>
            </a:lvl7pPr>
            <a:lvl8pPr lvl="7" rtl="0" algn="ctr">
              <a:lnSpc>
                <a:spcPct val="100000"/>
              </a:lnSpc>
              <a:spcBef>
                <a:spcPts val="0"/>
              </a:spcBef>
              <a:spcAft>
                <a:spcPts val="0"/>
              </a:spcAft>
              <a:buSzPts val="2000"/>
              <a:buNone/>
              <a:defRPr b="1" sz="2000"/>
            </a:lvl8pPr>
            <a:lvl9pPr lvl="8" rtl="0" algn="ctr">
              <a:lnSpc>
                <a:spcPct val="100000"/>
              </a:lnSpc>
              <a:spcBef>
                <a:spcPts val="0"/>
              </a:spcBef>
              <a:spcAft>
                <a:spcPts val="0"/>
              </a:spcAft>
              <a:buSzPts val="2000"/>
              <a:buNone/>
              <a:defRPr b="1" sz="2000"/>
            </a:lvl9pPr>
          </a:lstStyle>
          <a:p/>
        </p:txBody>
      </p:sp>
      <p:sp>
        <p:nvSpPr>
          <p:cNvPr id="67" name="Google Shape;67;p16"/>
          <p:cNvSpPr txBox="1"/>
          <p:nvPr>
            <p:ph idx="3" type="body"/>
          </p:nvPr>
        </p:nvSpPr>
        <p:spPr>
          <a:xfrm>
            <a:off x="4572150" y="1899862"/>
            <a:ext cx="3821700" cy="2629200"/>
          </a:xfrm>
          <a:prstGeom prst="rect">
            <a:avLst/>
          </a:prstGeom>
        </p:spPr>
        <p:txBody>
          <a:bodyPr anchorCtr="0" anchor="t" bIns="0" lIns="91425" spcFirstLastPara="1" rIns="91425" wrap="square" tIns="0">
            <a:noAutofit/>
          </a:bodyPr>
          <a:lstStyle>
            <a:lvl1pPr indent="-317500" lvl="0" marL="457200" rtl="0">
              <a:lnSpc>
                <a:spcPct val="100000"/>
              </a:lnSpc>
              <a:spcBef>
                <a:spcPts val="0"/>
              </a:spcBef>
              <a:spcAft>
                <a:spcPts val="0"/>
              </a:spcAft>
              <a:buSzPts val="1400"/>
              <a:buChar char="●"/>
              <a:defRPr/>
            </a:lvl1pPr>
            <a:lvl2pPr indent="-330200" lvl="1" marL="914400" rtl="0">
              <a:lnSpc>
                <a:spcPct val="100000"/>
              </a:lnSpc>
              <a:spcBef>
                <a:spcPts val="0"/>
              </a:spcBef>
              <a:spcAft>
                <a:spcPts val="0"/>
              </a:spcAft>
              <a:buSzPts val="1600"/>
              <a:buFont typeface="Montserrat"/>
              <a:buChar char="○"/>
              <a:defRPr sz="1200"/>
            </a:lvl2pPr>
            <a:lvl3pPr indent="-330200" lvl="2" marL="1371600" rtl="0">
              <a:spcBef>
                <a:spcPts val="0"/>
              </a:spcBef>
              <a:spcAft>
                <a:spcPts val="0"/>
              </a:spcAft>
              <a:buSzPts val="1600"/>
              <a:buFont typeface="Montserrat"/>
              <a:buChar char="■"/>
              <a:defRPr/>
            </a:lvl3pPr>
            <a:lvl4pPr indent="-330200" lvl="3" marL="1828800" rtl="0">
              <a:spcBef>
                <a:spcPts val="0"/>
              </a:spcBef>
              <a:spcAft>
                <a:spcPts val="0"/>
              </a:spcAft>
              <a:buSzPts val="1600"/>
              <a:buFont typeface="Montserrat"/>
              <a:buChar char="●"/>
              <a:defRPr/>
            </a:lvl4pPr>
            <a:lvl5pPr indent="-330200" lvl="4" marL="2286000" rtl="0">
              <a:spcBef>
                <a:spcPts val="0"/>
              </a:spcBef>
              <a:spcAft>
                <a:spcPts val="0"/>
              </a:spcAft>
              <a:buSzPts val="1600"/>
              <a:buFont typeface="Montserrat"/>
              <a:buChar char="○"/>
              <a:defRPr/>
            </a:lvl5pPr>
            <a:lvl6pPr indent="-330200" lvl="5" marL="2743200" rtl="0">
              <a:spcBef>
                <a:spcPts val="0"/>
              </a:spcBef>
              <a:spcAft>
                <a:spcPts val="0"/>
              </a:spcAft>
              <a:buSzPts val="1600"/>
              <a:buFont typeface="Montserrat"/>
              <a:buChar char="■"/>
              <a:defRPr/>
            </a:lvl6pPr>
            <a:lvl7pPr indent="-330200" lvl="6" marL="3200400" rtl="0">
              <a:spcBef>
                <a:spcPts val="0"/>
              </a:spcBef>
              <a:spcAft>
                <a:spcPts val="0"/>
              </a:spcAft>
              <a:buSzPts val="1600"/>
              <a:buFont typeface="Montserrat"/>
              <a:buChar char="●"/>
              <a:defRPr/>
            </a:lvl7pPr>
            <a:lvl8pPr indent="-330200" lvl="7" marL="3657600" rtl="0">
              <a:spcBef>
                <a:spcPts val="0"/>
              </a:spcBef>
              <a:spcAft>
                <a:spcPts val="0"/>
              </a:spcAft>
              <a:buSzPts val="1600"/>
              <a:buFont typeface="Montserrat"/>
              <a:buChar char="○"/>
              <a:defRPr/>
            </a:lvl8pPr>
            <a:lvl9pPr indent="-330200" lvl="8" marL="4114800" rtl="0">
              <a:spcBef>
                <a:spcPts val="0"/>
              </a:spcBef>
              <a:spcAft>
                <a:spcPts val="0"/>
              </a:spcAft>
              <a:buSzPts val="1600"/>
              <a:buFont typeface="Montserrat"/>
              <a:buChar char="■"/>
              <a:defRPr/>
            </a:lvl9pPr>
          </a:lstStyle>
          <a:p/>
        </p:txBody>
      </p:sp>
      <p:sp>
        <p:nvSpPr>
          <p:cNvPr id="68" name="Google Shape;68;p16"/>
          <p:cNvSpPr txBox="1"/>
          <p:nvPr>
            <p:ph type="title"/>
          </p:nvPr>
        </p:nvSpPr>
        <p:spPr>
          <a:xfrm>
            <a:off x="750425" y="550550"/>
            <a:ext cx="7644000" cy="504300"/>
          </a:xfrm>
          <a:prstGeom prst="rect">
            <a:avLst/>
          </a:prstGeom>
        </p:spPr>
        <p:txBody>
          <a:bodyPr anchorCtr="0" anchor="t" bIns="0" lIns="91425" spcFirstLastPara="1" rIns="91425" wrap="square" tIns="0">
            <a:noAutofit/>
          </a:bodyPr>
          <a:lstStyle>
            <a:lvl1pPr lvl="0" rtl="0" algn="ctr">
              <a:spcBef>
                <a:spcPts val="0"/>
              </a:spcBef>
              <a:spcAft>
                <a:spcPts val="0"/>
              </a:spcAft>
              <a:buSzPts val="3500"/>
              <a:buNone/>
              <a:defRPr>
                <a:solidFill>
                  <a:schemeClr val="accen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9" name="Shape 69"/>
        <p:cNvGrpSpPr/>
        <p:nvPr/>
      </p:nvGrpSpPr>
      <p:grpSpPr>
        <a:xfrm>
          <a:off x="0" y="0"/>
          <a:ext cx="0" cy="0"/>
          <a:chOff x="0" y="0"/>
          <a:chExt cx="0" cy="0"/>
        </a:xfrm>
      </p:grpSpPr>
      <p:sp>
        <p:nvSpPr>
          <p:cNvPr id="70" name="Google Shape;70;p17"/>
          <p:cNvSpPr txBox="1"/>
          <p:nvPr>
            <p:ph type="title"/>
          </p:nvPr>
        </p:nvSpPr>
        <p:spPr>
          <a:xfrm>
            <a:off x="5526125" y="3243363"/>
            <a:ext cx="2021400" cy="624600"/>
          </a:xfrm>
          <a:prstGeom prst="rect">
            <a:avLst/>
          </a:prstGeom>
        </p:spPr>
        <p:txBody>
          <a:bodyPr anchorCtr="0" anchor="t" bIns="0" lIns="91425" spcFirstLastPara="1" rIns="91425" wrap="square" tIns="0">
            <a:noAutofit/>
          </a:bodyPr>
          <a:lstStyle>
            <a:lvl1pPr lvl="0" rtl="0">
              <a:spcBef>
                <a:spcPts val="0"/>
              </a:spcBef>
              <a:spcAft>
                <a:spcPts val="0"/>
              </a:spcAft>
              <a:buSzPts val="3500"/>
              <a:buNone/>
              <a:defRPr>
                <a:solidFill>
                  <a:schemeClr val="accen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1" name="Google Shape;71;p17"/>
          <p:cNvSpPr txBox="1"/>
          <p:nvPr>
            <p:ph idx="1" type="subTitle"/>
          </p:nvPr>
        </p:nvSpPr>
        <p:spPr>
          <a:xfrm>
            <a:off x="1596475" y="3177513"/>
            <a:ext cx="3668700" cy="756300"/>
          </a:xfrm>
          <a:prstGeom prst="rect">
            <a:avLst/>
          </a:prstGeom>
        </p:spPr>
        <p:txBody>
          <a:bodyPr anchorCtr="0" anchor="t" bIns="0" lIns="91425" spcFirstLastPara="1" rIns="91425" wrap="square" tIns="0">
            <a:noAutofit/>
          </a:bodyPr>
          <a:lstStyle>
            <a:lvl1pPr lvl="0" rtl="0" algn="r">
              <a:lnSpc>
                <a:spcPct val="100000"/>
              </a:lnSpc>
              <a:spcBef>
                <a:spcPts val="0"/>
              </a:spcBef>
              <a:spcAft>
                <a:spcPts val="0"/>
              </a:spcAft>
              <a:buClr>
                <a:schemeClr val="dk1"/>
              </a:buClr>
              <a:buSzPts val="1600"/>
              <a:buNone/>
              <a:defRPr/>
            </a:lvl1pPr>
            <a:lvl2pPr lvl="1" rtl="0" algn="r">
              <a:spcBef>
                <a:spcPts val="0"/>
              </a:spcBef>
              <a:spcAft>
                <a:spcPts val="0"/>
              </a:spcAft>
              <a:buClr>
                <a:schemeClr val="dk1"/>
              </a:buClr>
              <a:buSzPts val="1600"/>
              <a:buNone/>
              <a:defRPr>
                <a:solidFill>
                  <a:schemeClr val="dk1"/>
                </a:solidFill>
              </a:defRPr>
            </a:lvl2pPr>
            <a:lvl3pPr lvl="2" rtl="0" algn="r">
              <a:spcBef>
                <a:spcPts val="0"/>
              </a:spcBef>
              <a:spcAft>
                <a:spcPts val="0"/>
              </a:spcAft>
              <a:buClr>
                <a:schemeClr val="dk1"/>
              </a:buClr>
              <a:buSzPts val="1600"/>
              <a:buNone/>
              <a:defRPr>
                <a:solidFill>
                  <a:schemeClr val="dk1"/>
                </a:solidFill>
              </a:defRPr>
            </a:lvl3pPr>
            <a:lvl4pPr lvl="3" rtl="0" algn="r">
              <a:spcBef>
                <a:spcPts val="0"/>
              </a:spcBef>
              <a:spcAft>
                <a:spcPts val="0"/>
              </a:spcAft>
              <a:buClr>
                <a:schemeClr val="dk1"/>
              </a:buClr>
              <a:buSzPts val="1600"/>
              <a:buNone/>
              <a:defRPr>
                <a:solidFill>
                  <a:schemeClr val="dk1"/>
                </a:solidFill>
              </a:defRPr>
            </a:lvl4pPr>
            <a:lvl5pPr lvl="4" rtl="0" algn="r">
              <a:spcBef>
                <a:spcPts val="0"/>
              </a:spcBef>
              <a:spcAft>
                <a:spcPts val="0"/>
              </a:spcAft>
              <a:buClr>
                <a:schemeClr val="dk1"/>
              </a:buClr>
              <a:buSzPts val="1600"/>
              <a:buNone/>
              <a:defRPr>
                <a:solidFill>
                  <a:schemeClr val="dk1"/>
                </a:solidFill>
              </a:defRPr>
            </a:lvl5pPr>
            <a:lvl6pPr lvl="5" rtl="0" algn="r">
              <a:spcBef>
                <a:spcPts val="0"/>
              </a:spcBef>
              <a:spcAft>
                <a:spcPts val="0"/>
              </a:spcAft>
              <a:buClr>
                <a:schemeClr val="dk1"/>
              </a:buClr>
              <a:buSzPts val="1600"/>
              <a:buNone/>
              <a:defRPr>
                <a:solidFill>
                  <a:schemeClr val="dk1"/>
                </a:solidFill>
              </a:defRPr>
            </a:lvl6pPr>
            <a:lvl7pPr lvl="6" rtl="0" algn="r">
              <a:spcBef>
                <a:spcPts val="0"/>
              </a:spcBef>
              <a:spcAft>
                <a:spcPts val="0"/>
              </a:spcAft>
              <a:buClr>
                <a:schemeClr val="dk1"/>
              </a:buClr>
              <a:buSzPts val="1600"/>
              <a:buNone/>
              <a:defRPr>
                <a:solidFill>
                  <a:schemeClr val="dk1"/>
                </a:solidFill>
              </a:defRPr>
            </a:lvl7pPr>
            <a:lvl8pPr lvl="7" rtl="0" algn="r">
              <a:spcBef>
                <a:spcPts val="0"/>
              </a:spcBef>
              <a:spcAft>
                <a:spcPts val="0"/>
              </a:spcAft>
              <a:buClr>
                <a:schemeClr val="dk1"/>
              </a:buClr>
              <a:buSzPts val="1600"/>
              <a:buNone/>
              <a:defRPr>
                <a:solidFill>
                  <a:schemeClr val="dk1"/>
                </a:solidFill>
              </a:defRPr>
            </a:lvl8pPr>
            <a:lvl9pPr lvl="8" rtl="0" algn="r">
              <a:spcBef>
                <a:spcPts val="0"/>
              </a:spcBef>
              <a:spcAft>
                <a:spcPts val="0"/>
              </a:spcAft>
              <a:buClr>
                <a:schemeClr val="dk1"/>
              </a:buClr>
              <a:buSzPts val="1600"/>
              <a:buNone/>
              <a:defRPr>
                <a:solidFill>
                  <a:schemeClr val="dk1"/>
                </a:solidFill>
              </a:defRPr>
            </a:lvl9pPr>
          </a:lstStyle>
          <a:p/>
        </p:txBody>
      </p:sp>
      <p:sp>
        <p:nvSpPr>
          <p:cNvPr id="72" name="Google Shape;72;p17"/>
          <p:cNvSpPr txBox="1"/>
          <p:nvPr>
            <p:ph idx="2" type="subTitle"/>
          </p:nvPr>
        </p:nvSpPr>
        <p:spPr>
          <a:xfrm>
            <a:off x="3873813" y="1209688"/>
            <a:ext cx="3668700" cy="756300"/>
          </a:xfrm>
          <a:prstGeom prst="rect">
            <a:avLst/>
          </a:prstGeom>
        </p:spPr>
        <p:txBody>
          <a:bodyPr anchorCtr="0" anchor="t" bIns="0" lIns="91425" spcFirstLastPara="1" rIns="91425" wrap="square" tIns="0">
            <a:noAutofit/>
          </a:bodyPr>
          <a:lstStyle>
            <a:lvl1pPr lvl="0" rtl="0">
              <a:lnSpc>
                <a:spcPct val="100000"/>
              </a:lnSpc>
              <a:spcBef>
                <a:spcPts val="0"/>
              </a:spcBef>
              <a:spcAft>
                <a:spcPts val="0"/>
              </a:spcAft>
              <a:buClr>
                <a:schemeClr val="dk1"/>
              </a:buClr>
              <a:buSzPts val="1600"/>
              <a:buNone/>
              <a:defRPr/>
            </a:lvl1pPr>
            <a:lvl2pPr lvl="1" rtl="0" algn="r">
              <a:spcBef>
                <a:spcPts val="0"/>
              </a:spcBef>
              <a:spcAft>
                <a:spcPts val="0"/>
              </a:spcAft>
              <a:buClr>
                <a:schemeClr val="dk1"/>
              </a:buClr>
              <a:buSzPts val="1600"/>
              <a:buNone/>
              <a:defRPr>
                <a:solidFill>
                  <a:schemeClr val="dk1"/>
                </a:solidFill>
              </a:defRPr>
            </a:lvl2pPr>
            <a:lvl3pPr lvl="2" rtl="0" algn="r">
              <a:spcBef>
                <a:spcPts val="0"/>
              </a:spcBef>
              <a:spcAft>
                <a:spcPts val="0"/>
              </a:spcAft>
              <a:buClr>
                <a:schemeClr val="dk1"/>
              </a:buClr>
              <a:buSzPts val="1600"/>
              <a:buNone/>
              <a:defRPr>
                <a:solidFill>
                  <a:schemeClr val="dk1"/>
                </a:solidFill>
              </a:defRPr>
            </a:lvl3pPr>
            <a:lvl4pPr lvl="3" rtl="0" algn="r">
              <a:spcBef>
                <a:spcPts val="0"/>
              </a:spcBef>
              <a:spcAft>
                <a:spcPts val="0"/>
              </a:spcAft>
              <a:buClr>
                <a:schemeClr val="dk1"/>
              </a:buClr>
              <a:buSzPts val="1600"/>
              <a:buNone/>
              <a:defRPr>
                <a:solidFill>
                  <a:schemeClr val="dk1"/>
                </a:solidFill>
              </a:defRPr>
            </a:lvl4pPr>
            <a:lvl5pPr lvl="4" rtl="0" algn="r">
              <a:spcBef>
                <a:spcPts val="0"/>
              </a:spcBef>
              <a:spcAft>
                <a:spcPts val="0"/>
              </a:spcAft>
              <a:buClr>
                <a:schemeClr val="dk1"/>
              </a:buClr>
              <a:buSzPts val="1600"/>
              <a:buNone/>
              <a:defRPr>
                <a:solidFill>
                  <a:schemeClr val="dk1"/>
                </a:solidFill>
              </a:defRPr>
            </a:lvl5pPr>
            <a:lvl6pPr lvl="5" rtl="0" algn="r">
              <a:spcBef>
                <a:spcPts val="0"/>
              </a:spcBef>
              <a:spcAft>
                <a:spcPts val="0"/>
              </a:spcAft>
              <a:buClr>
                <a:schemeClr val="dk1"/>
              </a:buClr>
              <a:buSzPts val="1600"/>
              <a:buNone/>
              <a:defRPr>
                <a:solidFill>
                  <a:schemeClr val="dk1"/>
                </a:solidFill>
              </a:defRPr>
            </a:lvl6pPr>
            <a:lvl7pPr lvl="6" rtl="0" algn="r">
              <a:spcBef>
                <a:spcPts val="0"/>
              </a:spcBef>
              <a:spcAft>
                <a:spcPts val="0"/>
              </a:spcAft>
              <a:buClr>
                <a:schemeClr val="dk1"/>
              </a:buClr>
              <a:buSzPts val="1600"/>
              <a:buNone/>
              <a:defRPr>
                <a:solidFill>
                  <a:schemeClr val="dk1"/>
                </a:solidFill>
              </a:defRPr>
            </a:lvl7pPr>
            <a:lvl8pPr lvl="7" rtl="0" algn="r">
              <a:spcBef>
                <a:spcPts val="0"/>
              </a:spcBef>
              <a:spcAft>
                <a:spcPts val="0"/>
              </a:spcAft>
              <a:buClr>
                <a:schemeClr val="dk1"/>
              </a:buClr>
              <a:buSzPts val="1600"/>
              <a:buNone/>
              <a:defRPr>
                <a:solidFill>
                  <a:schemeClr val="dk1"/>
                </a:solidFill>
              </a:defRPr>
            </a:lvl8pPr>
            <a:lvl9pPr lvl="8" rtl="0" algn="r">
              <a:spcBef>
                <a:spcPts val="0"/>
              </a:spcBef>
              <a:spcAft>
                <a:spcPts val="0"/>
              </a:spcAft>
              <a:buClr>
                <a:schemeClr val="dk1"/>
              </a:buClr>
              <a:buSzPts val="1600"/>
              <a:buNone/>
              <a:defRPr>
                <a:solidFill>
                  <a:schemeClr val="dk1"/>
                </a:solidFill>
              </a:defRPr>
            </a:lvl9pPr>
          </a:lstStyle>
          <a:p/>
        </p:txBody>
      </p:sp>
      <p:sp>
        <p:nvSpPr>
          <p:cNvPr id="73" name="Google Shape;73;p17"/>
          <p:cNvSpPr txBox="1"/>
          <p:nvPr>
            <p:ph idx="3" type="subTitle"/>
          </p:nvPr>
        </p:nvSpPr>
        <p:spPr>
          <a:xfrm>
            <a:off x="1601488" y="1275538"/>
            <a:ext cx="1973700" cy="624600"/>
          </a:xfrm>
          <a:prstGeom prst="rect">
            <a:avLst/>
          </a:prstGeom>
        </p:spPr>
        <p:txBody>
          <a:bodyPr anchorCtr="0" anchor="t" bIns="0" lIns="91425" spcFirstLastPara="1" rIns="91425" wrap="square" tIns="0">
            <a:noAutofit/>
          </a:bodyPr>
          <a:lstStyle>
            <a:lvl1pPr indent="-222250" lvl="0" marL="0" marR="0" rtl="0" algn="r">
              <a:lnSpc>
                <a:spcPct val="100000"/>
              </a:lnSpc>
              <a:spcBef>
                <a:spcPts val="0"/>
              </a:spcBef>
              <a:spcAft>
                <a:spcPts val="0"/>
              </a:spcAft>
              <a:buClr>
                <a:schemeClr val="accent6"/>
              </a:buClr>
              <a:buSzPts val="3500"/>
              <a:buFont typeface="Abril Fatface"/>
              <a:buNone/>
              <a:defRPr sz="3500">
                <a:solidFill>
                  <a:schemeClr val="accent1"/>
                </a:solidFill>
                <a:latin typeface="Abril Fatface"/>
                <a:ea typeface="Abril Fatface"/>
                <a:cs typeface="Abril Fatface"/>
                <a:sym typeface="Abril Fatface"/>
              </a:defRPr>
            </a:lvl1pPr>
            <a:lvl2pPr lvl="1" rtl="0" algn="r">
              <a:spcBef>
                <a:spcPts val="0"/>
              </a:spcBef>
              <a:spcAft>
                <a:spcPts val="0"/>
              </a:spcAft>
              <a:buClr>
                <a:schemeClr val="dk1"/>
              </a:buClr>
              <a:buSzPts val="2000"/>
              <a:buNone/>
              <a:defRPr sz="2000">
                <a:solidFill>
                  <a:schemeClr val="dk1"/>
                </a:solidFill>
              </a:defRPr>
            </a:lvl2pPr>
            <a:lvl3pPr lvl="2" rtl="0" algn="r">
              <a:spcBef>
                <a:spcPts val="0"/>
              </a:spcBef>
              <a:spcAft>
                <a:spcPts val="0"/>
              </a:spcAft>
              <a:buClr>
                <a:schemeClr val="dk1"/>
              </a:buClr>
              <a:buSzPts val="2000"/>
              <a:buNone/>
              <a:defRPr sz="2000">
                <a:solidFill>
                  <a:schemeClr val="dk1"/>
                </a:solidFill>
              </a:defRPr>
            </a:lvl3pPr>
            <a:lvl4pPr lvl="3" rtl="0" algn="r">
              <a:spcBef>
                <a:spcPts val="0"/>
              </a:spcBef>
              <a:spcAft>
                <a:spcPts val="0"/>
              </a:spcAft>
              <a:buClr>
                <a:schemeClr val="dk1"/>
              </a:buClr>
              <a:buSzPts val="2000"/>
              <a:buNone/>
              <a:defRPr sz="2000">
                <a:solidFill>
                  <a:schemeClr val="dk1"/>
                </a:solidFill>
              </a:defRPr>
            </a:lvl4pPr>
            <a:lvl5pPr lvl="4" rtl="0" algn="r">
              <a:spcBef>
                <a:spcPts val="0"/>
              </a:spcBef>
              <a:spcAft>
                <a:spcPts val="0"/>
              </a:spcAft>
              <a:buClr>
                <a:schemeClr val="dk1"/>
              </a:buClr>
              <a:buSzPts val="2000"/>
              <a:buNone/>
              <a:defRPr sz="2000">
                <a:solidFill>
                  <a:schemeClr val="dk1"/>
                </a:solidFill>
              </a:defRPr>
            </a:lvl5pPr>
            <a:lvl6pPr lvl="5" rtl="0" algn="r">
              <a:spcBef>
                <a:spcPts val="0"/>
              </a:spcBef>
              <a:spcAft>
                <a:spcPts val="0"/>
              </a:spcAft>
              <a:buClr>
                <a:schemeClr val="dk1"/>
              </a:buClr>
              <a:buSzPts val="2000"/>
              <a:buNone/>
              <a:defRPr sz="2000">
                <a:solidFill>
                  <a:schemeClr val="dk1"/>
                </a:solidFill>
              </a:defRPr>
            </a:lvl6pPr>
            <a:lvl7pPr lvl="6" rtl="0" algn="r">
              <a:spcBef>
                <a:spcPts val="0"/>
              </a:spcBef>
              <a:spcAft>
                <a:spcPts val="0"/>
              </a:spcAft>
              <a:buClr>
                <a:schemeClr val="dk1"/>
              </a:buClr>
              <a:buSzPts val="2000"/>
              <a:buNone/>
              <a:defRPr sz="2000">
                <a:solidFill>
                  <a:schemeClr val="dk1"/>
                </a:solidFill>
              </a:defRPr>
            </a:lvl7pPr>
            <a:lvl8pPr lvl="7" rtl="0" algn="r">
              <a:spcBef>
                <a:spcPts val="0"/>
              </a:spcBef>
              <a:spcAft>
                <a:spcPts val="0"/>
              </a:spcAft>
              <a:buClr>
                <a:schemeClr val="dk1"/>
              </a:buClr>
              <a:buSzPts val="2000"/>
              <a:buNone/>
              <a:defRPr sz="2000">
                <a:solidFill>
                  <a:schemeClr val="dk1"/>
                </a:solidFill>
              </a:defRPr>
            </a:lvl8pPr>
            <a:lvl9pPr lvl="8" rtl="0" algn="r">
              <a:spcBef>
                <a:spcPts val="0"/>
              </a:spcBef>
              <a:spcAft>
                <a:spcPts val="0"/>
              </a:spcAft>
              <a:buClr>
                <a:schemeClr val="dk1"/>
              </a:buClr>
              <a:buSzPts val="2000"/>
              <a:buNone/>
              <a:defRPr sz="2000">
                <a:solidFill>
                  <a:schemeClr val="dk1"/>
                </a:solidFill>
              </a:defRPr>
            </a:lvl9pPr>
          </a:lstStyle>
          <a:p/>
        </p:txBody>
      </p:sp>
      <p:sp>
        <p:nvSpPr>
          <p:cNvPr id="74" name="Google Shape;74;p17"/>
          <p:cNvSpPr/>
          <p:nvPr/>
        </p:nvSpPr>
        <p:spPr>
          <a:xfrm>
            <a:off x="543275" y="3321300"/>
            <a:ext cx="154800" cy="1548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7"/>
          <p:cNvSpPr/>
          <p:nvPr/>
        </p:nvSpPr>
        <p:spPr>
          <a:xfrm rot="-7452481">
            <a:off x="7772077" y="3715075"/>
            <a:ext cx="1739629" cy="2194394"/>
          </a:xfrm>
          <a:custGeom>
            <a:rect b="b" l="l" r="r" t="t"/>
            <a:pathLst>
              <a:path extrusionOk="0" h="6278" w="4977">
                <a:moveTo>
                  <a:pt x="1977" y="0"/>
                </a:moveTo>
                <a:cubicBezTo>
                  <a:pt x="1959" y="0"/>
                  <a:pt x="1940" y="2"/>
                  <a:pt x="1921" y="4"/>
                </a:cubicBezTo>
                <a:cubicBezTo>
                  <a:pt x="1186" y="96"/>
                  <a:pt x="736" y="576"/>
                  <a:pt x="644" y="1455"/>
                </a:cubicBezTo>
                <a:cubicBezTo>
                  <a:pt x="593" y="1914"/>
                  <a:pt x="532" y="2364"/>
                  <a:pt x="440" y="2814"/>
                </a:cubicBezTo>
                <a:cubicBezTo>
                  <a:pt x="1" y="5041"/>
                  <a:pt x="1554" y="6277"/>
                  <a:pt x="2953" y="6277"/>
                </a:cubicBezTo>
                <a:cubicBezTo>
                  <a:pt x="3730" y="6277"/>
                  <a:pt x="4445" y="5868"/>
                  <a:pt x="4843" y="5204"/>
                </a:cubicBezTo>
                <a:cubicBezTo>
                  <a:pt x="4966" y="5010"/>
                  <a:pt x="4976" y="4765"/>
                  <a:pt x="4854" y="4571"/>
                </a:cubicBezTo>
                <a:cubicBezTo>
                  <a:pt x="4782" y="4438"/>
                  <a:pt x="4527" y="4254"/>
                  <a:pt x="4241" y="4060"/>
                </a:cubicBezTo>
                <a:cubicBezTo>
                  <a:pt x="3658" y="3682"/>
                  <a:pt x="3270" y="3069"/>
                  <a:pt x="3178" y="2384"/>
                </a:cubicBezTo>
                <a:cubicBezTo>
                  <a:pt x="3029" y="1342"/>
                  <a:pt x="2610" y="0"/>
                  <a:pt x="1977" y="0"/>
                </a:cubicBezTo>
                <a:close/>
              </a:path>
            </a:pathLst>
          </a:cu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grpSp>
        <p:nvGrpSpPr>
          <p:cNvPr id="76" name="Google Shape;76;p17"/>
          <p:cNvGrpSpPr/>
          <p:nvPr/>
        </p:nvGrpSpPr>
        <p:grpSpPr>
          <a:xfrm>
            <a:off x="5581421" y="423674"/>
            <a:ext cx="253523" cy="253753"/>
            <a:chOff x="-2040928" y="-163697"/>
            <a:chExt cx="191700" cy="191845"/>
          </a:xfrm>
        </p:grpSpPr>
        <p:cxnSp>
          <p:nvCxnSpPr>
            <p:cNvPr id="77" name="Google Shape;77;p17"/>
            <p:cNvCxnSpPr/>
            <p:nvPr/>
          </p:nvCxnSpPr>
          <p:spPr>
            <a:xfrm>
              <a:off x="-1945078" y="-203255"/>
              <a:ext cx="0" cy="271105"/>
            </a:xfrm>
            <a:prstGeom prst="straightConnector1">
              <a:avLst/>
            </a:prstGeom>
            <a:noFill/>
            <a:ln cap="flat" cmpd="sng" w="9525">
              <a:solidFill>
                <a:schemeClr val="accent1"/>
              </a:solidFill>
              <a:prstDash val="solid"/>
              <a:round/>
              <a:headEnd len="med" w="med" type="none"/>
              <a:tailEnd len="med" w="med" type="none"/>
            </a:ln>
          </p:spPr>
        </p:cxnSp>
        <p:cxnSp>
          <p:nvCxnSpPr>
            <p:cNvPr id="78" name="Google Shape;78;p17"/>
            <p:cNvCxnSpPr/>
            <p:nvPr/>
          </p:nvCxnSpPr>
          <p:spPr>
            <a:xfrm rot="-2700000">
              <a:off x="-2080630" y="-67847"/>
              <a:ext cx="271105" cy="0"/>
            </a:xfrm>
            <a:prstGeom prst="straightConnector1">
              <a:avLst/>
            </a:prstGeom>
            <a:noFill/>
            <a:ln cap="flat" cmpd="sng" w="9525">
              <a:solidFill>
                <a:schemeClr val="accent1"/>
              </a:solidFill>
              <a:prstDash val="solid"/>
              <a:round/>
              <a:headEnd len="med" w="med" type="none"/>
              <a:tailEnd len="med" w="med" type="none"/>
            </a:ln>
          </p:spPr>
        </p:cxn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9" name="Shape 79"/>
        <p:cNvGrpSpPr/>
        <p:nvPr/>
      </p:nvGrpSpPr>
      <p:grpSpPr>
        <a:xfrm>
          <a:off x="0" y="0"/>
          <a:ext cx="0" cy="0"/>
          <a:chOff x="0" y="0"/>
          <a:chExt cx="0" cy="0"/>
        </a:xfrm>
      </p:grpSpPr>
      <p:sp>
        <p:nvSpPr>
          <p:cNvPr id="80" name="Google Shape;80;p18"/>
          <p:cNvSpPr txBox="1"/>
          <p:nvPr>
            <p:ph type="title"/>
          </p:nvPr>
        </p:nvSpPr>
        <p:spPr>
          <a:xfrm>
            <a:off x="750425" y="550550"/>
            <a:ext cx="7644000" cy="504300"/>
          </a:xfrm>
          <a:prstGeom prst="rect">
            <a:avLst/>
          </a:prstGeom>
        </p:spPr>
        <p:txBody>
          <a:bodyPr anchorCtr="0" anchor="t" bIns="0" lIns="91425" spcFirstLastPara="1" rIns="91425" wrap="square" tIns="0">
            <a:noAutofit/>
          </a:bodyPr>
          <a:lstStyle>
            <a:lvl1pPr lvl="0" rtl="0" algn="ctr">
              <a:spcBef>
                <a:spcPts val="0"/>
              </a:spcBef>
              <a:spcAft>
                <a:spcPts val="0"/>
              </a:spcAft>
              <a:buSzPts val="3500"/>
              <a:buNone/>
              <a:defRPr>
                <a:solidFill>
                  <a:schemeClr val="accen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81" name="Google Shape;81;p18"/>
          <p:cNvSpPr/>
          <p:nvPr/>
        </p:nvSpPr>
        <p:spPr>
          <a:xfrm rot="3093013">
            <a:off x="-871902" y="-1245016"/>
            <a:ext cx="2551080" cy="2872129"/>
          </a:xfrm>
          <a:custGeom>
            <a:rect b="b" l="l" r="r" t="t"/>
            <a:pathLst>
              <a:path extrusionOk="0" h="6351" w="5641">
                <a:moveTo>
                  <a:pt x="3688" y="1"/>
                </a:moveTo>
                <a:cubicBezTo>
                  <a:pt x="3070" y="1"/>
                  <a:pt x="2405" y="379"/>
                  <a:pt x="1942" y="919"/>
                </a:cubicBezTo>
                <a:cubicBezTo>
                  <a:pt x="1646" y="1276"/>
                  <a:pt x="1339" y="1624"/>
                  <a:pt x="1033" y="1981"/>
                </a:cubicBezTo>
                <a:cubicBezTo>
                  <a:pt x="1" y="3146"/>
                  <a:pt x="451" y="4944"/>
                  <a:pt x="1687" y="5843"/>
                </a:cubicBezTo>
                <a:cubicBezTo>
                  <a:pt x="2158" y="6190"/>
                  <a:pt x="2726" y="6351"/>
                  <a:pt x="3270" y="6351"/>
                </a:cubicBezTo>
                <a:cubicBezTo>
                  <a:pt x="4011" y="6351"/>
                  <a:pt x="4709" y="6052"/>
                  <a:pt x="5069" y="5517"/>
                </a:cubicBezTo>
                <a:cubicBezTo>
                  <a:pt x="5641" y="4668"/>
                  <a:pt x="3352" y="4454"/>
                  <a:pt x="4609" y="1828"/>
                </a:cubicBezTo>
                <a:cubicBezTo>
                  <a:pt x="4844" y="1348"/>
                  <a:pt x="5089" y="888"/>
                  <a:pt x="4680" y="439"/>
                </a:cubicBezTo>
                <a:cubicBezTo>
                  <a:pt x="4400" y="132"/>
                  <a:pt x="4052" y="1"/>
                  <a:pt x="3688" y="1"/>
                </a:cubicBezTo>
                <a:close/>
              </a:path>
            </a:pathLst>
          </a:cu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8"/>
          <p:cNvSpPr/>
          <p:nvPr/>
        </p:nvSpPr>
        <p:spPr>
          <a:xfrm rot="9272705">
            <a:off x="8360383" y="-449368"/>
            <a:ext cx="1739631" cy="2194381"/>
          </a:xfrm>
          <a:custGeom>
            <a:rect b="b" l="l" r="r" t="t"/>
            <a:pathLst>
              <a:path extrusionOk="0" h="6278" w="4977">
                <a:moveTo>
                  <a:pt x="1977" y="0"/>
                </a:moveTo>
                <a:cubicBezTo>
                  <a:pt x="1959" y="0"/>
                  <a:pt x="1940" y="2"/>
                  <a:pt x="1921" y="4"/>
                </a:cubicBezTo>
                <a:cubicBezTo>
                  <a:pt x="1186" y="96"/>
                  <a:pt x="736" y="576"/>
                  <a:pt x="644" y="1455"/>
                </a:cubicBezTo>
                <a:cubicBezTo>
                  <a:pt x="593" y="1914"/>
                  <a:pt x="532" y="2364"/>
                  <a:pt x="440" y="2814"/>
                </a:cubicBezTo>
                <a:cubicBezTo>
                  <a:pt x="1" y="5041"/>
                  <a:pt x="1554" y="6277"/>
                  <a:pt x="2953" y="6277"/>
                </a:cubicBezTo>
                <a:cubicBezTo>
                  <a:pt x="3730" y="6277"/>
                  <a:pt x="4445" y="5868"/>
                  <a:pt x="4843" y="5204"/>
                </a:cubicBezTo>
                <a:cubicBezTo>
                  <a:pt x="4966" y="5010"/>
                  <a:pt x="4976" y="4765"/>
                  <a:pt x="4854" y="4571"/>
                </a:cubicBezTo>
                <a:cubicBezTo>
                  <a:pt x="4782" y="4438"/>
                  <a:pt x="4527" y="4254"/>
                  <a:pt x="4241" y="4060"/>
                </a:cubicBezTo>
                <a:cubicBezTo>
                  <a:pt x="3658" y="3682"/>
                  <a:pt x="3270" y="3069"/>
                  <a:pt x="3178" y="2384"/>
                </a:cubicBezTo>
                <a:cubicBezTo>
                  <a:pt x="3029" y="1342"/>
                  <a:pt x="2610" y="0"/>
                  <a:pt x="1977" y="0"/>
                </a:cubicBezTo>
                <a:close/>
              </a:path>
            </a:pathLst>
          </a:cu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83" name="Google Shape;83;p18"/>
          <p:cNvSpPr/>
          <p:nvPr/>
        </p:nvSpPr>
        <p:spPr>
          <a:xfrm>
            <a:off x="8798575" y="1437200"/>
            <a:ext cx="154800" cy="1548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84" name="Shape 84"/>
        <p:cNvGrpSpPr/>
        <p:nvPr/>
      </p:nvGrpSpPr>
      <p:grpSpPr>
        <a:xfrm>
          <a:off x="0" y="0"/>
          <a:ext cx="0" cy="0"/>
          <a:chOff x="0" y="0"/>
          <a:chExt cx="0" cy="0"/>
        </a:xfrm>
      </p:grpSpPr>
      <p:sp>
        <p:nvSpPr>
          <p:cNvPr id="85" name="Google Shape;85;p19"/>
          <p:cNvSpPr txBox="1"/>
          <p:nvPr>
            <p:ph type="title"/>
          </p:nvPr>
        </p:nvSpPr>
        <p:spPr>
          <a:xfrm flipH="1">
            <a:off x="4862685" y="1466038"/>
            <a:ext cx="3531300" cy="576300"/>
          </a:xfrm>
          <a:prstGeom prst="rect">
            <a:avLst/>
          </a:prstGeom>
        </p:spPr>
        <p:txBody>
          <a:bodyPr anchorCtr="0" anchor="t" bIns="0" lIns="91425" spcFirstLastPara="1" rIns="91425" wrap="square" tIns="0">
            <a:noAutofit/>
          </a:bodyPr>
          <a:lstStyle>
            <a:lvl1pPr lvl="0" rtl="0">
              <a:spcBef>
                <a:spcPts val="0"/>
              </a:spcBef>
              <a:spcAft>
                <a:spcPts val="0"/>
              </a:spcAft>
              <a:buSzPts val="3500"/>
              <a:buNone/>
              <a:defRPr>
                <a:solidFill>
                  <a:schemeClr val="accen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86" name="Google Shape;86;p19"/>
          <p:cNvSpPr txBox="1"/>
          <p:nvPr>
            <p:ph idx="1" type="subTitle"/>
          </p:nvPr>
        </p:nvSpPr>
        <p:spPr>
          <a:xfrm flipH="1">
            <a:off x="4862685" y="2247663"/>
            <a:ext cx="3531300" cy="1429800"/>
          </a:xfrm>
          <a:prstGeom prst="rect">
            <a:avLst/>
          </a:prstGeom>
        </p:spPr>
        <p:txBody>
          <a:bodyPr anchorCtr="0" anchor="t" bIns="0" lIns="91425" spcFirstLastPara="1" rIns="91425" wrap="square" tIns="0">
            <a:noAutofit/>
          </a:bodyPr>
          <a:lstStyle>
            <a:lvl1pPr lvl="0" rtl="0">
              <a:lnSpc>
                <a:spcPct val="100000"/>
              </a:lnSpc>
              <a:spcBef>
                <a:spcPts val="0"/>
              </a:spcBef>
              <a:spcAft>
                <a:spcPts val="0"/>
              </a:spcAft>
              <a:buSzPts val="2100"/>
              <a:buNone/>
              <a:defRPr sz="18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grpSp>
        <p:nvGrpSpPr>
          <p:cNvPr id="87" name="Google Shape;87;p19"/>
          <p:cNvGrpSpPr/>
          <p:nvPr/>
        </p:nvGrpSpPr>
        <p:grpSpPr>
          <a:xfrm>
            <a:off x="2191434" y="4568886"/>
            <a:ext cx="253523" cy="253753"/>
            <a:chOff x="-2040928" y="-163697"/>
            <a:chExt cx="191700" cy="191845"/>
          </a:xfrm>
        </p:grpSpPr>
        <p:cxnSp>
          <p:nvCxnSpPr>
            <p:cNvPr id="88" name="Google Shape;88;p19"/>
            <p:cNvCxnSpPr/>
            <p:nvPr/>
          </p:nvCxnSpPr>
          <p:spPr>
            <a:xfrm>
              <a:off x="-1945078" y="-203255"/>
              <a:ext cx="0" cy="271105"/>
            </a:xfrm>
            <a:prstGeom prst="straightConnector1">
              <a:avLst/>
            </a:prstGeom>
            <a:noFill/>
            <a:ln cap="flat" cmpd="sng" w="9525">
              <a:solidFill>
                <a:schemeClr val="accent1"/>
              </a:solidFill>
              <a:prstDash val="solid"/>
              <a:round/>
              <a:headEnd len="med" w="med" type="none"/>
              <a:tailEnd len="med" w="med" type="none"/>
            </a:ln>
          </p:spPr>
        </p:cxnSp>
        <p:cxnSp>
          <p:nvCxnSpPr>
            <p:cNvPr id="89" name="Google Shape;89;p19"/>
            <p:cNvCxnSpPr/>
            <p:nvPr/>
          </p:nvCxnSpPr>
          <p:spPr>
            <a:xfrm rot="-2700000">
              <a:off x="-2080630" y="-67847"/>
              <a:ext cx="271105" cy="0"/>
            </a:xfrm>
            <a:prstGeom prst="straightConnector1">
              <a:avLst/>
            </a:prstGeom>
            <a:noFill/>
            <a:ln cap="flat" cmpd="sng" w="9525">
              <a:solidFill>
                <a:schemeClr val="accent1"/>
              </a:solidFill>
              <a:prstDash val="solid"/>
              <a:round/>
              <a:headEnd len="med" w="med" type="none"/>
              <a:tailEnd len="med" w="med" type="none"/>
            </a:ln>
          </p:spPr>
        </p:cxnSp>
      </p:grpSp>
      <p:sp>
        <p:nvSpPr>
          <p:cNvPr id="90" name="Google Shape;90;p19"/>
          <p:cNvSpPr/>
          <p:nvPr/>
        </p:nvSpPr>
        <p:spPr>
          <a:xfrm rot="7537976">
            <a:off x="7523859" y="-1473113"/>
            <a:ext cx="2171353" cy="3007417"/>
          </a:xfrm>
          <a:custGeom>
            <a:rect b="b" l="l" r="r" t="t"/>
            <a:pathLst>
              <a:path extrusionOk="0" h="7572" w="5467">
                <a:moveTo>
                  <a:pt x="2825" y="1"/>
                </a:moveTo>
                <a:cubicBezTo>
                  <a:pt x="2123" y="1"/>
                  <a:pt x="1526" y="538"/>
                  <a:pt x="1319" y="1219"/>
                </a:cubicBezTo>
                <a:cubicBezTo>
                  <a:pt x="1247" y="1444"/>
                  <a:pt x="1186" y="1668"/>
                  <a:pt x="1155" y="1903"/>
                </a:cubicBezTo>
                <a:cubicBezTo>
                  <a:pt x="1104" y="2322"/>
                  <a:pt x="961" y="2741"/>
                  <a:pt x="726" y="3099"/>
                </a:cubicBezTo>
                <a:cubicBezTo>
                  <a:pt x="93" y="4028"/>
                  <a:pt x="1" y="5234"/>
                  <a:pt x="501" y="6246"/>
                </a:cubicBezTo>
                <a:cubicBezTo>
                  <a:pt x="930" y="7163"/>
                  <a:pt x="1971" y="7572"/>
                  <a:pt x="3079" y="7572"/>
                </a:cubicBezTo>
                <a:cubicBezTo>
                  <a:pt x="3501" y="7572"/>
                  <a:pt x="3932" y="7513"/>
                  <a:pt x="4343" y="7400"/>
                </a:cubicBezTo>
                <a:cubicBezTo>
                  <a:pt x="4496" y="7349"/>
                  <a:pt x="4629" y="7308"/>
                  <a:pt x="4751" y="7267"/>
                </a:cubicBezTo>
                <a:cubicBezTo>
                  <a:pt x="4915" y="7216"/>
                  <a:pt x="4997" y="7043"/>
                  <a:pt x="4956" y="6889"/>
                </a:cubicBezTo>
                <a:cubicBezTo>
                  <a:pt x="4915" y="6726"/>
                  <a:pt x="4568" y="6276"/>
                  <a:pt x="4312" y="5387"/>
                </a:cubicBezTo>
                <a:cubicBezTo>
                  <a:pt x="3893" y="3916"/>
                  <a:pt x="4292" y="3875"/>
                  <a:pt x="4190" y="3855"/>
                </a:cubicBezTo>
                <a:cubicBezTo>
                  <a:pt x="4312" y="3722"/>
                  <a:pt x="4578" y="2782"/>
                  <a:pt x="4588" y="2741"/>
                </a:cubicBezTo>
                <a:cubicBezTo>
                  <a:pt x="4660" y="2486"/>
                  <a:pt x="5467" y="146"/>
                  <a:pt x="2902" y="3"/>
                </a:cubicBezTo>
                <a:cubicBezTo>
                  <a:pt x="2876" y="2"/>
                  <a:pt x="2851" y="1"/>
                  <a:pt x="2825" y="1"/>
                </a:cubicBezTo>
                <a:close/>
              </a:path>
            </a:pathLst>
          </a:cu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9"/>
          <p:cNvSpPr/>
          <p:nvPr/>
        </p:nvSpPr>
        <p:spPr>
          <a:xfrm>
            <a:off x="6600075" y="561700"/>
            <a:ext cx="154800" cy="1548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2" name="Google Shape;92;p19"/>
          <p:cNvGrpSpPr/>
          <p:nvPr/>
        </p:nvGrpSpPr>
        <p:grpSpPr>
          <a:xfrm>
            <a:off x="5800646" y="224561"/>
            <a:ext cx="253523" cy="253753"/>
            <a:chOff x="-2040928" y="-163697"/>
            <a:chExt cx="191700" cy="191845"/>
          </a:xfrm>
        </p:grpSpPr>
        <p:cxnSp>
          <p:nvCxnSpPr>
            <p:cNvPr id="93" name="Google Shape;93;p19"/>
            <p:cNvCxnSpPr/>
            <p:nvPr/>
          </p:nvCxnSpPr>
          <p:spPr>
            <a:xfrm>
              <a:off x="-1945078" y="-203255"/>
              <a:ext cx="0" cy="271105"/>
            </a:xfrm>
            <a:prstGeom prst="straightConnector1">
              <a:avLst/>
            </a:prstGeom>
            <a:noFill/>
            <a:ln cap="flat" cmpd="sng" w="9525">
              <a:solidFill>
                <a:schemeClr val="accent1"/>
              </a:solidFill>
              <a:prstDash val="solid"/>
              <a:round/>
              <a:headEnd len="med" w="med" type="none"/>
              <a:tailEnd len="med" w="med" type="none"/>
            </a:ln>
          </p:spPr>
        </p:cxnSp>
        <p:cxnSp>
          <p:nvCxnSpPr>
            <p:cNvPr id="94" name="Google Shape;94;p19"/>
            <p:cNvCxnSpPr/>
            <p:nvPr/>
          </p:nvCxnSpPr>
          <p:spPr>
            <a:xfrm rot="-2700000">
              <a:off x="-2080630" y="-67847"/>
              <a:ext cx="271105" cy="0"/>
            </a:xfrm>
            <a:prstGeom prst="straightConnector1">
              <a:avLst/>
            </a:prstGeom>
            <a:noFill/>
            <a:ln cap="flat" cmpd="sng" w="9525">
              <a:solidFill>
                <a:schemeClr val="accent1"/>
              </a:solidFill>
              <a:prstDash val="solid"/>
              <a:round/>
              <a:headEnd len="med" w="med" type="none"/>
              <a:tailEnd len="med" w="med" type="none"/>
            </a:ln>
          </p:spPr>
        </p:cxnSp>
      </p:grpSp>
      <p:sp>
        <p:nvSpPr>
          <p:cNvPr id="95" name="Google Shape;95;p19"/>
          <p:cNvSpPr/>
          <p:nvPr/>
        </p:nvSpPr>
        <p:spPr>
          <a:xfrm rot="-4131138">
            <a:off x="-894597" y="2615071"/>
            <a:ext cx="3470806" cy="3907593"/>
          </a:xfrm>
          <a:custGeom>
            <a:rect b="b" l="l" r="r" t="t"/>
            <a:pathLst>
              <a:path extrusionOk="0" h="6351" w="5641">
                <a:moveTo>
                  <a:pt x="3688" y="1"/>
                </a:moveTo>
                <a:cubicBezTo>
                  <a:pt x="3070" y="1"/>
                  <a:pt x="2405" y="379"/>
                  <a:pt x="1942" y="919"/>
                </a:cubicBezTo>
                <a:cubicBezTo>
                  <a:pt x="1646" y="1276"/>
                  <a:pt x="1339" y="1624"/>
                  <a:pt x="1033" y="1981"/>
                </a:cubicBezTo>
                <a:cubicBezTo>
                  <a:pt x="1" y="3146"/>
                  <a:pt x="451" y="4944"/>
                  <a:pt x="1687" y="5843"/>
                </a:cubicBezTo>
                <a:cubicBezTo>
                  <a:pt x="2158" y="6190"/>
                  <a:pt x="2726" y="6351"/>
                  <a:pt x="3270" y="6351"/>
                </a:cubicBezTo>
                <a:cubicBezTo>
                  <a:pt x="4011" y="6351"/>
                  <a:pt x="4709" y="6052"/>
                  <a:pt x="5069" y="5517"/>
                </a:cubicBezTo>
                <a:cubicBezTo>
                  <a:pt x="5641" y="4668"/>
                  <a:pt x="3352" y="4454"/>
                  <a:pt x="4609" y="1828"/>
                </a:cubicBezTo>
                <a:cubicBezTo>
                  <a:pt x="4844" y="1348"/>
                  <a:pt x="5089" y="888"/>
                  <a:pt x="4680" y="439"/>
                </a:cubicBezTo>
                <a:cubicBezTo>
                  <a:pt x="4400" y="132"/>
                  <a:pt x="4052" y="1"/>
                  <a:pt x="3688" y="1"/>
                </a:cubicBezTo>
                <a:close/>
              </a:path>
            </a:pathLst>
          </a:cu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96" name="Shape 96"/>
        <p:cNvGrpSpPr/>
        <p:nvPr/>
      </p:nvGrpSpPr>
      <p:grpSpPr>
        <a:xfrm>
          <a:off x="0" y="0"/>
          <a:ext cx="0" cy="0"/>
          <a:chOff x="0" y="0"/>
          <a:chExt cx="0" cy="0"/>
        </a:xfrm>
      </p:grpSpPr>
      <p:sp>
        <p:nvSpPr>
          <p:cNvPr id="97" name="Google Shape;97;p20"/>
          <p:cNvSpPr txBox="1"/>
          <p:nvPr>
            <p:ph type="title"/>
          </p:nvPr>
        </p:nvSpPr>
        <p:spPr>
          <a:xfrm flipH="1">
            <a:off x="3520488" y="659300"/>
            <a:ext cx="4794600" cy="2551500"/>
          </a:xfrm>
          <a:prstGeom prst="rect">
            <a:avLst/>
          </a:prstGeom>
        </p:spPr>
        <p:txBody>
          <a:bodyPr anchorCtr="0" anchor="t" bIns="0" lIns="91425" spcFirstLastPara="1" rIns="91425" wrap="square" tIns="0">
            <a:noAutofit/>
          </a:bodyPr>
          <a:lstStyle>
            <a:lvl1pPr lvl="0" rtl="0" algn="r">
              <a:spcBef>
                <a:spcPts val="0"/>
              </a:spcBef>
              <a:spcAft>
                <a:spcPts val="0"/>
              </a:spcAft>
              <a:buSzPts val="4800"/>
              <a:buNone/>
              <a:defRPr sz="80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98" name="Google Shape;98;p20"/>
          <p:cNvSpPr/>
          <p:nvPr/>
        </p:nvSpPr>
        <p:spPr>
          <a:xfrm flipH="1" rot="-7958917">
            <a:off x="-1381587" y="-1343119"/>
            <a:ext cx="3470796" cy="3907602"/>
          </a:xfrm>
          <a:custGeom>
            <a:rect b="b" l="l" r="r" t="t"/>
            <a:pathLst>
              <a:path extrusionOk="0" h="6351" w="5641">
                <a:moveTo>
                  <a:pt x="3688" y="1"/>
                </a:moveTo>
                <a:cubicBezTo>
                  <a:pt x="3070" y="1"/>
                  <a:pt x="2405" y="379"/>
                  <a:pt x="1942" y="919"/>
                </a:cubicBezTo>
                <a:cubicBezTo>
                  <a:pt x="1646" y="1276"/>
                  <a:pt x="1339" y="1624"/>
                  <a:pt x="1033" y="1981"/>
                </a:cubicBezTo>
                <a:cubicBezTo>
                  <a:pt x="1" y="3146"/>
                  <a:pt x="451" y="4944"/>
                  <a:pt x="1687" y="5843"/>
                </a:cubicBezTo>
                <a:cubicBezTo>
                  <a:pt x="2158" y="6190"/>
                  <a:pt x="2726" y="6351"/>
                  <a:pt x="3270" y="6351"/>
                </a:cubicBezTo>
                <a:cubicBezTo>
                  <a:pt x="4011" y="6351"/>
                  <a:pt x="4709" y="6052"/>
                  <a:pt x="5069" y="5517"/>
                </a:cubicBezTo>
                <a:cubicBezTo>
                  <a:pt x="5641" y="4668"/>
                  <a:pt x="3352" y="4454"/>
                  <a:pt x="4609" y="1828"/>
                </a:cubicBezTo>
                <a:cubicBezTo>
                  <a:pt x="4844" y="1348"/>
                  <a:pt x="5089" y="888"/>
                  <a:pt x="4680" y="439"/>
                </a:cubicBezTo>
                <a:cubicBezTo>
                  <a:pt x="4400" y="132"/>
                  <a:pt x="4052" y="1"/>
                  <a:pt x="3688" y="1"/>
                </a:cubicBezTo>
                <a:close/>
              </a:path>
            </a:pathLst>
          </a:cu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20"/>
          <p:cNvSpPr/>
          <p:nvPr/>
        </p:nvSpPr>
        <p:spPr>
          <a:xfrm rot="3572570">
            <a:off x="8144135" y="3825555"/>
            <a:ext cx="1739638" cy="2194392"/>
          </a:xfrm>
          <a:custGeom>
            <a:rect b="b" l="l" r="r" t="t"/>
            <a:pathLst>
              <a:path extrusionOk="0" h="6278" w="4977">
                <a:moveTo>
                  <a:pt x="1977" y="0"/>
                </a:moveTo>
                <a:cubicBezTo>
                  <a:pt x="1959" y="0"/>
                  <a:pt x="1940" y="2"/>
                  <a:pt x="1921" y="4"/>
                </a:cubicBezTo>
                <a:cubicBezTo>
                  <a:pt x="1186" y="96"/>
                  <a:pt x="736" y="576"/>
                  <a:pt x="644" y="1455"/>
                </a:cubicBezTo>
                <a:cubicBezTo>
                  <a:pt x="593" y="1914"/>
                  <a:pt x="532" y="2364"/>
                  <a:pt x="440" y="2814"/>
                </a:cubicBezTo>
                <a:cubicBezTo>
                  <a:pt x="1" y="5041"/>
                  <a:pt x="1554" y="6277"/>
                  <a:pt x="2953" y="6277"/>
                </a:cubicBezTo>
                <a:cubicBezTo>
                  <a:pt x="3730" y="6277"/>
                  <a:pt x="4445" y="5868"/>
                  <a:pt x="4843" y="5204"/>
                </a:cubicBezTo>
                <a:cubicBezTo>
                  <a:pt x="4966" y="5010"/>
                  <a:pt x="4976" y="4765"/>
                  <a:pt x="4854" y="4571"/>
                </a:cubicBezTo>
                <a:cubicBezTo>
                  <a:pt x="4782" y="4438"/>
                  <a:pt x="4527" y="4254"/>
                  <a:pt x="4241" y="4060"/>
                </a:cubicBezTo>
                <a:cubicBezTo>
                  <a:pt x="3658" y="3682"/>
                  <a:pt x="3270" y="3069"/>
                  <a:pt x="3178" y="2384"/>
                </a:cubicBezTo>
                <a:cubicBezTo>
                  <a:pt x="3029" y="1342"/>
                  <a:pt x="2610" y="0"/>
                  <a:pt x="1977" y="0"/>
                </a:cubicBezTo>
                <a:close/>
              </a:path>
            </a:pathLst>
          </a:cu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grpSp>
        <p:nvGrpSpPr>
          <p:cNvPr id="100" name="Google Shape;100;p20"/>
          <p:cNvGrpSpPr/>
          <p:nvPr/>
        </p:nvGrpSpPr>
        <p:grpSpPr>
          <a:xfrm flipH="1">
            <a:off x="965090" y="2373849"/>
            <a:ext cx="253523" cy="253753"/>
            <a:chOff x="-2040928" y="-163697"/>
            <a:chExt cx="191700" cy="191845"/>
          </a:xfrm>
        </p:grpSpPr>
        <p:cxnSp>
          <p:nvCxnSpPr>
            <p:cNvPr id="101" name="Google Shape;101;p20"/>
            <p:cNvCxnSpPr/>
            <p:nvPr/>
          </p:nvCxnSpPr>
          <p:spPr>
            <a:xfrm>
              <a:off x="-1945078" y="-203255"/>
              <a:ext cx="0" cy="271105"/>
            </a:xfrm>
            <a:prstGeom prst="straightConnector1">
              <a:avLst/>
            </a:prstGeom>
            <a:noFill/>
            <a:ln cap="flat" cmpd="sng" w="9525">
              <a:solidFill>
                <a:schemeClr val="accent1"/>
              </a:solidFill>
              <a:prstDash val="solid"/>
              <a:round/>
              <a:headEnd len="med" w="med" type="none"/>
              <a:tailEnd len="med" w="med" type="none"/>
            </a:ln>
          </p:spPr>
        </p:cxnSp>
        <p:cxnSp>
          <p:nvCxnSpPr>
            <p:cNvPr id="102" name="Google Shape;102;p20"/>
            <p:cNvCxnSpPr/>
            <p:nvPr/>
          </p:nvCxnSpPr>
          <p:spPr>
            <a:xfrm rot="-2700000">
              <a:off x="-2080630" y="-67847"/>
              <a:ext cx="271105" cy="0"/>
            </a:xfrm>
            <a:prstGeom prst="straightConnector1">
              <a:avLst/>
            </a:prstGeom>
            <a:noFill/>
            <a:ln cap="flat" cmpd="sng" w="9525">
              <a:solidFill>
                <a:schemeClr val="accent1"/>
              </a:solidFill>
              <a:prstDash val="solid"/>
              <a:round/>
              <a:headEnd len="med" w="med" type="none"/>
              <a:tailEnd len="med" w="med" type="none"/>
            </a:ln>
          </p:spPr>
        </p:cxnSp>
      </p:grpSp>
      <p:sp>
        <p:nvSpPr>
          <p:cNvPr id="103" name="Google Shape;103;p20"/>
          <p:cNvSpPr/>
          <p:nvPr/>
        </p:nvSpPr>
        <p:spPr>
          <a:xfrm flipH="1" rot="-821154">
            <a:off x="1619586" y="1791775"/>
            <a:ext cx="154692" cy="154692"/>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04" name="Shape 104"/>
        <p:cNvGrpSpPr/>
        <p:nvPr/>
      </p:nvGrpSpPr>
      <p:grpSpPr>
        <a:xfrm>
          <a:off x="0" y="0"/>
          <a:ext cx="0" cy="0"/>
          <a:chOff x="0" y="0"/>
          <a:chExt cx="0" cy="0"/>
        </a:xfrm>
      </p:grpSpPr>
      <p:sp>
        <p:nvSpPr>
          <p:cNvPr id="105" name="Google Shape;105;p21"/>
          <p:cNvSpPr txBox="1"/>
          <p:nvPr>
            <p:ph type="title"/>
          </p:nvPr>
        </p:nvSpPr>
        <p:spPr>
          <a:xfrm>
            <a:off x="1173328" y="550550"/>
            <a:ext cx="2013600" cy="1468200"/>
          </a:xfrm>
          <a:prstGeom prst="rect">
            <a:avLst/>
          </a:prstGeom>
        </p:spPr>
        <p:txBody>
          <a:bodyPr anchorCtr="0" anchor="t" bIns="0" lIns="91425" spcFirstLastPara="1" rIns="91425" wrap="square" tIns="0">
            <a:noAutofit/>
          </a:bodyPr>
          <a:lstStyle>
            <a:lvl1pPr lvl="0" rtl="0" algn="r">
              <a:spcBef>
                <a:spcPts val="0"/>
              </a:spcBef>
              <a:spcAft>
                <a:spcPts val="0"/>
              </a:spcAft>
              <a:buSzPts val="4200"/>
              <a:buNone/>
              <a:defRPr sz="4500">
                <a:solidFill>
                  <a:schemeClr val="accent1"/>
                </a:solidFill>
              </a:defRPr>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106" name="Google Shape;106;p21"/>
          <p:cNvSpPr txBox="1"/>
          <p:nvPr>
            <p:ph idx="1" type="subTitle"/>
          </p:nvPr>
        </p:nvSpPr>
        <p:spPr>
          <a:xfrm>
            <a:off x="3700150" y="713900"/>
            <a:ext cx="4176000" cy="1141500"/>
          </a:xfrm>
          <a:prstGeom prst="rect">
            <a:avLst/>
          </a:prstGeom>
        </p:spPr>
        <p:txBody>
          <a:bodyPr anchorCtr="0" anchor="t" bIns="0" lIns="91425" spcFirstLastPara="1" rIns="91425" wrap="square" tIns="0">
            <a:noAutofit/>
          </a:bodyPr>
          <a:lstStyle>
            <a:lvl1pPr lvl="0" rtl="0">
              <a:lnSpc>
                <a:spcPct val="100000"/>
              </a:lnSpc>
              <a:spcBef>
                <a:spcPts val="0"/>
              </a:spcBef>
              <a:spcAft>
                <a:spcPts val="0"/>
              </a:spcAft>
              <a:buSzPts val="2100"/>
              <a:buNone/>
              <a:defRPr sz="18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07" name="Google Shape;107;p21"/>
          <p:cNvSpPr/>
          <p:nvPr/>
        </p:nvSpPr>
        <p:spPr>
          <a:xfrm rot="4239644">
            <a:off x="-532696" y="-676890"/>
            <a:ext cx="1739637" cy="2194373"/>
          </a:xfrm>
          <a:custGeom>
            <a:rect b="b" l="l" r="r" t="t"/>
            <a:pathLst>
              <a:path extrusionOk="0" h="6278" w="4977">
                <a:moveTo>
                  <a:pt x="1977" y="0"/>
                </a:moveTo>
                <a:cubicBezTo>
                  <a:pt x="1959" y="0"/>
                  <a:pt x="1940" y="2"/>
                  <a:pt x="1921" y="4"/>
                </a:cubicBezTo>
                <a:cubicBezTo>
                  <a:pt x="1186" y="96"/>
                  <a:pt x="736" y="576"/>
                  <a:pt x="644" y="1455"/>
                </a:cubicBezTo>
                <a:cubicBezTo>
                  <a:pt x="593" y="1914"/>
                  <a:pt x="532" y="2364"/>
                  <a:pt x="440" y="2814"/>
                </a:cubicBezTo>
                <a:cubicBezTo>
                  <a:pt x="1" y="5041"/>
                  <a:pt x="1554" y="6277"/>
                  <a:pt x="2953" y="6277"/>
                </a:cubicBezTo>
                <a:cubicBezTo>
                  <a:pt x="3730" y="6277"/>
                  <a:pt x="4445" y="5868"/>
                  <a:pt x="4843" y="5204"/>
                </a:cubicBezTo>
                <a:cubicBezTo>
                  <a:pt x="4966" y="5010"/>
                  <a:pt x="4976" y="4765"/>
                  <a:pt x="4854" y="4571"/>
                </a:cubicBezTo>
                <a:cubicBezTo>
                  <a:pt x="4782" y="4438"/>
                  <a:pt x="4527" y="4254"/>
                  <a:pt x="4241" y="4060"/>
                </a:cubicBezTo>
                <a:cubicBezTo>
                  <a:pt x="3658" y="3682"/>
                  <a:pt x="3270" y="3069"/>
                  <a:pt x="3178" y="2384"/>
                </a:cubicBezTo>
                <a:cubicBezTo>
                  <a:pt x="3029" y="1342"/>
                  <a:pt x="2610" y="0"/>
                  <a:pt x="1977" y="0"/>
                </a:cubicBezTo>
                <a:close/>
              </a:path>
            </a:pathLst>
          </a:cu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grpSp>
        <p:nvGrpSpPr>
          <p:cNvPr id="108" name="Google Shape;108;p21"/>
          <p:cNvGrpSpPr/>
          <p:nvPr/>
        </p:nvGrpSpPr>
        <p:grpSpPr>
          <a:xfrm>
            <a:off x="496509" y="1604411"/>
            <a:ext cx="253523" cy="253753"/>
            <a:chOff x="-2040928" y="-163697"/>
            <a:chExt cx="191700" cy="191845"/>
          </a:xfrm>
        </p:grpSpPr>
        <p:cxnSp>
          <p:nvCxnSpPr>
            <p:cNvPr id="109" name="Google Shape;109;p21"/>
            <p:cNvCxnSpPr/>
            <p:nvPr/>
          </p:nvCxnSpPr>
          <p:spPr>
            <a:xfrm>
              <a:off x="-1945078" y="-203255"/>
              <a:ext cx="0" cy="271105"/>
            </a:xfrm>
            <a:prstGeom prst="straightConnector1">
              <a:avLst/>
            </a:prstGeom>
            <a:noFill/>
            <a:ln cap="flat" cmpd="sng" w="9525">
              <a:solidFill>
                <a:schemeClr val="accent1"/>
              </a:solidFill>
              <a:prstDash val="solid"/>
              <a:round/>
              <a:headEnd len="med" w="med" type="none"/>
              <a:tailEnd len="med" w="med" type="none"/>
            </a:ln>
          </p:spPr>
        </p:cxnSp>
        <p:cxnSp>
          <p:nvCxnSpPr>
            <p:cNvPr id="110" name="Google Shape;110;p21"/>
            <p:cNvCxnSpPr/>
            <p:nvPr/>
          </p:nvCxnSpPr>
          <p:spPr>
            <a:xfrm rot="-2700000">
              <a:off x="-2080630" y="-67847"/>
              <a:ext cx="271105" cy="0"/>
            </a:xfrm>
            <a:prstGeom prst="straightConnector1">
              <a:avLst/>
            </a:prstGeom>
            <a:noFill/>
            <a:ln cap="flat" cmpd="sng" w="9525">
              <a:solidFill>
                <a:schemeClr val="accent1"/>
              </a:solidFill>
              <a:prstDash val="solid"/>
              <a:round/>
              <a:headEnd len="med" w="med" type="none"/>
              <a:tailEnd len="med" w="med" type="none"/>
            </a:ln>
          </p:spPr>
        </p:cxnSp>
      </p:grpSp>
      <p:sp>
        <p:nvSpPr>
          <p:cNvPr id="111" name="Google Shape;111;p21"/>
          <p:cNvSpPr/>
          <p:nvPr/>
        </p:nvSpPr>
        <p:spPr>
          <a:xfrm>
            <a:off x="8466538" y="3439925"/>
            <a:ext cx="154800" cy="1548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12" name="Shape 112"/>
        <p:cNvGrpSpPr/>
        <p:nvPr/>
      </p:nvGrpSpPr>
      <p:grpSpPr>
        <a:xfrm>
          <a:off x="0" y="0"/>
          <a:ext cx="0" cy="0"/>
          <a:chOff x="0" y="0"/>
          <a:chExt cx="0" cy="0"/>
        </a:xfrm>
      </p:grpSpPr>
      <p:sp>
        <p:nvSpPr>
          <p:cNvPr id="113" name="Google Shape;113;p22"/>
          <p:cNvSpPr txBox="1"/>
          <p:nvPr>
            <p:ph type="title"/>
          </p:nvPr>
        </p:nvSpPr>
        <p:spPr>
          <a:xfrm>
            <a:off x="5163470" y="550550"/>
            <a:ext cx="3230700" cy="577800"/>
          </a:xfrm>
          <a:prstGeom prst="rect">
            <a:avLst/>
          </a:prstGeom>
        </p:spPr>
        <p:txBody>
          <a:bodyPr anchorCtr="0" anchor="t" bIns="0" lIns="91425" spcFirstLastPara="1" rIns="91425" wrap="square" tIns="0">
            <a:noAutofit/>
          </a:bodyPr>
          <a:lstStyle>
            <a:lvl1pPr lvl="0" rtl="0" algn="r">
              <a:spcBef>
                <a:spcPts val="0"/>
              </a:spcBef>
              <a:spcAft>
                <a:spcPts val="0"/>
              </a:spcAft>
              <a:buSzPts val="3500"/>
              <a:buNone/>
              <a:defRPr>
                <a:solidFill>
                  <a:schemeClr val="accen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14" name="Google Shape;114;p22"/>
          <p:cNvSpPr txBox="1"/>
          <p:nvPr>
            <p:ph idx="1" type="subTitle"/>
          </p:nvPr>
        </p:nvSpPr>
        <p:spPr>
          <a:xfrm>
            <a:off x="5163401" y="1265475"/>
            <a:ext cx="3230700" cy="1235100"/>
          </a:xfrm>
          <a:prstGeom prst="rect">
            <a:avLst/>
          </a:prstGeom>
        </p:spPr>
        <p:txBody>
          <a:bodyPr anchorCtr="0" anchor="t" bIns="0" lIns="91425" spcFirstLastPara="1" rIns="91425" wrap="square" tIns="0">
            <a:noAutofit/>
          </a:bodyPr>
          <a:lstStyle>
            <a:lvl1pPr lvl="0" rtl="0" algn="r">
              <a:lnSpc>
                <a:spcPct val="100000"/>
              </a:lnSpc>
              <a:spcBef>
                <a:spcPts val="0"/>
              </a:spcBef>
              <a:spcAft>
                <a:spcPts val="0"/>
              </a:spcAft>
              <a:buSzPts val="2100"/>
              <a:buNone/>
              <a:defRPr sz="18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15" name="Shape 115"/>
        <p:cNvGrpSpPr/>
        <p:nvPr/>
      </p:nvGrpSpPr>
      <p:grpSpPr>
        <a:xfrm>
          <a:off x="0" y="0"/>
          <a:ext cx="0" cy="0"/>
          <a:chOff x="0" y="0"/>
          <a:chExt cx="0" cy="0"/>
        </a:xfrm>
      </p:grpSpPr>
      <p:sp>
        <p:nvSpPr>
          <p:cNvPr id="116" name="Google Shape;116;p23"/>
          <p:cNvSpPr txBox="1"/>
          <p:nvPr>
            <p:ph hasCustomPrompt="1" type="title"/>
          </p:nvPr>
        </p:nvSpPr>
        <p:spPr>
          <a:xfrm>
            <a:off x="5445100" y="1687900"/>
            <a:ext cx="2676000" cy="1465500"/>
          </a:xfrm>
          <a:prstGeom prst="rect">
            <a:avLst/>
          </a:prstGeom>
        </p:spPr>
        <p:txBody>
          <a:bodyPr anchorCtr="0" anchor="t" bIns="0" lIns="91425" spcFirstLastPara="1" rIns="91425" wrap="square" tIns="0">
            <a:noAutofit/>
          </a:bodyPr>
          <a:lstStyle>
            <a:lvl1pPr lvl="0" rtl="0">
              <a:spcBef>
                <a:spcPts val="0"/>
              </a:spcBef>
              <a:spcAft>
                <a:spcPts val="0"/>
              </a:spcAft>
              <a:buSzPts val="12000"/>
              <a:buNone/>
              <a:defRPr sz="10000">
                <a:solidFill>
                  <a:schemeClr val="accent1"/>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17" name="Google Shape;117;p23"/>
          <p:cNvSpPr txBox="1"/>
          <p:nvPr>
            <p:ph idx="2" type="title"/>
          </p:nvPr>
        </p:nvSpPr>
        <p:spPr>
          <a:xfrm>
            <a:off x="750425" y="550550"/>
            <a:ext cx="7644000" cy="504300"/>
          </a:xfrm>
          <a:prstGeom prst="rect">
            <a:avLst/>
          </a:prstGeom>
        </p:spPr>
        <p:txBody>
          <a:bodyPr anchorCtr="0" anchor="t" bIns="0" lIns="91425" spcFirstLastPara="1" rIns="91425" wrap="square" tIns="0">
            <a:noAutofit/>
          </a:bodyPr>
          <a:lstStyle>
            <a:lvl1pPr lvl="0" rtl="0" algn="ctr">
              <a:spcBef>
                <a:spcPts val="0"/>
              </a:spcBef>
              <a:spcAft>
                <a:spcPts val="0"/>
              </a:spcAft>
              <a:buSzPts val="3500"/>
              <a:buNone/>
              <a:defRPr>
                <a:solidFill>
                  <a:schemeClr val="accen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18" name="Google Shape;118;p23"/>
          <p:cNvSpPr txBox="1"/>
          <p:nvPr>
            <p:ph idx="1" type="subTitle"/>
          </p:nvPr>
        </p:nvSpPr>
        <p:spPr>
          <a:xfrm>
            <a:off x="5445100" y="3219750"/>
            <a:ext cx="2676000" cy="842100"/>
          </a:xfrm>
          <a:prstGeom prst="rect">
            <a:avLst/>
          </a:prstGeom>
        </p:spPr>
        <p:txBody>
          <a:bodyPr anchorCtr="0" anchor="t" bIns="0" lIns="91425" spcFirstLastPara="1" rIns="91425" wrap="square" tIns="0">
            <a:noAutofit/>
          </a:bodyPr>
          <a:lstStyle>
            <a:lvl1pPr lvl="0" rtl="0">
              <a:lnSpc>
                <a:spcPct val="100000"/>
              </a:lnSpc>
              <a:spcBef>
                <a:spcPts val="0"/>
              </a:spcBef>
              <a:spcAft>
                <a:spcPts val="0"/>
              </a:spcAft>
              <a:buClr>
                <a:schemeClr val="dk1"/>
              </a:buClr>
              <a:buSzPts val="1600"/>
              <a:buNone/>
              <a:defRPr sz="1800"/>
            </a:lvl1pPr>
            <a:lvl2pPr lvl="1" rtl="0" algn="r">
              <a:spcBef>
                <a:spcPts val="0"/>
              </a:spcBef>
              <a:spcAft>
                <a:spcPts val="0"/>
              </a:spcAft>
              <a:buClr>
                <a:schemeClr val="dk1"/>
              </a:buClr>
              <a:buSzPts val="1600"/>
              <a:buNone/>
              <a:defRPr>
                <a:solidFill>
                  <a:schemeClr val="dk1"/>
                </a:solidFill>
              </a:defRPr>
            </a:lvl2pPr>
            <a:lvl3pPr lvl="2" rtl="0" algn="r">
              <a:spcBef>
                <a:spcPts val="0"/>
              </a:spcBef>
              <a:spcAft>
                <a:spcPts val="0"/>
              </a:spcAft>
              <a:buClr>
                <a:schemeClr val="dk1"/>
              </a:buClr>
              <a:buSzPts val="1600"/>
              <a:buNone/>
              <a:defRPr>
                <a:solidFill>
                  <a:schemeClr val="dk1"/>
                </a:solidFill>
              </a:defRPr>
            </a:lvl3pPr>
            <a:lvl4pPr lvl="3" rtl="0" algn="r">
              <a:spcBef>
                <a:spcPts val="0"/>
              </a:spcBef>
              <a:spcAft>
                <a:spcPts val="0"/>
              </a:spcAft>
              <a:buClr>
                <a:schemeClr val="dk1"/>
              </a:buClr>
              <a:buSzPts val="1600"/>
              <a:buNone/>
              <a:defRPr>
                <a:solidFill>
                  <a:schemeClr val="dk1"/>
                </a:solidFill>
              </a:defRPr>
            </a:lvl4pPr>
            <a:lvl5pPr lvl="4" rtl="0" algn="r">
              <a:spcBef>
                <a:spcPts val="0"/>
              </a:spcBef>
              <a:spcAft>
                <a:spcPts val="0"/>
              </a:spcAft>
              <a:buClr>
                <a:schemeClr val="dk1"/>
              </a:buClr>
              <a:buSzPts val="1600"/>
              <a:buNone/>
              <a:defRPr>
                <a:solidFill>
                  <a:schemeClr val="dk1"/>
                </a:solidFill>
              </a:defRPr>
            </a:lvl5pPr>
            <a:lvl6pPr lvl="5" rtl="0" algn="r">
              <a:spcBef>
                <a:spcPts val="0"/>
              </a:spcBef>
              <a:spcAft>
                <a:spcPts val="0"/>
              </a:spcAft>
              <a:buClr>
                <a:schemeClr val="dk1"/>
              </a:buClr>
              <a:buSzPts val="1600"/>
              <a:buNone/>
              <a:defRPr>
                <a:solidFill>
                  <a:schemeClr val="dk1"/>
                </a:solidFill>
              </a:defRPr>
            </a:lvl6pPr>
            <a:lvl7pPr lvl="6" rtl="0" algn="r">
              <a:spcBef>
                <a:spcPts val="0"/>
              </a:spcBef>
              <a:spcAft>
                <a:spcPts val="0"/>
              </a:spcAft>
              <a:buClr>
                <a:schemeClr val="dk1"/>
              </a:buClr>
              <a:buSzPts val="1600"/>
              <a:buNone/>
              <a:defRPr>
                <a:solidFill>
                  <a:schemeClr val="dk1"/>
                </a:solidFill>
              </a:defRPr>
            </a:lvl7pPr>
            <a:lvl8pPr lvl="7" rtl="0" algn="r">
              <a:spcBef>
                <a:spcPts val="0"/>
              </a:spcBef>
              <a:spcAft>
                <a:spcPts val="0"/>
              </a:spcAft>
              <a:buClr>
                <a:schemeClr val="dk1"/>
              </a:buClr>
              <a:buSzPts val="1600"/>
              <a:buNone/>
              <a:defRPr>
                <a:solidFill>
                  <a:schemeClr val="dk1"/>
                </a:solidFill>
              </a:defRPr>
            </a:lvl8pPr>
            <a:lvl9pPr lvl="8" rtl="0" algn="r">
              <a:spcBef>
                <a:spcPts val="0"/>
              </a:spcBef>
              <a:spcAft>
                <a:spcPts val="0"/>
              </a:spcAft>
              <a:buClr>
                <a:schemeClr val="dk1"/>
              </a:buClr>
              <a:buSzPts val="1600"/>
              <a:buNone/>
              <a:defRPr>
                <a:solidFill>
                  <a:schemeClr val="dk1"/>
                </a:solidFill>
              </a:defRPr>
            </a:lvl9pPr>
          </a:lstStyle>
          <a:p/>
        </p:txBody>
      </p:sp>
      <p:sp>
        <p:nvSpPr>
          <p:cNvPr id="119" name="Google Shape;119;p23"/>
          <p:cNvSpPr/>
          <p:nvPr/>
        </p:nvSpPr>
        <p:spPr>
          <a:xfrm rot="9503349">
            <a:off x="7304263" y="-1543205"/>
            <a:ext cx="2996363" cy="3779626"/>
          </a:xfrm>
          <a:custGeom>
            <a:rect b="b" l="l" r="r" t="t"/>
            <a:pathLst>
              <a:path extrusionOk="0" h="6278" w="4977">
                <a:moveTo>
                  <a:pt x="1977" y="0"/>
                </a:moveTo>
                <a:cubicBezTo>
                  <a:pt x="1959" y="0"/>
                  <a:pt x="1940" y="2"/>
                  <a:pt x="1921" y="4"/>
                </a:cubicBezTo>
                <a:cubicBezTo>
                  <a:pt x="1186" y="96"/>
                  <a:pt x="736" y="576"/>
                  <a:pt x="644" y="1455"/>
                </a:cubicBezTo>
                <a:cubicBezTo>
                  <a:pt x="593" y="1914"/>
                  <a:pt x="532" y="2364"/>
                  <a:pt x="440" y="2814"/>
                </a:cubicBezTo>
                <a:cubicBezTo>
                  <a:pt x="1" y="5041"/>
                  <a:pt x="1554" y="6277"/>
                  <a:pt x="2953" y="6277"/>
                </a:cubicBezTo>
                <a:cubicBezTo>
                  <a:pt x="3730" y="6277"/>
                  <a:pt x="4445" y="5868"/>
                  <a:pt x="4843" y="5204"/>
                </a:cubicBezTo>
                <a:cubicBezTo>
                  <a:pt x="4966" y="5010"/>
                  <a:pt x="4976" y="4765"/>
                  <a:pt x="4854" y="4571"/>
                </a:cubicBezTo>
                <a:cubicBezTo>
                  <a:pt x="4782" y="4438"/>
                  <a:pt x="4527" y="4254"/>
                  <a:pt x="4241" y="4060"/>
                </a:cubicBezTo>
                <a:cubicBezTo>
                  <a:pt x="3658" y="3682"/>
                  <a:pt x="3270" y="3069"/>
                  <a:pt x="3178" y="2384"/>
                </a:cubicBezTo>
                <a:cubicBezTo>
                  <a:pt x="3029" y="1342"/>
                  <a:pt x="2610" y="0"/>
                  <a:pt x="1977" y="0"/>
                </a:cubicBezTo>
                <a:close/>
              </a:path>
            </a:pathLst>
          </a:cu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20" name="Google Shape;120;p23"/>
          <p:cNvSpPr/>
          <p:nvPr/>
        </p:nvSpPr>
        <p:spPr>
          <a:xfrm rot="-959004">
            <a:off x="-480367" y="3861035"/>
            <a:ext cx="1739636" cy="2194385"/>
          </a:xfrm>
          <a:custGeom>
            <a:rect b="b" l="l" r="r" t="t"/>
            <a:pathLst>
              <a:path extrusionOk="0" h="6278" w="4977">
                <a:moveTo>
                  <a:pt x="1977" y="0"/>
                </a:moveTo>
                <a:cubicBezTo>
                  <a:pt x="1959" y="0"/>
                  <a:pt x="1940" y="2"/>
                  <a:pt x="1921" y="4"/>
                </a:cubicBezTo>
                <a:cubicBezTo>
                  <a:pt x="1186" y="96"/>
                  <a:pt x="736" y="576"/>
                  <a:pt x="644" y="1455"/>
                </a:cubicBezTo>
                <a:cubicBezTo>
                  <a:pt x="593" y="1914"/>
                  <a:pt x="532" y="2364"/>
                  <a:pt x="440" y="2814"/>
                </a:cubicBezTo>
                <a:cubicBezTo>
                  <a:pt x="1" y="5041"/>
                  <a:pt x="1554" y="6277"/>
                  <a:pt x="2953" y="6277"/>
                </a:cubicBezTo>
                <a:cubicBezTo>
                  <a:pt x="3730" y="6277"/>
                  <a:pt x="4445" y="5868"/>
                  <a:pt x="4843" y="5204"/>
                </a:cubicBezTo>
                <a:cubicBezTo>
                  <a:pt x="4966" y="5010"/>
                  <a:pt x="4976" y="4765"/>
                  <a:pt x="4854" y="4571"/>
                </a:cubicBezTo>
                <a:cubicBezTo>
                  <a:pt x="4782" y="4438"/>
                  <a:pt x="4527" y="4254"/>
                  <a:pt x="4241" y="4060"/>
                </a:cubicBezTo>
                <a:cubicBezTo>
                  <a:pt x="3658" y="3682"/>
                  <a:pt x="3270" y="3069"/>
                  <a:pt x="3178" y="2384"/>
                </a:cubicBezTo>
                <a:cubicBezTo>
                  <a:pt x="3029" y="1342"/>
                  <a:pt x="2610" y="0"/>
                  <a:pt x="1977" y="0"/>
                </a:cubicBezTo>
                <a:close/>
              </a:path>
            </a:pathLst>
          </a:cu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21" name="Google Shape;121;p23"/>
          <p:cNvSpPr/>
          <p:nvPr/>
        </p:nvSpPr>
        <p:spPr>
          <a:xfrm rot="821154">
            <a:off x="366494" y="3563450"/>
            <a:ext cx="154692" cy="154692"/>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lt1"/>
        </a:solidFill>
      </p:bgPr>
    </p:bg>
    <p:spTree>
      <p:nvGrpSpPr>
        <p:cNvPr id="122" name="Shape 122"/>
        <p:cNvGrpSpPr/>
        <p:nvPr/>
      </p:nvGrpSpPr>
      <p:grpSpPr>
        <a:xfrm>
          <a:off x="0" y="0"/>
          <a:ext cx="0" cy="0"/>
          <a:chOff x="0" y="0"/>
          <a:chExt cx="0" cy="0"/>
        </a:xfrm>
      </p:grpSpPr>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123" name="Shape 123"/>
        <p:cNvGrpSpPr/>
        <p:nvPr/>
      </p:nvGrpSpPr>
      <p:grpSpPr>
        <a:xfrm>
          <a:off x="0" y="0"/>
          <a:ext cx="0" cy="0"/>
          <a:chOff x="0" y="0"/>
          <a:chExt cx="0" cy="0"/>
        </a:xfrm>
      </p:grpSpPr>
      <p:sp>
        <p:nvSpPr>
          <p:cNvPr id="124" name="Google Shape;124;p25"/>
          <p:cNvSpPr txBox="1"/>
          <p:nvPr>
            <p:ph type="title"/>
          </p:nvPr>
        </p:nvSpPr>
        <p:spPr>
          <a:xfrm>
            <a:off x="750425" y="550550"/>
            <a:ext cx="7644000" cy="504300"/>
          </a:xfrm>
          <a:prstGeom prst="rect">
            <a:avLst/>
          </a:prstGeom>
        </p:spPr>
        <p:txBody>
          <a:bodyPr anchorCtr="0" anchor="t" bIns="0" lIns="91425" spcFirstLastPara="1" rIns="91425" wrap="square" tIns="0">
            <a:noAutofit/>
          </a:bodyPr>
          <a:lstStyle>
            <a:lvl1pPr lvl="0" rtl="0" algn="ctr">
              <a:spcBef>
                <a:spcPts val="0"/>
              </a:spcBef>
              <a:spcAft>
                <a:spcPts val="0"/>
              </a:spcAft>
              <a:buSzPts val="3500"/>
              <a:buNone/>
              <a:defRPr>
                <a:solidFill>
                  <a:schemeClr val="accen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25" name="Google Shape;125;p25"/>
          <p:cNvSpPr txBox="1"/>
          <p:nvPr>
            <p:ph hasCustomPrompt="1" idx="2" type="title"/>
          </p:nvPr>
        </p:nvSpPr>
        <p:spPr>
          <a:xfrm flipH="1">
            <a:off x="3364791" y="2013138"/>
            <a:ext cx="1138200" cy="613500"/>
          </a:xfrm>
          <a:prstGeom prst="rect">
            <a:avLst/>
          </a:prstGeom>
        </p:spPr>
        <p:txBody>
          <a:bodyPr anchorCtr="0" anchor="t" bIns="0" lIns="91425" spcFirstLastPara="1" rIns="91425" wrap="square" tIns="0">
            <a:noAutofit/>
          </a:bodyPr>
          <a:lstStyle>
            <a:lvl1pPr lvl="0" rtl="0" algn="ctr">
              <a:spcBef>
                <a:spcPts val="0"/>
              </a:spcBef>
              <a:spcAft>
                <a:spcPts val="0"/>
              </a:spcAft>
              <a:buSzPts val="2500"/>
              <a:buNone/>
              <a:defRPr sz="4000">
                <a:solidFill>
                  <a:schemeClr val="accent1"/>
                </a:solidFill>
              </a:defRPr>
            </a:lvl1pPr>
            <a:lvl2pPr lvl="1" rtl="0" algn="r">
              <a:spcBef>
                <a:spcPts val="0"/>
              </a:spcBef>
              <a:spcAft>
                <a:spcPts val="0"/>
              </a:spcAft>
              <a:buSzPts val="2500"/>
              <a:buNone/>
              <a:defRPr sz="2500"/>
            </a:lvl2pPr>
            <a:lvl3pPr lvl="2" rtl="0" algn="r">
              <a:spcBef>
                <a:spcPts val="0"/>
              </a:spcBef>
              <a:spcAft>
                <a:spcPts val="0"/>
              </a:spcAft>
              <a:buSzPts val="2500"/>
              <a:buNone/>
              <a:defRPr sz="2500"/>
            </a:lvl3pPr>
            <a:lvl4pPr lvl="3" rtl="0" algn="r">
              <a:spcBef>
                <a:spcPts val="0"/>
              </a:spcBef>
              <a:spcAft>
                <a:spcPts val="0"/>
              </a:spcAft>
              <a:buSzPts val="2500"/>
              <a:buNone/>
              <a:defRPr sz="2500"/>
            </a:lvl4pPr>
            <a:lvl5pPr lvl="4" rtl="0" algn="r">
              <a:spcBef>
                <a:spcPts val="0"/>
              </a:spcBef>
              <a:spcAft>
                <a:spcPts val="0"/>
              </a:spcAft>
              <a:buSzPts val="2500"/>
              <a:buNone/>
              <a:defRPr sz="2500"/>
            </a:lvl5pPr>
            <a:lvl6pPr lvl="5" rtl="0" algn="r">
              <a:spcBef>
                <a:spcPts val="0"/>
              </a:spcBef>
              <a:spcAft>
                <a:spcPts val="0"/>
              </a:spcAft>
              <a:buSzPts val="2500"/>
              <a:buNone/>
              <a:defRPr sz="2500"/>
            </a:lvl6pPr>
            <a:lvl7pPr lvl="6" rtl="0" algn="r">
              <a:spcBef>
                <a:spcPts val="0"/>
              </a:spcBef>
              <a:spcAft>
                <a:spcPts val="0"/>
              </a:spcAft>
              <a:buSzPts val="2500"/>
              <a:buNone/>
              <a:defRPr sz="2500"/>
            </a:lvl7pPr>
            <a:lvl8pPr lvl="7" rtl="0" algn="r">
              <a:spcBef>
                <a:spcPts val="0"/>
              </a:spcBef>
              <a:spcAft>
                <a:spcPts val="0"/>
              </a:spcAft>
              <a:buSzPts val="2500"/>
              <a:buNone/>
              <a:defRPr sz="2500"/>
            </a:lvl8pPr>
            <a:lvl9pPr lvl="8" rtl="0" algn="r">
              <a:spcBef>
                <a:spcPts val="0"/>
              </a:spcBef>
              <a:spcAft>
                <a:spcPts val="0"/>
              </a:spcAft>
              <a:buSzPts val="2500"/>
              <a:buNone/>
              <a:defRPr sz="2500"/>
            </a:lvl9pPr>
          </a:lstStyle>
          <a:p>
            <a:r>
              <a:t>xx%</a:t>
            </a:r>
          </a:p>
        </p:txBody>
      </p:sp>
      <p:sp>
        <p:nvSpPr>
          <p:cNvPr id="126" name="Google Shape;126;p25"/>
          <p:cNvSpPr txBox="1"/>
          <p:nvPr>
            <p:ph idx="1" type="subTitle"/>
          </p:nvPr>
        </p:nvSpPr>
        <p:spPr>
          <a:xfrm>
            <a:off x="958838" y="2227150"/>
            <a:ext cx="2361300" cy="545100"/>
          </a:xfrm>
          <a:prstGeom prst="rect">
            <a:avLst/>
          </a:prstGeom>
        </p:spPr>
        <p:txBody>
          <a:bodyPr anchorCtr="0" anchor="t" bIns="0" lIns="91425" spcFirstLastPara="1" rIns="91425" wrap="square" tIns="0">
            <a:noAutofit/>
          </a:bodyPr>
          <a:lstStyle>
            <a:lvl1pPr lvl="0" rtl="0">
              <a:lnSpc>
                <a:spcPct val="100000"/>
              </a:lnSpc>
              <a:spcBef>
                <a:spcPts val="0"/>
              </a:spcBef>
              <a:spcAft>
                <a:spcPts val="0"/>
              </a:spcAft>
              <a:buClr>
                <a:schemeClr val="dk1"/>
              </a:buClr>
              <a:buSzPts val="1600"/>
              <a:buNone/>
              <a:defRPr/>
            </a:lvl1pPr>
            <a:lvl2pPr lvl="1" rtl="0" algn="r">
              <a:spcBef>
                <a:spcPts val="0"/>
              </a:spcBef>
              <a:spcAft>
                <a:spcPts val="0"/>
              </a:spcAft>
              <a:buClr>
                <a:schemeClr val="dk1"/>
              </a:buClr>
              <a:buSzPts val="1600"/>
              <a:buNone/>
              <a:defRPr>
                <a:solidFill>
                  <a:schemeClr val="dk1"/>
                </a:solidFill>
              </a:defRPr>
            </a:lvl2pPr>
            <a:lvl3pPr lvl="2" rtl="0" algn="r">
              <a:spcBef>
                <a:spcPts val="0"/>
              </a:spcBef>
              <a:spcAft>
                <a:spcPts val="0"/>
              </a:spcAft>
              <a:buClr>
                <a:schemeClr val="dk1"/>
              </a:buClr>
              <a:buSzPts val="1600"/>
              <a:buNone/>
              <a:defRPr>
                <a:solidFill>
                  <a:schemeClr val="dk1"/>
                </a:solidFill>
              </a:defRPr>
            </a:lvl3pPr>
            <a:lvl4pPr lvl="3" rtl="0" algn="r">
              <a:spcBef>
                <a:spcPts val="0"/>
              </a:spcBef>
              <a:spcAft>
                <a:spcPts val="0"/>
              </a:spcAft>
              <a:buClr>
                <a:schemeClr val="dk1"/>
              </a:buClr>
              <a:buSzPts val="1600"/>
              <a:buNone/>
              <a:defRPr>
                <a:solidFill>
                  <a:schemeClr val="dk1"/>
                </a:solidFill>
              </a:defRPr>
            </a:lvl4pPr>
            <a:lvl5pPr lvl="4" rtl="0" algn="r">
              <a:spcBef>
                <a:spcPts val="0"/>
              </a:spcBef>
              <a:spcAft>
                <a:spcPts val="0"/>
              </a:spcAft>
              <a:buClr>
                <a:schemeClr val="dk1"/>
              </a:buClr>
              <a:buSzPts val="1600"/>
              <a:buNone/>
              <a:defRPr>
                <a:solidFill>
                  <a:schemeClr val="dk1"/>
                </a:solidFill>
              </a:defRPr>
            </a:lvl5pPr>
            <a:lvl6pPr lvl="5" rtl="0" algn="r">
              <a:spcBef>
                <a:spcPts val="0"/>
              </a:spcBef>
              <a:spcAft>
                <a:spcPts val="0"/>
              </a:spcAft>
              <a:buClr>
                <a:schemeClr val="dk1"/>
              </a:buClr>
              <a:buSzPts val="1600"/>
              <a:buNone/>
              <a:defRPr>
                <a:solidFill>
                  <a:schemeClr val="dk1"/>
                </a:solidFill>
              </a:defRPr>
            </a:lvl6pPr>
            <a:lvl7pPr lvl="6" rtl="0" algn="r">
              <a:spcBef>
                <a:spcPts val="0"/>
              </a:spcBef>
              <a:spcAft>
                <a:spcPts val="0"/>
              </a:spcAft>
              <a:buClr>
                <a:schemeClr val="dk1"/>
              </a:buClr>
              <a:buSzPts val="1600"/>
              <a:buNone/>
              <a:defRPr>
                <a:solidFill>
                  <a:schemeClr val="dk1"/>
                </a:solidFill>
              </a:defRPr>
            </a:lvl7pPr>
            <a:lvl8pPr lvl="7" rtl="0" algn="r">
              <a:spcBef>
                <a:spcPts val="0"/>
              </a:spcBef>
              <a:spcAft>
                <a:spcPts val="0"/>
              </a:spcAft>
              <a:buClr>
                <a:schemeClr val="dk1"/>
              </a:buClr>
              <a:buSzPts val="1600"/>
              <a:buNone/>
              <a:defRPr>
                <a:solidFill>
                  <a:schemeClr val="dk1"/>
                </a:solidFill>
              </a:defRPr>
            </a:lvl8pPr>
            <a:lvl9pPr lvl="8" rtl="0" algn="r">
              <a:spcBef>
                <a:spcPts val="0"/>
              </a:spcBef>
              <a:spcAft>
                <a:spcPts val="0"/>
              </a:spcAft>
              <a:buClr>
                <a:schemeClr val="dk1"/>
              </a:buClr>
              <a:buSzPts val="1600"/>
              <a:buNone/>
              <a:defRPr>
                <a:solidFill>
                  <a:schemeClr val="dk1"/>
                </a:solidFill>
              </a:defRPr>
            </a:lvl9pPr>
          </a:lstStyle>
          <a:p/>
        </p:txBody>
      </p:sp>
      <p:sp>
        <p:nvSpPr>
          <p:cNvPr id="127" name="Google Shape;127;p25"/>
          <p:cNvSpPr txBox="1"/>
          <p:nvPr>
            <p:ph idx="3" type="subTitle"/>
          </p:nvPr>
        </p:nvSpPr>
        <p:spPr>
          <a:xfrm>
            <a:off x="958838" y="1891500"/>
            <a:ext cx="2361300" cy="338400"/>
          </a:xfrm>
          <a:prstGeom prst="rect">
            <a:avLst/>
          </a:prstGeom>
        </p:spPr>
        <p:txBody>
          <a:bodyPr anchorCtr="0" anchor="t" bIns="0" lIns="91425" spcFirstLastPara="1" rIns="91425" wrap="square" tIns="0">
            <a:noAutofit/>
          </a:bodyPr>
          <a:lstStyle>
            <a:lvl1pPr lvl="0" rtl="0">
              <a:spcBef>
                <a:spcPts val="0"/>
              </a:spcBef>
              <a:spcAft>
                <a:spcPts val="0"/>
              </a:spcAft>
              <a:buClr>
                <a:schemeClr val="dk1"/>
              </a:buClr>
              <a:buSzPts val="2000"/>
              <a:buNone/>
              <a:defRPr sz="2000">
                <a:latin typeface="Abril Fatface"/>
                <a:ea typeface="Abril Fatface"/>
                <a:cs typeface="Abril Fatface"/>
                <a:sym typeface="Abril Fatface"/>
              </a:defRPr>
            </a:lvl1pPr>
            <a:lvl2pPr lvl="1" rtl="0" algn="r">
              <a:spcBef>
                <a:spcPts val="0"/>
              </a:spcBef>
              <a:spcAft>
                <a:spcPts val="0"/>
              </a:spcAft>
              <a:buClr>
                <a:schemeClr val="dk1"/>
              </a:buClr>
              <a:buSzPts val="2000"/>
              <a:buNone/>
              <a:defRPr sz="2000">
                <a:solidFill>
                  <a:schemeClr val="dk1"/>
                </a:solidFill>
              </a:defRPr>
            </a:lvl2pPr>
            <a:lvl3pPr lvl="2" rtl="0" algn="r">
              <a:spcBef>
                <a:spcPts val="0"/>
              </a:spcBef>
              <a:spcAft>
                <a:spcPts val="0"/>
              </a:spcAft>
              <a:buClr>
                <a:schemeClr val="dk1"/>
              </a:buClr>
              <a:buSzPts val="2000"/>
              <a:buNone/>
              <a:defRPr sz="2000">
                <a:solidFill>
                  <a:schemeClr val="dk1"/>
                </a:solidFill>
              </a:defRPr>
            </a:lvl3pPr>
            <a:lvl4pPr lvl="3" rtl="0" algn="r">
              <a:spcBef>
                <a:spcPts val="0"/>
              </a:spcBef>
              <a:spcAft>
                <a:spcPts val="0"/>
              </a:spcAft>
              <a:buClr>
                <a:schemeClr val="dk1"/>
              </a:buClr>
              <a:buSzPts val="2000"/>
              <a:buNone/>
              <a:defRPr sz="2000">
                <a:solidFill>
                  <a:schemeClr val="dk1"/>
                </a:solidFill>
              </a:defRPr>
            </a:lvl4pPr>
            <a:lvl5pPr lvl="4" rtl="0" algn="r">
              <a:spcBef>
                <a:spcPts val="0"/>
              </a:spcBef>
              <a:spcAft>
                <a:spcPts val="0"/>
              </a:spcAft>
              <a:buClr>
                <a:schemeClr val="dk1"/>
              </a:buClr>
              <a:buSzPts val="2000"/>
              <a:buNone/>
              <a:defRPr sz="2000">
                <a:solidFill>
                  <a:schemeClr val="dk1"/>
                </a:solidFill>
              </a:defRPr>
            </a:lvl5pPr>
            <a:lvl6pPr lvl="5" rtl="0" algn="r">
              <a:spcBef>
                <a:spcPts val="0"/>
              </a:spcBef>
              <a:spcAft>
                <a:spcPts val="0"/>
              </a:spcAft>
              <a:buClr>
                <a:schemeClr val="dk1"/>
              </a:buClr>
              <a:buSzPts val="2000"/>
              <a:buNone/>
              <a:defRPr sz="2000">
                <a:solidFill>
                  <a:schemeClr val="dk1"/>
                </a:solidFill>
              </a:defRPr>
            </a:lvl6pPr>
            <a:lvl7pPr lvl="6" rtl="0" algn="r">
              <a:spcBef>
                <a:spcPts val="0"/>
              </a:spcBef>
              <a:spcAft>
                <a:spcPts val="0"/>
              </a:spcAft>
              <a:buClr>
                <a:schemeClr val="dk1"/>
              </a:buClr>
              <a:buSzPts val="2000"/>
              <a:buNone/>
              <a:defRPr sz="2000">
                <a:solidFill>
                  <a:schemeClr val="dk1"/>
                </a:solidFill>
              </a:defRPr>
            </a:lvl7pPr>
            <a:lvl8pPr lvl="7" rtl="0" algn="r">
              <a:spcBef>
                <a:spcPts val="0"/>
              </a:spcBef>
              <a:spcAft>
                <a:spcPts val="0"/>
              </a:spcAft>
              <a:buClr>
                <a:schemeClr val="dk1"/>
              </a:buClr>
              <a:buSzPts val="2000"/>
              <a:buNone/>
              <a:defRPr sz="2000">
                <a:solidFill>
                  <a:schemeClr val="dk1"/>
                </a:solidFill>
              </a:defRPr>
            </a:lvl8pPr>
            <a:lvl9pPr lvl="8" rtl="0" algn="r">
              <a:spcBef>
                <a:spcPts val="0"/>
              </a:spcBef>
              <a:spcAft>
                <a:spcPts val="0"/>
              </a:spcAft>
              <a:buClr>
                <a:schemeClr val="dk1"/>
              </a:buClr>
              <a:buSzPts val="2000"/>
              <a:buNone/>
              <a:defRPr sz="2000">
                <a:solidFill>
                  <a:schemeClr val="dk1"/>
                </a:solidFill>
              </a:defRPr>
            </a:lvl9pPr>
          </a:lstStyle>
          <a:p/>
        </p:txBody>
      </p:sp>
      <p:sp>
        <p:nvSpPr>
          <p:cNvPr id="128" name="Google Shape;128;p25"/>
          <p:cNvSpPr txBox="1"/>
          <p:nvPr>
            <p:ph hasCustomPrompt="1" idx="4" type="title"/>
          </p:nvPr>
        </p:nvSpPr>
        <p:spPr>
          <a:xfrm flipH="1">
            <a:off x="3364791" y="3313713"/>
            <a:ext cx="1138200" cy="613500"/>
          </a:xfrm>
          <a:prstGeom prst="rect">
            <a:avLst/>
          </a:prstGeom>
        </p:spPr>
        <p:txBody>
          <a:bodyPr anchorCtr="0" anchor="t" bIns="0" lIns="91425" spcFirstLastPara="1" rIns="91425" wrap="square" tIns="0">
            <a:noAutofit/>
          </a:bodyPr>
          <a:lstStyle>
            <a:lvl1pPr lvl="0" rtl="0" algn="ctr">
              <a:spcBef>
                <a:spcPts val="0"/>
              </a:spcBef>
              <a:spcAft>
                <a:spcPts val="0"/>
              </a:spcAft>
              <a:buSzPts val="2500"/>
              <a:buNone/>
              <a:defRPr sz="4000">
                <a:solidFill>
                  <a:schemeClr val="accent1"/>
                </a:solidFill>
              </a:defRPr>
            </a:lvl1pPr>
            <a:lvl2pPr lvl="1" rtl="0" algn="r">
              <a:spcBef>
                <a:spcPts val="0"/>
              </a:spcBef>
              <a:spcAft>
                <a:spcPts val="0"/>
              </a:spcAft>
              <a:buSzPts val="2500"/>
              <a:buNone/>
              <a:defRPr sz="2500"/>
            </a:lvl2pPr>
            <a:lvl3pPr lvl="2" rtl="0" algn="r">
              <a:spcBef>
                <a:spcPts val="0"/>
              </a:spcBef>
              <a:spcAft>
                <a:spcPts val="0"/>
              </a:spcAft>
              <a:buSzPts val="2500"/>
              <a:buNone/>
              <a:defRPr sz="2500"/>
            </a:lvl3pPr>
            <a:lvl4pPr lvl="3" rtl="0" algn="r">
              <a:spcBef>
                <a:spcPts val="0"/>
              </a:spcBef>
              <a:spcAft>
                <a:spcPts val="0"/>
              </a:spcAft>
              <a:buSzPts val="2500"/>
              <a:buNone/>
              <a:defRPr sz="2500"/>
            </a:lvl4pPr>
            <a:lvl5pPr lvl="4" rtl="0" algn="r">
              <a:spcBef>
                <a:spcPts val="0"/>
              </a:spcBef>
              <a:spcAft>
                <a:spcPts val="0"/>
              </a:spcAft>
              <a:buSzPts val="2500"/>
              <a:buNone/>
              <a:defRPr sz="2500"/>
            </a:lvl5pPr>
            <a:lvl6pPr lvl="5" rtl="0" algn="r">
              <a:spcBef>
                <a:spcPts val="0"/>
              </a:spcBef>
              <a:spcAft>
                <a:spcPts val="0"/>
              </a:spcAft>
              <a:buSzPts val="2500"/>
              <a:buNone/>
              <a:defRPr sz="2500"/>
            </a:lvl6pPr>
            <a:lvl7pPr lvl="6" rtl="0" algn="r">
              <a:spcBef>
                <a:spcPts val="0"/>
              </a:spcBef>
              <a:spcAft>
                <a:spcPts val="0"/>
              </a:spcAft>
              <a:buSzPts val="2500"/>
              <a:buNone/>
              <a:defRPr sz="2500"/>
            </a:lvl7pPr>
            <a:lvl8pPr lvl="7" rtl="0" algn="r">
              <a:spcBef>
                <a:spcPts val="0"/>
              </a:spcBef>
              <a:spcAft>
                <a:spcPts val="0"/>
              </a:spcAft>
              <a:buSzPts val="2500"/>
              <a:buNone/>
              <a:defRPr sz="2500"/>
            </a:lvl8pPr>
            <a:lvl9pPr lvl="8" rtl="0" algn="r">
              <a:spcBef>
                <a:spcPts val="0"/>
              </a:spcBef>
              <a:spcAft>
                <a:spcPts val="0"/>
              </a:spcAft>
              <a:buSzPts val="2500"/>
              <a:buNone/>
              <a:defRPr sz="2500"/>
            </a:lvl9pPr>
          </a:lstStyle>
          <a:p>
            <a:r>
              <a:t>xx%</a:t>
            </a:r>
          </a:p>
        </p:txBody>
      </p:sp>
      <p:sp>
        <p:nvSpPr>
          <p:cNvPr id="129" name="Google Shape;129;p25"/>
          <p:cNvSpPr txBox="1"/>
          <p:nvPr>
            <p:ph idx="5" type="subTitle"/>
          </p:nvPr>
        </p:nvSpPr>
        <p:spPr>
          <a:xfrm>
            <a:off x="958838" y="3527725"/>
            <a:ext cx="2361300" cy="545100"/>
          </a:xfrm>
          <a:prstGeom prst="rect">
            <a:avLst/>
          </a:prstGeom>
        </p:spPr>
        <p:txBody>
          <a:bodyPr anchorCtr="0" anchor="t" bIns="0" lIns="91425" spcFirstLastPara="1" rIns="91425" wrap="square" tIns="0">
            <a:noAutofit/>
          </a:bodyPr>
          <a:lstStyle>
            <a:lvl1pPr lvl="0" rtl="0">
              <a:lnSpc>
                <a:spcPct val="100000"/>
              </a:lnSpc>
              <a:spcBef>
                <a:spcPts val="0"/>
              </a:spcBef>
              <a:spcAft>
                <a:spcPts val="0"/>
              </a:spcAft>
              <a:buClr>
                <a:schemeClr val="dk1"/>
              </a:buClr>
              <a:buSzPts val="1600"/>
              <a:buNone/>
              <a:defRPr/>
            </a:lvl1pPr>
            <a:lvl2pPr lvl="1" rtl="0" algn="r">
              <a:spcBef>
                <a:spcPts val="0"/>
              </a:spcBef>
              <a:spcAft>
                <a:spcPts val="0"/>
              </a:spcAft>
              <a:buClr>
                <a:schemeClr val="dk1"/>
              </a:buClr>
              <a:buSzPts val="1600"/>
              <a:buNone/>
              <a:defRPr>
                <a:solidFill>
                  <a:schemeClr val="dk1"/>
                </a:solidFill>
              </a:defRPr>
            </a:lvl2pPr>
            <a:lvl3pPr lvl="2" rtl="0" algn="r">
              <a:spcBef>
                <a:spcPts val="0"/>
              </a:spcBef>
              <a:spcAft>
                <a:spcPts val="0"/>
              </a:spcAft>
              <a:buClr>
                <a:schemeClr val="dk1"/>
              </a:buClr>
              <a:buSzPts val="1600"/>
              <a:buNone/>
              <a:defRPr>
                <a:solidFill>
                  <a:schemeClr val="dk1"/>
                </a:solidFill>
              </a:defRPr>
            </a:lvl3pPr>
            <a:lvl4pPr lvl="3" rtl="0" algn="r">
              <a:spcBef>
                <a:spcPts val="0"/>
              </a:spcBef>
              <a:spcAft>
                <a:spcPts val="0"/>
              </a:spcAft>
              <a:buClr>
                <a:schemeClr val="dk1"/>
              </a:buClr>
              <a:buSzPts val="1600"/>
              <a:buNone/>
              <a:defRPr>
                <a:solidFill>
                  <a:schemeClr val="dk1"/>
                </a:solidFill>
              </a:defRPr>
            </a:lvl4pPr>
            <a:lvl5pPr lvl="4" rtl="0" algn="r">
              <a:spcBef>
                <a:spcPts val="0"/>
              </a:spcBef>
              <a:spcAft>
                <a:spcPts val="0"/>
              </a:spcAft>
              <a:buClr>
                <a:schemeClr val="dk1"/>
              </a:buClr>
              <a:buSzPts val="1600"/>
              <a:buNone/>
              <a:defRPr>
                <a:solidFill>
                  <a:schemeClr val="dk1"/>
                </a:solidFill>
              </a:defRPr>
            </a:lvl5pPr>
            <a:lvl6pPr lvl="5" rtl="0" algn="r">
              <a:spcBef>
                <a:spcPts val="0"/>
              </a:spcBef>
              <a:spcAft>
                <a:spcPts val="0"/>
              </a:spcAft>
              <a:buClr>
                <a:schemeClr val="dk1"/>
              </a:buClr>
              <a:buSzPts val="1600"/>
              <a:buNone/>
              <a:defRPr>
                <a:solidFill>
                  <a:schemeClr val="dk1"/>
                </a:solidFill>
              </a:defRPr>
            </a:lvl6pPr>
            <a:lvl7pPr lvl="6" rtl="0" algn="r">
              <a:spcBef>
                <a:spcPts val="0"/>
              </a:spcBef>
              <a:spcAft>
                <a:spcPts val="0"/>
              </a:spcAft>
              <a:buClr>
                <a:schemeClr val="dk1"/>
              </a:buClr>
              <a:buSzPts val="1600"/>
              <a:buNone/>
              <a:defRPr>
                <a:solidFill>
                  <a:schemeClr val="dk1"/>
                </a:solidFill>
              </a:defRPr>
            </a:lvl7pPr>
            <a:lvl8pPr lvl="7" rtl="0" algn="r">
              <a:spcBef>
                <a:spcPts val="0"/>
              </a:spcBef>
              <a:spcAft>
                <a:spcPts val="0"/>
              </a:spcAft>
              <a:buClr>
                <a:schemeClr val="dk1"/>
              </a:buClr>
              <a:buSzPts val="1600"/>
              <a:buNone/>
              <a:defRPr>
                <a:solidFill>
                  <a:schemeClr val="dk1"/>
                </a:solidFill>
              </a:defRPr>
            </a:lvl8pPr>
            <a:lvl9pPr lvl="8" rtl="0" algn="r">
              <a:spcBef>
                <a:spcPts val="0"/>
              </a:spcBef>
              <a:spcAft>
                <a:spcPts val="0"/>
              </a:spcAft>
              <a:buClr>
                <a:schemeClr val="dk1"/>
              </a:buClr>
              <a:buSzPts val="1600"/>
              <a:buNone/>
              <a:defRPr>
                <a:solidFill>
                  <a:schemeClr val="dk1"/>
                </a:solidFill>
              </a:defRPr>
            </a:lvl9pPr>
          </a:lstStyle>
          <a:p/>
        </p:txBody>
      </p:sp>
      <p:sp>
        <p:nvSpPr>
          <p:cNvPr id="130" name="Google Shape;130;p25"/>
          <p:cNvSpPr txBox="1"/>
          <p:nvPr>
            <p:ph idx="6" type="subTitle"/>
          </p:nvPr>
        </p:nvSpPr>
        <p:spPr>
          <a:xfrm>
            <a:off x="958838" y="3192075"/>
            <a:ext cx="2361300" cy="338400"/>
          </a:xfrm>
          <a:prstGeom prst="rect">
            <a:avLst/>
          </a:prstGeom>
        </p:spPr>
        <p:txBody>
          <a:bodyPr anchorCtr="0" anchor="t" bIns="0" lIns="91425" spcFirstLastPara="1" rIns="91425" wrap="square" tIns="0">
            <a:noAutofit/>
          </a:bodyPr>
          <a:lstStyle>
            <a:lvl1pPr lvl="0" rtl="0">
              <a:spcBef>
                <a:spcPts val="0"/>
              </a:spcBef>
              <a:spcAft>
                <a:spcPts val="0"/>
              </a:spcAft>
              <a:buClr>
                <a:schemeClr val="dk1"/>
              </a:buClr>
              <a:buSzPts val="2000"/>
              <a:buNone/>
              <a:defRPr sz="2000">
                <a:latin typeface="Abril Fatface"/>
                <a:ea typeface="Abril Fatface"/>
                <a:cs typeface="Abril Fatface"/>
                <a:sym typeface="Abril Fatface"/>
              </a:defRPr>
            </a:lvl1pPr>
            <a:lvl2pPr lvl="1" rtl="0" algn="r">
              <a:spcBef>
                <a:spcPts val="0"/>
              </a:spcBef>
              <a:spcAft>
                <a:spcPts val="0"/>
              </a:spcAft>
              <a:buClr>
                <a:schemeClr val="dk1"/>
              </a:buClr>
              <a:buSzPts val="2000"/>
              <a:buNone/>
              <a:defRPr sz="2000">
                <a:solidFill>
                  <a:schemeClr val="dk1"/>
                </a:solidFill>
              </a:defRPr>
            </a:lvl2pPr>
            <a:lvl3pPr lvl="2" rtl="0" algn="r">
              <a:spcBef>
                <a:spcPts val="0"/>
              </a:spcBef>
              <a:spcAft>
                <a:spcPts val="0"/>
              </a:spcAft>
              <a:buClr>
                <a:schemeClr val="dk1"/>
              </a:buClr>
              <a:buSzPts val="2000"/>
              <a:buNone/>
              <a:defRPr sz="2000">
                <a:solidFill>
                  <a:schemeClr val="dk1"/>
                </a:solidFill>
              </a:defRPr>
            </a:lvl3pPr>
            <a:lvl4pPr lvl="3" rtl="0" algn="r">
              <a:spcBef>
                <a:spcPts val="0"/>
              </a:spcBef>
              <a:spcAft>
                <a:spcPts val="0"/>
              </a:spcAft>
              <a:buClr>
                <a:schemeClr val="dk1"/>
              </a:buClr>
              <a:buSzPts val="2000"/>
              <a:buNone/>
              <a:defRPr sz="2000">
                <a:solidFill>
                  <a:schemeClr val="dk1"/>
                </a:solidFill>
              </a:defRPr>
            </a:lvl4pPr>
            <a:lvl5pPr lvl="4" rtl="0" algn="r">
              <a:spcBef>
                <a:spcPts val="0"/>
              </a:spcBef>
              <a:spcAft>
                <a:spcPts val="0"/>
              </a:spcAft>
              <a:buClr>
                <a:schemeClr val="dk1"/>
              </a:buClr>
              <a:buSzPts val="2000"/>
              <a:buNone/>
              <a:defRPr sz="2000">
                <a:solidFill>
                  <a:schemeClr val="dk1"/>
                </a:solidFill>
              </a:defRPr>
            </a:lvl5pPr>
            <a:lvl6pPr lvl="5" rtl="0" algn="r">
              <a:spcBef>
                <a:spcPts val="0"/>
              </a:spcBef>
              <a:spcAft>
                <a:spcPts val="0"/>
              </a:spcAft>
              <a:buClr>
                <a:schemeClr val="dk1"/>
              </a:buClr>
              <a:buSzPts val="2000"/>
              <a:buNone/>
              <a:defRPr sz="2000">
                <a:solidFill>
                  <a:schemeClr val="dk1"/>
                </a:solidFill>
              </a:defRPr>
            </a:lvl6pPr>
            <a:lvl7pPr lvl="6" rtl="0" algn="r">
              <a:spcBef>
                <a:spcPts val="0"/>
              </a:spcBef>
              <a:spcAft>
                <a:spcPts val="0"/>
              </a:spcAft>
              <a:buClr>
                <a:schemeClr val="dk1"/>
              </a:buClr>
              <a:buSzPts val="2000"/>
              <a:buNone/>
              <a:defRPr sz="2000">
                <a:solidFill>
                  <a:schemeClr val="dk1"/>
                </a:solidFill>
              </a:defRPr>
            </a:lvl7pPr>
            <a:lvl8pPr lvl="7" rtl="0" algn="r">
              <a:spcBef>
                <a:spcPts val="0"/>
              </a:spcBef>
              <a:spcAft>
                <a:spcPts val="0"/>
              </a:spcAft>
              <a:buClr>
                <a:schemeClr val="dk1"/>
              </a:buClr>
              <a:buSzPts val="2000"/>
              <a:buNone/>
              <a:defRPr sz="2000">
                <a:solidFill>
                  <a:schemeClr val="dk1"/>
                </a:solidFill>
              </a:defRPr>
            </a:lvl8pPr>
            <a:lvl9pPr lvl="8" rtl="0" algn="r">
              <a:spcBef>
                <a:spcPts val="0"/>
              </a:spcBef>
              <a:spcAft>
                <a:spcPts val="0"/>
              </a:spcAft>
              <a:buClr>
                <a:schemeClr val="dk1"/>
              </a:buClr>
              <a:buSzPts val="2000"/>
              <a:buNone/>
              <a:defRPr sz="2000">
                <a:solidFill>
                  <a:schemeClr val="dk1"/>
                </a:solidFill>
              </a:defRPr>
            </a:lvl9pPr>
          </a:lstStyle>
          <a:p/>
        </p:txBody>
      </p:sp>
      <p:sp>
        <p:nvSpPr>
          <p:cNvPr id="131" name="Google Shape;131;p25"/>
          <p:cNvSpPr txBox="1"/>
          <p:nvPr>
            <p:ph hasCustomPrompt="1" idx="7" type="title"/>
          </p:nvPr>
        </p:nvSpPr>
        <p:spPr>
          <a:xfrm>
            <a:off x="4639003" y="2013125"/>
            <a:ext cx="1138200" cy="613500"/>
          </a:xfrm>
          <a:prstGeom prst="rect">
            <a:avLst/>
          </a:prstGeom>
        </p:spPr>
        <p:txBody>
          <a:bodyPr anchorCtr="0" anchor="t" bIns="0" lIns="91425" spcFirstLastPara="1" rIns="91425" wrap="square" tIns="0">
            <a:noAutofit/>
          </a:bodyPr>
          <a:lstStyle>
            <a:lvl1pPr lvl="0" rtl="0" algn="ctr">
              <a:spcBef>
                <a:spcPts val="0"/>
              </a:spcBef>
              <a:spcAft>
                <a:spcPts val="0"/>
              </a:spcAft>
              <a:buSzPts val="2500"/>
              <a:buNone/>
              <a:defRPr sz="4000">
                <a:solidFill>
                  <a:schemeClr val="accent1"/>
                </a:solidFill>
              </a:defRPr>
            </a:lvl1pPr>
            <a:lvl2pPr lvl="1" rtl="0" algn="r">
              <a:spcBef>
                <a:spcPts val="0"/>
              </a:spcBef>
              <a:spcAft>
                <a:spcPts val="0"/>
              </a:spcAft>
              <a:buSzPts val="2500"/>
              <a:buNone/>
              <a:defRPr sz="2500"/>
            </a:lvl2pPr>
            <a:lvl3pPr lvl="2" rtl="0" algn="r">
              <a:spcBef>
                <a:spcPts val="0"/>
              </a:spcBef>
              <a:spcAft>
                <a:spcPts val="0"/>
              </a:spcAft>
              <a:buSzPts val="2500"/>
              <a:buNone/>
              <a:defRPr sz="2500"/>
            </a:lvl3pPr>
            <a:lvl4pPr lvl="3" rtl="0" algn="r">
              <a:spcBef>
                <a:spcPts val="0"/>
              </a:spcBef>
              <a:spcAft>
                <a:spcPts val="0"/>
              </a:spcAft>
              <a:buSzPts val="2500"/>
              <a:buNone/>
              <a:defRPr sz="2500"/>
            </a:lvl4pPr>
            <a:lvl5pPr lvl="4" rtl="0" algn="r">
              <a:spcBef>
                <a:spcPts val="0"/>
              </a:spcBef>
              <a:spcAft>
                <a:spcPts val="0"/>
              </a:spcAft>
              <a:buSzPts val="2500"/>
              <a:buNone/>
              <a:defRPr sz="2500"/>
            </a:lvl5pPr>
            <a:lvl6pPr lvl="5" rtl="0" algn="r">
              <a:spcBef>
                <a:spcPts val="0"/>
              </a:spcBef>
              <a:spcAft>
                <a:spcPts val="0"/>
              </a:spcAft>
              <a:buSzPts val="2500"/>
              <a:buNone/>
              <a:defRPr sz="2500"/>
            </a:lvl6pPr>
            <a:lvl7pPr lvl="6" rtl="0" algn="r">
              <a:spcBef>
                <a:spcPts val="0"/>
              </a:spcBef>
              <a:spcAft>
                <a:spcPts val="0"/>
              </a:spcAft>
              <a:buSzPts val="2500"/>
              <a:buNone/>
              <a:defRPr sz="2500"/>
            </a:lvl7pPr>
            <a:lvl8pPr lvl="7" rtl="0" algn="r">
              <a:spcBef>
                <a:spcPts val="0"/>
              </a:spcBef>
              <a:spcAft>
                <a:spcPts val="0"/>
              </a:spcAft>
              <a:buSzPts val="2500"/>
              <a:buNone/>
              <a:defRPr sz="2500"/>
            </a:lvl8pPr>
            <a:lvl9pPr lvl="8" rtl="0" algn="r">
              <a:spcBef>
                <a:spcPts val="0"/>
              </a:spcBef>
              <a:spcAft>
                <a:spcPts val="0"/>
              </a:spcAft>
              <a:buSzPts val="2500"/>
              <a:buNone/>
              <a:defRPr sz="2500"/>
            </a:lvl9pPr>
          </a:lstStyle>
          <a:p>
            <a:r>
              <a:t>xx%</a:t>
            </a:r>
          </a:p>
        </p:txBody>
      </p:sp>
      <p:sp>
        <p:nvSpPr>
          <p:cNvPr id="132" name="Google Shape;132;p25"/>
          <p:cNvSpPr txBox="1"/>
          <p:nvPr>
            <p:ph idx="8" type="subTitle"/>
          </p:nvPr>
        </p:nvSpPr>
        <p:spPr>
          <a:xfrm flipH="1">
            <a:off x="5823862" y="2227150"/>
            <a:ext cx="2361300" cy="545100"/>
          </a:xfrm>
          <a:prstGeom prst="rect">
            <a:avLst/>
          </a:prstGeom>
        </p:spPr>
        <p:txBody>
          <a:bodyPr anchorCtr="0" anchor="t" bIns="0" lIns="91425" spcFirstLastPara="1" rIns="91425" wrap="square" tIns="0">
            <a:noAutofit/>
          </a:bodyPr>
          <a:lstStyle>
            <a:lvl1pPr lvl="0" rtl="0" algn="r">
              <a:lnSpc>
                <a:spcPct val="100000"/>
              </a:lnSpc>
              <a:spcBef>
                <a:spcPts val="0"/>
              </a:spcBef>
              <a:spcAft>
                <a:spcPts val="0"/>
              </a:spcAft>
              <a:buClr>
                <a:schemeClr val="dk1"/>
              </a:buClr>
              <a:buSzPts val="1600"/>
              <a:buNone/>
              <a:defRPr/>
            </a:lvl1pPr>
            <a:lvl2pPr lvl="1" rtl="0" algn="r">
              <a:spcBef>
                <a:spcPts val="0"/>
              </a:spcBef>
              <a:spcAft>
                <a:spcPts val="0"/>
              </a:spcAft>
              <a:buClr>
                <a:schemeClr val="dk1"/>
              </a:buClr>
              <a:buSzPts val="1600"/>
              <a:buNone/>
              <a:defRPr>
                <a:solidFill>
                  <a:schemeClr val="dk1"/>
                </a:solidFill>
              </a:defRPr>
            </a:lvl2pPr>
            <a:lvl3pPr lvl="2" rtl="0" algn="r">
              <a:spcBef>
                <a:spcPts val="0"/>
              </a:spcBef>
              <a:spcAft>
                <a:spcPts val="0"/>
              </a:spcAft>
              <a:buClr>
                <a:schemeClr val="dk1"/>
              </a:buClr>
              <a:buSzPts val="1600"/>
              <a:buNone/>
              <a:defRPr>
                <a:solidFill>
                  <a:schemeClr val="dk1"/>
                </a:solidFill>
              </a:defRPr>
            </a:lvl3pPr>
            <a:lvl4pPr lvl="3" rtl="0" algn="r">
              <a:spcBef>
                <a:spcPts val="0"/>
              </a:spcBef>
              <a:spcAft>
                <a:spcPts val="0"/>
              </a:spcAft>
              <a:buClr>
                <a:schemeClr val="dk1"/>
              </a:buClr>
              <a:buSzPts val="1600"/>
              <a:buNone/>
              <a:defRPr>
                <a:solidFill>
                  <a:schemeClr val="dk1"/>
                </a:solidFill>
              </a:defRPr>
            </a:lvl4pPr>
            <a:lvl5pPr lvl="4" rtl="0" algn="r">
              <a:spcBef>
                <a:spcPts val="0"/>
              </a:spcBef>
              <a:spcAft>
                <a:spcPts val="0"/>
              </a:spcAft>
              <a:buClr>
                <a:schemeClr val="dk1"/>
              </a:buClr>
              <a:buSzPts val="1600"/>
              <a:buNone/>
              <a:defRPr>
                <a:solidFill>
                  <a:schemeClr val="dk1"/>
                </a:solidFill>
              </a:defRPr>
            </a:lvl5pPr>
            <a:lvl6pPr lvl="5" rtl="0" algn="r">
              <a:spcBef>
                <a:spcPts val="0"/>
              </a:spcBef>
              <a:spcAft>
                <a:spcPts val="0"/>
              </a:spcAft>
              <a:buClr>
                <a:schemeClr val="dk1"/>
              </a:buClr>
              <a:buSzPts val="1600"/>
              <a:buNone/>
              <a:defRPr>
                <a:solidFill>
                  <a:schemeClr val="dk1"/>
                </a:solidFill>
              </a:defRPr>
            </a:lvl6pPr>
            <a:lvl7pPr lvl="6" rtl="0" algn="r">
              <a:spcBef>
                <a:spcPts val="0"/>
              </a:spcBef>
              <a:spcAft>
                <a:spcPts val="0"/>
              </a:spcAft>
              <a:buClr>
                <a:schemeClr val="dk1"/>
              </a:buClr>
              <a:buSzPts val="1600"/>
              <a:buNone/>
              <a:defRPr>
                <a:solidFill>
                  <a:schemeClr val="dk1"/>
                </a:solidFill>
              </a:defRPr>
            </a:lvl7pPr>
            <a:lvl8pPr lvl="7" rtl="0" algn="r">
              <a:spcBef>
                <a:spcPts val="0"/>
              </a:spcBef>
              <a:spcAft>
                <a:spcPts val="0"/>
              </a:spcAft>
              <a:buClr>
                <a:schemeClr val="dk1"/>
              </a:buClr>
              <a:buSzPts val="1600"/>
              <a:buNone/>
              <a:defRPr>
                <a:solidFill>
                  <a:schemeClr val="dk1"/>
                </a:solidFill>
              </a:defRPr>
            </a:lvl8pPr>
            <a:lvl9pPr lvl="8" rtl="0" algn="r">
              <a:spcBef>
                <a:spcPts val="0"/>
              </a:spcBef>
              <a:spcAft>
                <a:spcPts val="0"/>
              </a:spcAft>
              <a:buClr>
                <a:schemeClr val="dk1"/>
              </a:buClr>
              <a:buSzPts val="1600"/>
              <a:buNone/>
              <a:defRPr>
                <a:solidFill>
                  <a:schemeClr val="dk1"/>
                </a:solidFill>
              </a:defRPr>
            </a:lvl9pPr>
          </a:lstStyle>
          <a:p/>
        </p:txBody>
      </p:sp>
      <p:sp>
        <p:nvSpPr>
          <p:cNvPr id="133" name="Google Shape;133;p25"/>
          <p:cNvSpPr txBox="1"/>
          <p:nvPr>
            <p:ph idx="9" type="subTitle"/>
          </p:nvPr>
        </p:nvSpPr>
        <p:spPr>
          <a:xfrm flipH="1">
            <a:off x="5823863" y="1891500"/>
            <a:ext cx="2361300" cy="338400"/>
          </a:xfrm>
          <a:prstGeom prst="rect">
            <a:avLst/>
          </a:prstGeom>
        </p:spPr>
        <p:txBody>
          <a:bodyPr anchorCtr="0" anchor="t" bIns="0" lIns="91425" spcFirstLastPara="1" rIns="91425" wrap="square" tIns="0">
            <a:noAutofit/>
          </a:bodyPr>
          <a:lstStyle>
            <a:lvl1pPr lvl="0" rtl="0" algn="r">
              <a:spcBef>
                <a:spcPts val="0"/>
              </a:spcBef>
              <a:spcAft>
                <a:spcPts val="0"/>
              </a:spcAft>
              <a:buClr>
                <a:schemeClr val="dk1"/>
              </a:buClr>
              <a:buSzPts val="2000"/>
              <a:buNone/>
              <a:defRPr sz="2000">
                <a:latin typeface="Abril Fatface"/>
                <a:ea typeface="Abril Fatface"/>
                <a:cs typeface="Abril Fatface"/>
                <a:sym typeface="Abril Fatface"/>
              </a:defRPr>
            </a:lvl1pPr>
            <a:lvl2pPr lvl="1" rtl="0" algn="r">
              <a:spcBef>
                <a:spcPts val="0"/>
              </a:spcBef>
              <a:spcAft>
                <a:spcPts val="0"/>
              </a:spcAft>
              <a:buClr>
                <a:schemeClr val="dk1"/>
              </a:buClr>
              <a:buSzPts val="2000"/>
              <a:buNone/>
              <a:defRPr sz="2000">
                <a:solidFill>
                  <a:schemeClr val="dk1"/>
                </a:solidFill>
              </a:defRPr>
            </a:lvl2pPr>
            <a:lvl3pPr lvl="2" rtl="0" algn="r">
              <a:spcBef>
                <a:spcPts val="0"/>
              </a:spcBef>
              <a:spcAft>
                <a:spcPts val="0"/>
              </a:spcAft>
              <a:buClr>
                <a:schemeClr val="dk1"/>
              </a:buClr>
              <a:buSzPts val="2000"/>
              <a:buNone/>
              <a:defRPr sz="2000">
                <a:solidFill>
                  <a:schemeClr val="dk1"/>
                </a:solidFill>
              </a:defRPr>
            </a:lvl3pPr>
            <a:lvl4pPr lvl="3" rtl="0" algn="r">
              <a:spcBef>
                <a:spcPts val="0"/>
              </a:spcBef>
              <a:spcAft>
                <a:spcPts val="0"/>
              </a:spcAft>
              <a:buClr>
                <a:schemeClr val="dk1"/>
              </a:buClr>
              <a:buSzPts val="2000"/>
              <a:buNone/>
              <a:defRPr sz="2000">
                <a:solidFill>
                  <a:schemeClr val="dk1"/>
                </a:solidFill>
              </a:defRPr>
            </a:lvl4pPr>
            <a:lvl5pPr lvl="4" rtl="0" algn="r">
              <a:spcBef>
                <a:spcPts val="0"/>
              </a:spcBef>
              <a:spcAft>
                <a:spcPts val="0"/>
              </a:spcAft>
              <a:buClr>
                <a:schemeClr val="dk1"/>
              </a:buClr>
              <a:buSzPts val="2000"/>
              <a:buNone/>
              <a:defRPr sz="2000">
                <a:solidFill>
                  <a:schemeClr val="dk1"/>
                </a:solidFill>
              </a:defRPr>
            </a:lvl5pPr>
            <a:lvl6pPr lvl="5" rtl="0" algn="r">
              <a:spcBef>
                <a:spcPts val="0"/>
              </a:spcBef>
              <a:spcAft>
                <a:spcPts val="0"/>
              </a:spcAft>
              <a:buClr>
                <a:schemeClr val="dk1"/>
              </a:buClr>
              <a:buSzPts val="2000"/>
              <a:buNone/>
              <a:defRPr sz="2000">
                <a:solidFill>
                  <a:schemeClr val="dk1"/>
                </a:solidFill>
              </a:defRPr>
            </a:lvl6pPr>
            <a:lvl7pPr lvl="6" rtl="0" algn="r">
              <a:spcBef>
                <a:spcPts val="0"/>
              </a:spcBef>
              <a:spcAft>
                <a:spcPts val="0"/>
              </a:spcAft>
              <a:buClr>
                <a:schemeClr val="dk1"/>
              </a:buClr>
              <a:buSzPts val="2000"/>
              <a:buNone/>
              <a:defRPr sz="2000">
                <a:solidFill>
                  <a:schemeClr val="dk1"/>
                </a:solidFill>
              </a:defRPr>
            </a:lvl7pPr>
            <a:lvl8pPr lvl="7" rtl="0" algn="r">
              <a:spcBef>
                <a:spcPts val="0"/>
              </a:spcBef>
              <a:spcAft>
                <a:spcPts val="0"/>
              </a:spcAft>
              <a:buClr>
                <a:schemeClr val="dk1"/>
              </a:buClr>
              <a:buSzPts val="2000"/>
              <a:buNone/>
              <a:defRPr sz="2000">
                <a:solidFill>
                  <a:schemeClr val="dk1"/>
                </a:solidFill>
              </a:defRPr>
            </a:lvl8pPr>
            <a:lvl9pPr lvl="8" rtl="0" algn="r">
              <a:spcBef>
                <a:spcPts val="0"/>
              </a:spcBef>
              <a:spcAft>
                <a:spcPts val="0"/>
              </a:spcAft>
              <a:buClr>
                <a:schemeClr val="dk1"/>
              </a:buClr>
              <a:buSzPts val="2000"/>
              <a:buNone/>
              <a:defRPr sz="2000">
                <a:solidFill>
                  <a:schemeClr val="dk1"/>
                </a:solidFill>
              </a:defRPr>
            </a:lvl9pPr>
          </a:lstStyle>
          <a:p/>
        </p:txBody>
      </p:sp>
      <p:sp>
        <p:nvSpPr>
          <p:cNvPr id="134" name="Google Shape;134;p25"/>
          <p:cNvSpPr txBox="1"/>
          <p:nvPr>
            <p:ph hasCustomPrompt="1" idx="13" type="title"/>
          </p:nvPr>
        </p:nvSpPr>
        <p:spPr>
          <a:xfrm>
            <a:off x="4639003" y="3313700"/>
            <a:ext cx="1138200" cy="613500"/>
          </a:xfrm>
          <a:prstGeom prst="rect">
            <a:avLst/>
          </a:prstGeom>
        </p:spPr>
        <p:txBody>
          <a:bodyPr anchorCtr="0" anchor="t" bIns="0" lIns="91425" spcFirstLastPara="1" rIns="91425" wrap="square" tIns="0">
            <a:noAutofit/>
          </a:bodyPr>
          <a:lstStyle>
            <a:lvl1pPr lvl="0" rtl="0" algn="ctr">
              <a:spcBef>
                <a:spcPts val="0"/>
              </a:spcBef>
              <a:spcAft>
                <a:spcPts val="0"/>
              </a:spcAft>
              <a:buSzPts val="2500"/>
              <a:buNone/>
              <a:defRPr sz="4000">
                <a:solidFill>
                  <a:schemeClr val="accent1"/>
                </a:solidFill>
              </a:defRPr>
            </a:lvl1pPr>
            <a:lvl2pPr lvl="1" rtl="0" algn="r">
              <a:spcBef>
                <a:spcPts val="0"/>
              </a:spcBef>
              <a:spcAft>
                <a:spcPts val="0"/>
              </a:spcAft>
              <a:buSzPts val="2500"/>
              <a:buNone/>
              <a:defRPr sz="2500"/>
            </a:lvl2pPr>
            <a:lvl3pPr lvl="2" rtl="0" algn="r">
              <a:spcBef>
                <a:spcPts val="0"/>
              </a:spcBef>
              <a:spcAft>
                <a:spcPts val="0"/>
              </a:spcAft>
              <a:buSzPts val="2500"/>
              <a:buNone/>
              <a:defRPr sz="2500"/>
            </a:lvl3pPr>
            <a:lvl4pPr lvl="3" rtl="0" algn="r">
              <a:spcBef>
                <a:spcPts val="0"/>
              </a:spcBef>
              <a:spcAft>
                <a:spcPts val="0"/>
              </a:spcAft>
              <a:buSzPts val="2500"/>
              <a:buNone/>
              <a:defRPr sz="2500"/>
            </a:lvl4pPr>
            <a:lvl5pPr lvl="4" rtl="0" algn="r">
              <a:spcBef>
                <a:spcPts val="0"/>
              </a:spcBef>
              <a:spcAft>
                <a:spcPts val="0"/>
              </a:spcAft>
              <a:buSzPts val="2500"/>
              <a:buNone/>
              <a:defRPr sz="2500"/>
            </a:lvl5pPr>
            <a:lvl6pPr lvl="5" rtl="0" algn="r">
              <a:spcBef>
                <a:spcPts val="0"/>
              </a:spcBef>
              <a:spcAft>
                <a:spcPts val="0"/>
              </a:spcAft>
              <a:buSzPts val="2500"/>
              <a:buNone/>
              <a:defRPr sz="2500"/>
            </a:lvl6pPr>
            <a:lvl7pPr lvl="6" rtl="0" algn="r">
              <a:spcBef>
                <a:spcPts val="0"/>
              </a:spcBef>
              <a:spcAft>
                <a:spcPts val="0"/>
              </a:spcAft>
              <a:buSzPts val="2500"/>
              <a:buNone/>
              <a:defRPr sz="2500"/>
            </a:lvl7pPr>
            <a:lvl8pPr lvl="7" rtl="0" algn="r">
              <a:spcBef>
                <a:spcPts val="0"/>
              </a:spcBef>
              <a:spcAft>
                <a:spcPts val="0"/>
              </a:spcAft>
              <a:buSzPts val="2500"/>
              <a:buNone/>
              <a:defRPr sz="2500"/>
            </a:lvl8pPr>
            <a:lvl9pPr lvl="8" rtl="0" algn="r">
              <a:spcBef>
                <a:spcPts val="0"/>
              </a:spcBef>
              <a:spcAft>
                <a:spcPts val="0"/>
              </a:spcAft>
              <a:buSzPts val="2500"/>
              <a:buNone/>
              <a:defRPr sz="2500"/>
            </a:lvl9pPr>
          </a:lstStyle>
          <a:p>
            <a:r>
              <a:t>xx%</a:t>
            </a:r>
          </a:p>
        </p:txBody>
      </p:sp>
      <p:sp>
        <p:nvSpPr>
          <p:cNvPr id="135" name="Google Shape;135;p25"/>
          <p:cNvSpPr txBox="1"/>
          <p:nvPr>
            <p:ph idx="14" type="subTitle"/>
          </p:nvPr>
        </p:nvSpPr>
        <p:spPr>
          <a:xfrm flipH="1">
            <a:off x="5823862" y="3527725"/>
            <a:ext cx="2361300" cy="545100"/>
          </a:xfrm>
          <a:prstGeom prst="rect">
            <a:avLst/>
          </a:prstGeom>
        </p:spPr>
        <p:txBody>
          <a:bodyPr anchorCtr="0" anchor="t" bIns="0" lIns="91425" spcFirstLastPara="1" rIns="91425" wrap="square" tIns="0">
            <a:noAutofit/>
          </a:bodyPr>
          <a:lstStyle>
            <a:lvl1pPr lvl="0" rtl="0" algn="r">
              <a:lnSpc>
                <a:spcPct val="100000"/>
              </a:lnSpc>
              <a:spcBef>
                <a:spcPts val="0"/>
              </a:spcBef>
              <a:spcAft>
                <a:spcPts val="0"/>
              </a:spcAft>
              <a:buClr>
                <a:schemeClr val="dk1"/>
              </a:buClr>
              <a:buSzPts val="1600"/>
              <a:buNone/>
              <a:defRPr/>
            </a:lvl1pPr>
            <a:lvl2pPr lvl="1" rtl="0" algn="r">
              <a:spcBef>
                <a:spcPts val="0"/>
              </a:spcBef>
              <a:spcAft>
                <a:spcPts val="0"/>
              </a:spcAft>
              <a:buClr>
                <a:schemeClr val="dk1"/>
              </a:buClr>
              <a:buSzPts val="1600"/>
              <a:buNone/>
              <a:defRPr>
                <a:solidFill>
                  <a:schemeClr val="dk1"/>
                </a:solidFill>
              </a:defRPr>
            </a:lvl2pPr>
            <a:lvl3pPr lvl="2" rtl="0" algn="r">
              <a:spcBef>
                <a:spcPts val="0"/>
              </a:spcBef>
              <a:spcAft>
                <a:spcPts val="0"/>
              </a:spcAft>
              <a:buClr>
                <a:schemeClr val="dk1"/>
              </a:buClr>
              <a:buSzPts val="1600"/>
              <a:buNone/>
              <a:defRPr>
                <a:solidFill>
                  <a:schemeClr val="dk1"/>
                </a:solidFill>
              </a:defRPr>
            </a:lvl3pPr>
            <a:lvl4pPr lvl="3" rtl="0" algn="r">
              <a:spcBef>
                <a:spcPts val="0"/>
              </a:spcBef>
              <a:spcAft>
                <a:spcPts val="0"/>
              </a:spcAft>
              <a:buClr>
                <a:schemeClr val="dk1"/>
              </a:buClr>
              <a:buSzPts val="1600"/>
              <a:buNone/>
              <a:defRPr>
                <a:solidFill>
                  <a:schemeClr val="dk1"/>
                </a:solidFill>
              </a:defRPr>
            </a:lvl4pPr>
            <a:lvl5pPr lvl="4" rtl="0" algn="r">
              <a:spcBef>
                <a:spcPts val="0"/>
              </a:spcBef>
              <a:spcAft>
                <a:spcPts val="0"/>
              </a:spcAft>
              <a:buClr>
                <a:schemeClr val="dk1"/>
              </a:buClr>
              <a:buSzPts val="1600"/>
              <a:buNone/>
              <a:defRPr>
                <a:solidFill>
                  <a:schemeClr val="dk1"/>
                </a:solidFill>
              </a:defRPr>
            </a:lvl5pPr>
            <a:lvl6pPr lvl="5" rtl="0" algn="r">
              <a:spcBef>
                <a:spcPts val="0"/>
              </a:spcBef>
              <a:spcAft>
                <a:spcPts val="0"/>
              </a:spcAft>
              <a:buClr>
                <a:schemeClr val="dk1"/>
              </a:buClr>
              <a:buSzPts val="1600"/>
              <a:buNone/>
              <a:defRPr>
                <a:solidFill>
                  <a:schemeClr val="dk1"/>
                </a:solidFill>
              </a:defRPr>
            </a:lvl6pPr>
            <a:lvl7pPr lvl="6" rtl="0" algn="r">
              <a:spcBef>
                <a:spcPts val="0"/>
              </a:spcBef>
              <a:spcAft>
                <a:spcPts val="0"/>
              </a:spcAft>
              <a:buClr>
                <a:schemeClr val="dk1"/>
              </a:buClr>
              <a:buSzPts val="1600"/>
              <a:buNone/>
              <a:defRPr>
                <a:solidFill>
                  <a:schemeClr val="dk1"/>
                </a:solidFill>
              </a:defRPr>
            </a:lvl7pPr>
            <a:lvl8pPr lvl="7" rtl="0" algn="r">
              <a:spcBef>
                <a:spcPts val="0"/>
              </a:spcBef>
              <a:spcAft>
                <a:spcPts val="0"/>
              </a:spcAft>
              <a:buClr>
                <a:schemeClr val="dk1"/>
              </a:buClr>
              <a:buSzPts val="1600"/>
              <a:buNone/>
              <a:defRPr>
                <a:solidFill>
                  <a:schemeClr val="dk1"/>
                </a:solidFill>
              </a:defRPr>
            </a:lvl8pPr>
            <a:lvl9pPr lvl="8" rtl="0" algn="r">
              <a:spcBef>
                <a:spcPts val="0"/>
              </a:spcBef>
              <a:spcAft>
                <a:spcPts val="0"/>
              </a:spcAft>
              <a:buClr>
                <a:schemeClr val="dk1"/>
              </a:buClr>
              <a:buSzPts val="1600"/>
              <a:buNone/>
              <a:defRPr>
                <a:solidFill>
                  <a:schemeClr val="dk1"/>
                </a:solidFill>
              </a:defRPr>
            </a:lvl9pPr>
          </a:lstStyle>
          <a:p/>
        </p:txBody>
      </p:sp>
      <p:sp>
        <p:nvSpPr>
          <p:cNvPr id="136" name="Google Shape;136;p25"/>
          <p:cNvSpPr txBox="1"/>
          <p:nvPr>
            <p:ph idx="15" type="subTitle"/>
          </p:nvPr>
        </p:nvSpPr>
        <p:spPr>
          <a:xfrm flipH="1">
            <a:off x="5823863" y="3192075"/>
            <a:ext cx="2361300" cy="338400"/>
          </a:xfrm>
          <a:prstGeom prst="rect">
            <a:avLst/>
          </a:prstGeom>
        </p:spPr>
        <p:txBody>
          <a:bodyPr anchorCtr="0" anchor="t" bIns="0" lIns="91425" spcFirstLastPara="1" rIns="91425" wrap="square" tIns="0">
            <a:noAutofit/>
          </a:bodyPr>
          <a:lstStyle>
            <a:lvl1pPr lvl="0" rtl="0" algn="r">
              <a:spcBef>
                <a:spcPts val="0"/>
              </a:spcBef>
              <a:spcAft>
                <a:spcPts val="0"/>
              </a:spcAft>
              <a:buClr>
                <a:schemeClr val="dk1"/>
              </a:buClr>
              <a:buSzPts val="2000"/>
              <a:buNone/>
              <a:defRPr sz="2000">
                <a:latin typeface="Abril Fatface"/>
                <a:ea typeface="Abril Fatface"/>
                <a:cs typeface="Abril Fatface"/>
                <a:sym typeface="Abril Fatface"/>
              </a:defRPr>
            </a:lvl1pPr>
            <a:lvl2pPr lvl="1" rtl="0" algn="r">
              <a:spcBef>
                <a:spcPts val="0"/>
              </a:spcBef>
              <a:spcAft>
                <a:spcPts val="0"/>
              </a:spcAft>
              <a:buClr>
                <a:schemeClr val="dk1"/>
              </a:buClr>
              <a:buSzPts val="2000"/>
              <a:buNone/>
              <a:defRPr sz="2000">
                <a:solidFill>
                  <a:schemeClr val="dk1"/>
                </a:solidFill>
              </a:defRPr>
            </a:lvl2pPr>
            <a:lvl3pPr lvl="2" rtl="0" algn="r">
              <a:spcBef>
                <a:spcPts val="0"/>
              </a:spcBef>
              <a:spcAft>
                <a:spcPts val="0"/>
              </a:spcAft>
              <a:buClr>
                <a:schemeClr val="dk1"/>
              </a:buClr>
              <a:buSzPts val="2000"/>
              <a:buNone/>
              <a:defRPr sz="2000">
                <a:solidFill>
                  <a:schemeClr val="dk1"/>
                </a:solidFill>
              </a:defRPr>
            </a:lvl3pPr>
            <a:lvl4pPr lvl="3" rtl="0" algn="r">
              <a:spcBef>
                <a:spcPts val="0"/>
              </a:spcBef>
              <a:spcAft>
                <a:spcPts val="0"/>
              </a:spcAft>
              <a:buClr>
                <a:schemeClr val="dk1"/>
              </a:buClr>
              <a:buSzPts val="2000"/>
              <a:buNone/>
              <a:defRPr sz="2000">
                <a:solidFill>
                  <a:schemeClr val="dk1"/>
                </a:solidFill>
              </a:defRPr>
            </a:lvl4pPr>
            <a:lvl5pPr lvl="4" rtl="0" algn="r">
              <a:spcBef>
                <a:spcPts val="0"/>
              </a:spcBef>
              <a:spcAft>
                <a:spcPts val="0"/>
              </a:spcAft>
              <a:buClr>
                <a:schemeClr val="dk1"/>
              </a:buClr>
              <a:buSzPts val="2000"/>
              <a:buNone/>
              <a:defRPr sz="2000">
                <a:solidFill>
                  <a:schemeClr val="dk1"/>
                </a:solidFill>
              </a:defRPr>
            </a:lvl5pPr>
            <a:lvl6pPr lvl="5" rtl="0" algn="r">
              <a:spcBef>
                <a:spcPts val="0"/>
              </a:spcBef>
              <a:spcAft>
                <a:spcPts val="0"/>
              </a:spcAft>
              <a:buClr>
                <a:schemeClr val="dk1"/>
              </a:buClr>
              <a:buSzPts val="2000"/>
              <a:buNone/>
              <a:defRPr sz="2000">
                <a:solidFill>
                  <a:schemeClr val="dk1"/>
                </a:solidFill>
              </a:defRPr>
            </a:lvl6pPr>
            <a:lvl7pPr lvl="6" rtl="0" algn="r">
              <a:spcBef>
                <a:spcPts val="0"/>
              </a:spcBef>
              <a:spcAft>
                <a:spcPts val="0"/>
              </a:spcAft>
              <a:buClr>
                <a:schemeClr val="dk1"/>
              </a:buClr>
              <a:buSzPts val="2000"/>
              <a:buNone/>
              <a:defRPr sz="2000">
                <a:solidFill>
                  <a:schemeClr val="dk1"/>
                </a:solidFill>
              </a:defRPr>
            </a:lvl7pPr>
            <a:lvl8pPr lvl="7" rtl="0" algn="r">
              <a:spcBef>
                <a:spcPts val="0"/>
              </a:spcBef>
              <a:spcAft>
                <a:spcPts val="0"/>
              </a:spcAft>
              <a:buClr>
                <a:schemeClr val="dk1"/>
              </a:buClr>
              <a:buSzPts val="2000"/>
              <a:buNone/>
              <a:defRPr sz="2000">
                <a:solidFill>
                  <a:schemeClr val="dk1"/>
                </a:solidFill>
              </a:defRPr>
            </a:lvl8pPr>
            <a:lvl9pPr lvl="8" rtl="0" algn="r">
              <a:spcBef>
                <a:spcPts val="0"/>
              </a:spcBef>
              <a:spcAft>
                <a:spcPts val="0"/>
              </a:spcAft>
              <a:buClr>
                <a:schemeClr val="dk1"/>
              </a:buClr>
              <a:buSzPts val="2000"/>
              <a:buNone/>
              <a:defRPr sz="2000">
                <a:solidFill>
                  <a:schemeClr val="dk1"/>
                </a:solidFill>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2">
    <p:spTree>
      <p:nvGrpSpPr>
        <p:cNvPr id="137" name="Shape 137"/>
        <p:cNvGrpSpPr/>
        <p:nvPr/>
      </p:nvGrpSpPr>
      <p:grpSpPr>
        <a:xfrm>
          <a:off x="0" y="0"/>
          <a:ext cx="0" cy="0"/>
          <a:chOff x="0" y="0"/>
          <a:chExt cx="0" cy="0"/>
        </a:xfrm>
      </p:grpSpPr>
      <p:sp>
        <p:nvSpPr>
          <p:cNvPr id="138" name="Google Shape;138;p26"/>
          <p:cNvSpPr txBox="1"/>
          <p:nvPr>
            <p:ph type="title"/>
          </p:nvPr>
        </p:nvSpPr>
        <p:spPr>
          <a:xfrm>
            <a:off x="750025" y="3166200"/>
            <a:ext cx="4432800" cy="373500"/>
          </a:xfrm>
          <a:prstGeom prst="rect">
            <a:avLst/>
          </a:prstGeom>
        </p:spPr>
        <p:txBody>
          <a:bodyPr anchorCtr="0" anchor="t" bIns="0" lIns="91425" spcFirstLastPara="1" rIns="91425" wrap="square" tIns="0">
            <a:noAutofit/>
          </a:bodyPr>
          <a:lstStyle>
            <a:lvl1pPr lvl="0" rtl="0" algn="r">
              <a:spcBef>
                <a:spcPts val="0"/>
              </a:spcBef>
              <a:spcAft>
                <a:spcPts val="0"/>
              </a:spcAft>
              <a:buClr>
                <a:schemeClr val="dk2"/>
              </a:buClr>
              <a:buSzPts val="4200"/>
              <a:buNone/>
              <a:defRPr sz="2000">
                <a:solidFill>
                  <a:schemeClr val="accent1"/>
                </a:solidFill>
              </a:defRPr>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139" name="Google Shape;139;p26"/>
          <p:cNvSpPr txBox="1"/>
          <p:nvPr>
            <p:ph idx="1" type="subTitle"/>
          </p:nvPr>
        </p:nvSpPr>
        <p:spPr>
          <a:xfrm>
            <a:off x="750025" y="1432813"/>
            <a:ext cx="4432800" cy="1640700"/>
          </a:xfrm>
          <a:prstGeom prst="rect">
            <a:avLst/>
          </a:prstGeom>
        </p:spPr>
        <p:txBody>
          <a:bodyPr anchorCtr="0" anchor="t" bIns="0" lIns="91425" spcFirstLastPara="1" rIns="91425" wrap="square" tIns="0">
            <a:noAutofit/>
          </a:bodyPr>
          <a:lstStyle>
            <a:lvl1pPr lvl="0" rtl="0" algn="r">
              <a:lnSpc>
                <a:spcPct val="100000"/>
              </a:lnSpc>
              <a:spcBef>
                <a:spcPts val="0"/>
              </a:spcBef>
              <a:spcAft>
                <a:spcPts val="0"/>
              </a:spcAft>
              <a:buSzPts val="2100"/>
              <a:buNone/>
              <a:defRPr sz="25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40" name="Google Shape;140;p26"/>
          <p:cNvSpPr/>
          <p:nvPr/>
        </p:nvSpPr>
        <p:spPr>
          <a:xfrm>
            <a:off x="6420063" y="867725"/>
            <a:ext cx="154800" cy="1548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1" name="Google Shape;141;p26"/>
          <p:cNvGrpSpPr/>
          <p:nvPr/>
        </p:nvGrpSpPr>
        <p:grpSpPr>
          <a:xfrm>
            <a:off x="1300184" y="423674"/>
            <a:ext cx="253523" cy="253753"/>
            <a:chOff x="-2040928" y="-163697"/>
            <a:chExt cx="191700" cy="191845"/>
          </a:xfrm>
        </p:grpSpPr>
        <p:cxnSp>
          <p:nvCxnSpPr>
            <p:cNvPr id="142" name="Google Shape;142;p26"/>
            <p:cNvCxnSpPr/>
            <p:nvPr/>
          </p:nvCxnSpPr>
          <p:spPr>
            <a:xfrm>
              <a:off x="-1945078" y="-203255"/>
              <a:ext cx="0" cy="271105"/>
            </a:xfrm>
            <a:prstGeom prst="straightConnector1">
              <a:avLst/>
            </a:prstGeom>
            <a:noFill/>
            <a:ln cap="flat" cmpd="sng" w="9525">
              <a:solidFill>
                <a:schemeClr val="accent1"/>
              </a:solidFill>
              <a:prstDash val="solid"/>
              <a:round/>
              <a:headEnd len="med" w="med" type="none"/>
              <a:tailEnd len="med" w="med" type="none"/>
            </a:ln>
          </p:spPr>
        </p:cxnSp>
        <p:cxnSp>
          <p:nvCxnSpPr>
            <p:cNvPr id="143" name="Google Shape;143;p26"/>
            <p:cNvCxnSpPr/>
            <p:nvPr/>
          </p:nvCxnSpPr>
          <p:spPr>
            <a:xfrm rot="-2700000">
              <a:off x="-2080630" y="-67847"/>
              <a:ext cx="271105" cy="0"/>
            </a:xfrm>
            <a:prstGeom prst="straightConnector1">
              <a:avLst/>
            </a:prstGeom>
            <a:noFill/>
            <a:ln cap="flat" cmpd="sng" w="9525">
              <a:solidFill>
                <a:schemeClr val="accent1"/>
              </a:solidFill>
              <a:prstDash val="solid"/>
              <a:round/>
              <a:headEnd len="med" w="med" type="none"/>
              <a:tailEnd len="med" w="med" type="none"/>
            </a:ln>
          </p:spPr>
        </p:cxnSp>
      </p:grpSp>
      <p:sp>
        <p:nvSpPr>
          <p:cNvPr id="144" name="Google Shape;144;p26"/>
          <p:cNvSpPr/>
          <p:nvPr/>
        </p:nvSpPr>
        <p:spPr>
          <a:xfrm rot="-1037303">
            <a:off x="-554075" y="3471685"/>
            <a:ext cx="1739631" cy="2194380"/>
          </a:xfrm>
          <a:custGeom>
            <a:rect b="b" l="l" r="r" t="t"/>
            <a:pathLst>
              <a:path extrusionOk="0" h="6278" w="4977">
                <a:moveTo>
                  <a:pt x="1977" y="0"/>
                </a:moveTo>
                <a:cubicBezTo>
                  <a:pt x="1959" y="0"/>
                  <a:pt x="1940" y="2"/>
                  <a:pt x="1921" y="4"/>
                </a:cubicBezTo>
                <a:cubicBezTo>
                  <a:pt x="1186" y="96"/>
                  <a:pt x="736" y="576"/>
                  <a:pt x="644" y="1455"/>
                </a:cubicBezTo>
                <a:cubicBezTo>
                  <a:pt x="593" y="1914"/>
                  <a:pt x="532" y="2364"/>
                  <a:pt x="440" y="2814"/>
                </a:cubicBezTo>
                <a:cubicBezTo>
                  <a:pt x="1" y="5041"/>
                  <a:pt x="1554" y="6277"/>
                  <a:pt x="2953" y="6277"/>
                </a:cubicBezTo>
                <a:cubicBezTo>
                  <a:pt x="3730" y="6277"/>
                  <a:pt x="4445" y="5868"/>
                  <a:pt x="4843" y="5204"/>
                </a:cubicBezTo>
                <a:cubicBezTo>
                  <a:pt x="4966" y="5010"/>
                  <a:pt x="4976" y="4765"/>
                  <a:pt x="4854" y="4571"/>
                </a:cubicBezTo>
                <a:cubicBezTo>
                  <a:pt x="4782" y="4438"/>
                  <a:pt x="4527" y="4254"/>
                  <a:pt x="4241" y="4060"/>
                </a:cubicBezTo>
                <a:cubicBezTo>
                  <a:pt x="3658" y="3682"/>
                  <a:pt x="3270" y="3069"/>
                  <a:pt x="3178" y="2384"/>
                </a:cubicBezTo>
                <a:cubicBezTo>
                  <a:pt x="3029" y="1342"/>
                  <a:pt x="2610" y="0"/>
                  <a:pt x="1977" y="0"/>
                </a:cubicBezTo>
                <a:close/>
              </a:path>
            </a:pathLst>
          </a:cu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45" name="Google Shape;145;p26"/>
          <p:cNvSpPr/>
          <p:nvPr/>
        </p:nvSpPr>
        <p:spPr>
          <a:xfrm rot="8253793">
            <a:off x="6300108" y="-879536"/>
            <a:ext cx="3689412" cy="4153740"/>
          </a:xfrm>
          <a:custGeom>
            <a:rect b="b" l="l" r="r" t="t"/>
            <a:pathLst>
              <a:path extrusionOk="0" h="6351" w="5641">
                <a:moveTo>
                  <a:pt x="3688" y="1"/>
                </a:moveTo>
                <a:cubicBezTo>
                  <a:pt x="3070" y="1"/>
                  <a:pt x="2405" y="379"/>
                  <a:pt x="1942" y="919"/>
                </a:cubicBezTo>
                <a:cubicBezTo>
                  <a:pt x="1646" y="1276"/>
                  <a:pt x="1339" y="1624"/>
                  <a:pt x="1033" y="1981"/>
                </a:cubicBezTo>
                <a:cubicBezTo>
                  <a:pt x="1" y="3146"/>
                  <a:pt x="451" y="4944"/>
                  <a:pt x="1687" y="5843"/>
                </a:cubicBezTo>
                <a:cubicBezTo>
                  <a:pt x="2158" y="6190"/>
                  <a:pt x="2726" y="6351"/>
                  <a:pt x="3270" y="6351"/>
                </a:cubicBezTo>
                <a:cubicBezTo>
                  <a:pt x="4011" y="6351"/>
                  <a:pt x="4709" y="6052"/>
                  <a:pt x="5069" y="5517"/>
                </a:cubicBezTo>
                <a:cubicBezTo>
                  <a:pt x="5641" y="4668"/>
                  <a:pt x="3352" y="4454"/>
                  <a:pt x="4609" y="1828"/>
                </a:cubicBezTo>
                <a:cubicBezTo>
                  <a:pt x="4844" y="1348"/>
                  <a:pt x="5089" y="888"/>
                  <a:pt x="4680" y="439"/>
                </a:cubicBezTo>
                <a:cubicBezTo>
                  <a:pt x="4400" y="132"/>
                  <a:pt x="4052" y="1"/>
                  <a:pt x="3688" y="1"/>
                </a:cubicBezTo>
                <a:close/>
              </a:path>
            </a:pathLst>
          </a:cu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3">
    <p:spTree>
      <p:nvGrpSpPr>
        <p:cNvPr id="146" name="Shape 146"/>
        <p:cNvGrpSpPr/>
        <p:nvPr/>
      </p:nvGrpSpPr>
      <p:grpSpPr>
        <a:xfrm>
          <a:off x="0" y="0"/>
          <a:ext cx="0" cy="0"/>
          <a:chOff x="0" y="0"/>
          <a:chExt cx="0" cy="0"/>
        </a:xfrm>
      </p:grpSpPr>
      <p:sp>
        <p:nvSpPr>
          <p:cNvPr id="147" name="Google Shape;147;p27"/>
          <p:cNvSpPr txBox="1"/>
          <p:nvPr>
            <p:ph type="title"/>
          </p:nvPr>
        </p:nvSpPr>
        <p:spPr>
          <a:xfrm>
            <a:off x="750425" y="550550"/>
            <a:ext cx="7644000" cy="504300"/>
          </a:xfrm>
          <a:prstGeom prst="rect">
            <a:avLst/>
          </a:prstGeom>
        </p:spPr>
        <p:txBody>
          <a:bodyPr anchorCtr="0" anchor="t" bIns="0" lIns="91425" spcFirstLastPara="1" rIns="91425" wrap="square" tIns="0">
            <a:noAutofit/>
          </a:bodyPr>
          <a:lstStyle>
            <a:lvl1pPr lvl="0" rtl="0" algn="ctr">
              <a:spcBef>
                <a:spcPts val="0"/>
              </a:spcBef>
              <a:spcAft>
                <a:spcPts val="0"/>
              </a:spcAft>
              <a:buSzPts val="3500"/>
              <a:buNone/>
              <a:defRPr>
                <a:solidFill>
                  <a:schemeClr val="accen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48" name="Google Shape;148;p27"/>
          <p:cNvSpPr/>
          <p:nvPr/>
        </p:nvSpPr>
        <p:spPr>
          <a:xfrm rot="2177232">
            <a:off x="-1183236" y="-1132172"/>
            <a:ext cx="2429852" cy="3365436"/>
          </a:xfrm>
          <a:custGeom>
            <a:rect b="b" l="l" r="r" t="t"/>
            <a:pathLst>
              <a:path extrusionOk="0" h="7572" w="5467">
                <a:moveTo>
                  <a:pt x="2825" y="1"/>
                </a:moveTo>
                <a:cubicBezTo>
                  <a:pt x="2123" y="1"/>
                  <a:pt x="1526" y="538"/>
                  <a:pt x="1319" y="1219"/>
                </a:cubicBezTo>
                <a:cubicBezTo>
                  <a:pt x="1247" y="1444"/>
                  <a:pt x="1186" y="1668"/>
                  <a:pt x="1155" y="1903"/>
                </a:cubicBezTo>
                <a:cubicBezTo>
                  <a:pt x="1104" y="2322"/>
                  <a:pt x="961" y="2741"/>
                  <a:pt x="726" y="3099"/>
                </a:cubicBezTo>
                <a:cubicBezTo>
                  <a:pt x="93" y="4028"/>
                  <a:pt x="1" y="5234"/>
                  <a:pt x="501" y="6246"/>
                </a:cubicBezTo>
                <a:cubicBezTo>
                  <a:pt x="930" y="7163"/>
                  <a:pt x="1971" y="7572"/>
                  <a:pt x="3079" y="7572"/>
                </a:cubicBezTo>
                <a:cubicBezTo>
                  <a:pt x="3501" y="7572"/>
                  <a:pt x="3932" y="7513"/>
                  <a:pt x="4343" y="7400"/>
                </a:cubicBezTo>
                <a:cubicBezTo>
                  <a:pt x="4496" y="7349"/>
                  <a:pt x="4629" y="7308"/>
                  <a:pt x="4751" y="7267"/>
                </a:cubicBezTo>
                <a:cubicBezTo>
                  <a:pt x="4915" y="7216"/>
                  <a:pt x="4997" y="7043"/>
                  <a:pt x="4956" y="6889"/>
                </a:cubicBezTo>
                <a:cubicBezTo>
                  <a:pt x="4915" y="6726"/>
                  <a:pt x="4568" y="6276"/>
                  <a:pt x="4312" y="5387"/>
                </a:cubicBezTo>
                <a:cubicBezTo>
                  <a:pt x="3893" y="3916"/>
                  <a:pt x="4292" y="3875"/>
                  <a:pt x="4190" y="3855"/>
                </a:cubicBezTo>
                <a:cubicBezTo>
                  <a:pt x="4312" y="3722"/>
                  <a:pt x="4578" y="2782"/>
                  <a:pt x="4588" y="2741"/>
                </a:cubicBezTo>
                <a:cubicBezTo>
                  <a:pt x="4660" y="2486"/>
                  <a:pt x="5467" y="146"/>
                  <a:pt x="2902" y="3"/>
                </a:cubicBezTo>
                <a:cubicBezTo>
                  <a:pt x="2876" y="2"/>
                  <a:pt x="2851" y="1"/>
                  <a:pt x="2825" y="1"/>
                </a:cubicBezTo>
                <a:close/>
              </a:path>
            </a:pathLst>
          </a:cu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27"/>
          <p:cNvSpPr/>
          <p:nvPr/>
        </p:nvSpPr>
        <p:spPr>
          <a:xfrm rot="-7691317">
            <a:off x="7663211" y="3616764"/>
            <a:ext cx="2831051" cy="3187351"/>
          </a:xfrm>
          <a:custGeom>
            <a:rect b="b" l="l" r="r" t="t"/>
            <a:pathLst>
              <a:path extrusionOk="0" h="6351" w="5641">
                <a:moveTo>
                  <a:pt x="3688" y="1"/>
                </a:moveTo>
                <a:cubicBezTo>
                  <a:pt x="3070" y="1"/>
                  <a:pt x="2405" y="379"/>
                  <a:pt x="1942" y="919"/>
                </a:cubicBezTo>
                <a:cubicBezTo>
                  <a:pt x="1646" y="1276"/>
                  <a:pt x="1339" y="1624"/>
                  <a:pt x="1033" y="1981"/>
                </a:cubicBezTo>
                <a:cubicBezTo>
                  <a:pt x="1" y="3146"/>
                  <a:pt x="451" y="4944"/>
                  <a:pt x="1687" y="5843"/>
                </a:cubicBezTo>
                <a:cubicBezTo>
                  <a:pt x="2158" y="6190"/>
                  <a:pt x="2726" y="6351"/>
                  <a:pt x="3270" y="6351"/>
                </a:cubicBezTo>
                <a:cubicBezTo>
                  <a:pt x="4011" y="6351"/>
                  <a:pt x="4709" y="6052"/>
                  <a:pt x="5069" y="5517"/>
                </a:cubicBezTo>
                <a:cubicBezTo>
                  <a:pt x="5641" y="4668"/>
                  <a:pt x="3352" y="4454"/>
                  <a:pt x="4609" y="1828"/>
                </a:cubicBezTo>
                <a:cubicBezTo>
                  <a:pt x="4844" y="1348"/>
                  <a:pt x="5089" y="888"/>
                  <a:pt x="4680" y="439"/>
                </a:cubicBezTo>
                <a:cubicBezTo>
                  <a:pt x="4400" y="132"/>
                  <a:pt x="4052" y="1"/>
                  <a:pt x="3688" y="1"/>
                </a:cubicBezTo>
                <a:close/>
              </a:path>
            </a:pathLst>
          </a:cu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3_1">
    <p:spTree>
      <p:nvGrpSpPr>
        <p:cNvPr id="150" name="Shape 150"/>
        <p:cNvGrpSpPr/>
        <p:nvPr/>
      </p:nvGrpSpPr>
      <p:grpSpPr>
        <a:xfrm>
          <a:off x="0" y="0"/>
          <a:ext cx="0" cy="0"/>
          <a:chOff x="0" y="0"/>
          <a:chExt cx="0" cy="0"/>
        </a:xfrm>
      </p:grpSpPr>
      <p:sp>
        <p:nvSpPr>
          <p:cNvPr id="151" name="Google Shape;151;p28"/>
          <p:cNvSpPr txBox="1"/>
          <p:nvPr>
            <p:ph type="title"/>
          </p:nvPr>
        </p:nvSpPr>
        <p:spPr>
          <a:xfrm>
            <a:off x="750425" y="550550"/>
            <a:ext cx="7644000" cy="504300"/>
          </a:xfrm>
          <a:prstGeom prst="rect">
            <a:avLst/>
          </a:prstGeom>
        </p:spPr>
        <p:txBody>
          <a:bodyPr anchorCtr="0" anchor="t" bIns="0" lIns="91425" spcFirstLastPara="1" rIns="91425" wrap="square" tIns="0">
            <a:noAutofit/>
          </a:bodyPr>
          <a:lstStyle>
            <a:lvl1pPr lvl="0" rtl="0" algn="ctr">
              <a:spcBef>
                <a:spcPts val="0"/>
              </a:spcBef>
              <a:spcAft>
                <a:spcPts val="0"/>
              </a:spcAft>
              <a:buSzPts val="3500"/>
              <a:buNone/>
              <a:defRPr>
                <a:solidFill>
                  <a:schemeClr val="accen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52" name="Google Shape;152;p28"/>
          <p:cNvSpPr/>
          <p:nvPr/>
        </p:nvSpPr>
        <p:spPr>
          <a:xfrm rot="-1200198">
            <a:off x="-587975" y="3557833"/>
            <a:ext cx="1739643" cy="2194376"/>
          </a:xfrm>
          <a:custGeom>
            <a:rect b="b" l="l" r="r" t="t"/>
            <a:pathLst>
              <a:path extrusionOk="0" h="6278" w="4977">
                <a:moveTo>
                  <a:pt x="1977" y="0"/>
                </a:moveTo>
                <a:cubicBezTo>
                  <a:pt x="1959" y="0"/>
                  <a:pt x="1940" y="2"/>
                  <a:pt x="1921" y="4"/>
                </a:cubicBezTo>
                <a:cubicBezTo>
                  <a:pt x="1186" y="96"/>
                  <a:pt x="736" y="576"/>
                  <a:pt x="644" y="1455"/>
                </a:cubicBezTo>
                <a:cubicBezTo>
                  <a:pt x="593" y="1914"/>
                  <a:pt x="532" y="2364"/>
                  <a:pt x="440" y="2814"/>
                </a:cubicBezTo>
                <a:cubicBezTo>
                  <a:pt x="1" y="5041"/>
                  <a:pt x="1554" y="6277"/>
                  <a:pt x="2953" y="6277"/>
                </a:cubicBezTo>
                <a:cubicBezTo>
                  <a:pt x="3730" y="6277"/>
                  <a:pt x="4445" y="5868"/>
                  <a:pt x="4843" y="5204"/>
                </a:cubicBezTo>
                <a:cubicBezTo>
                  <a:pt x="4966" y="5010"/>
                  <a:pt x="4976" y="4765"/>
                  <a:pt x="4854" y="4571"/>
                </a:cubicBezTo>
                <a:cubicBezTo>
                  <a:pt x="4782" y="4438"/>
                  <a:pt x="4527" y="4254"/>
                  <a:pt x="4241" y="4060"/>
                </a:cubicBezTo>
                <a:cubicBezTo>
                  <a:pt x="3658" y="3682"/>
                  <a:pt x="3270" y="3069"/>
                  <a:pt x="3178" y="2384"/>
                </a:cubicBezTo>
                <a:cubicBezTo>
                  <a:pt x="3029" y="1342"/>
                  <a:pt x="2610" y="0"/>
                  <a:pt x="1977" y="0"/>
                </a:cubicBezTo>
                <a:close/>
              </a:path>
            </a:pathLst>
          </a:cu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4">
    <p:spTree>
      <p:nvGrpSpPr>
        <p:cNvPr id="153" name="Shape 153"/>
        <p:cNvGrpSpPr/>
        <p:nvPr/>
      </p:nvGrpSpPr>
      <p:grpSpPr>
        <a:xfrm>
          <a:off x="0" y="0"/>
          <a:ext cx="0" cy="0"/>
          <a:chOff x="0" y="0"/>
          <a:chExt cx="0" cy="0"/>
        </a:xfrm>
      </p:grpSpPr>
      <p:sp>
        <p:nvSpPr>
          <p:cNvPr id="154" name="Google Shape;154;p29"/>
          <p:cNvSpPr txBox="1"/>
          <p:nvPr>
            <p:ph type="title"/>
          </p:nvPr>
        </p:nvSpPr>
        <p:spPr>
          <a:xfrm>
            <a:off x="750425" y="550550"/>
            <a:ext cx="7644000" cy="504300"/>
          </a:xfrm>
          <a:prstGeom prst="rect">
            <a:avLst/>
          </a:prstGeom>
        </p:spPr>
        <p:txBody>
          <a:bodyPr anchorCtr="0" anchor="t" bIns="0" lIns="91425" spcFirstLastPara="1" rIns="91425" wrap="square" tIns="0">
            <a:noAutofit/>
          </a:bodyPr>
          <a:lstStyle>
            <a:lvl1pPr lvl="0" rtl="0" algn="ctr">
              <a:spcBef>
                <a:spcPts val="0"/>
              </a:spcBef>
              <a:spcAft>
                <a:spcPts val="0"/>
              </a:spcAft>
              <a:buSzPts val="3500"/>
              <a:buNone/>
              <a:defRPr>
                <a:solidFill>
                  <a:schemeClr val="accen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55" name="Google Shape;155;p29"/>
          <p:cNvSpPr txBox="1"/>
          <p:nvPr>
            <p:ph idx="1" type="subTitle"/>
          </p:nvPr>
        </p:nvSpPr>
        <p:spPr>
          <a:xfrm>
            <a:off x="750038" y="2488280"/>
            <a:ext cx="2361300" cy="732300"/>
          </a:xfrm>
          <a:prstGeom prst="rect">
            <a:avLst/>
          </a:prstGeom>
        </p:spPr>
        <p:txBody>
          <a:bodyPr anchorCtr="0" anchor="t" bIns="0" lIns="91425" spcFirstLastPara="1" rIns="91425" wrap="square" tIns="0">
            <a:noAutofit/>
          </a:bodyPr>
          <a:lstStyle>
            <a:lvl1pPr lvl="0" rtl="0" algn="ctr">
              <a:lnSpc>
                <a:spcPct val="100000"/>
              </a:lnSpc>
              <a:spcBef>
                <a:spcPts val="0"/>
              </a:spcBef>
              <a:spcAft>
                <a:spcPts val="0"/>
              </a:spcAft>
              <a:buClr>
                <a:schemeClr val="dk1"/>
              </a:buClr>
              <a:buSzPts val="1600"/>
              <a:buNone/>
              <a:defRPr/>
            </a:lvl1pPr>
            <a:lvl2pPr lvl="1" rtl="0" algn="r">
              <a:spcBef>
                <a:spcPts val="0"/>
              </a:spcBef>
              <a:spcAft>
                <a:spcPts val="0"/>
              </a:spcAft>
              <a:buClr>
                <a:schemeClr val="dk1"/>
              </a:buClr>
              <a:buSzPts val="1600"/>
              <a:buNone/>
              <a:defRPr>
                <a:solidFill>
                  <a:schemeClr val="dk1"/>
                </a:solidFill>
              </a:defRPr>
            </a:lvl2pPr>
            <a:lvl3pPr lvl="2" rtl="0" algn="r">
              <a:spcBef>
                <a:spcPts val="0"/>
              </a:spcBef>
              <a:spcAft>
                <a:spcPts val="0"/>
              </a:spcAft>
              <a:buClr>
                <a:schemeClr val="dk1"/>
              </a:buClr>
              <a:buSzPts val="1600"/>
              <a:buNone/>
              <a:defRPr>
                <a:solidFill>
                  <a:schemeClr val="dk1"/>
                </a:solidFill>
              </a:defRPr>
            </a:lvl3pPr>
            <a:lvl4pPr lvl="3" rtl="0" algn="r">
              <a:spcBef>
                <a:spcPts val="0"/>
              </a:spcBef>
              <a:spcAft>
                <a:spcPts val="0"/>
              </a:spcAft>
              <a:buClr>
                <a:schemeClr val="dk1"/>
              </a:buClr>
              <a:buSzPts val="1600"/>
              <a:buNone/>
              <a:defRPr>
                <a:solidFill>
                  <a:schemeClr val="dk1"/>
                </a:solidFill>
              </a:defRPr>
            </a:lvl4pPr>
            <a:lvl5pPr lvl="4" rtl="0" algn="r">
              <a:spcBef>
                <a:spcPts val="0"/>
              </a:spcBef>
              <a:spcAft>
                <a:spcPts val="0"/>
              </a:spcAft>
              <a:buClr>
                <a:schemeClr val="dk1"/>
              </a:buClr>
              <a:buSzPts val="1600"/>
              <a:buNone/>
              <a:defRPr>
                <a:solidFill>
                  <a:schemeClr val="dk1"/>
                </a:solidFill>
              </a:defRPr>
            </a:lvl5pPr>
            <a:lvl6pPr lvl="5" rtl="0" algn="r">
              <a:spcBef>
                <a:spcPts val="0"/>
              </a:spcBef>
              <a:spcAft>
                <a:spcPts val="0"/>
              </a:spcAft>
              <a:buClr>
                <a:schemeClr val="dk1"/>
              </a:buClr>
              <a:buSzPts val="1600"/>
              <a:buNone/>
              <a:defRPr>
                <a:solidFill>
                  <a:schemeClr val="dk1"/>
                </a:solidFill>
              </a:defRPr>
            </a:lvl6pPr>
            <a:lvl7pPr lvl="6" rtl="0" algn="r">
              <a:spcBef>
                <a:spcPts val="0"/>
              </a:spcBef>
              <a:spcAft>
                <a:spcPts val="0"/>
              </a:spcAft>
              <a:buClr>
                <a:schemeClr val="dk1"/>
              </a:buClr>
              <a:buSzPts val="1600"/>
              <a:buNone/>
              <a:defRPr>
                <a:solidFill>
                  <a:schemeClr val="dk1"/>
                </a:solidFill>
              </a:defRPr>
            </a:lvl7pPr>
            <a:lvl8pPr lvl="7" rtl="0" algn="r">
              <a:spcBef>
                <a:spcPts val="0"/>
              </a:spcBef>
              <a:spcAft>
                <a:spcPts val="0"/>
              </a:spcAft>
              <a:buClr>
                <a:schemeClr val="dk1"/>
              </a:buClr>
              <a:buSzPts val="1600"/>
              <a:buNone/>
              <a:defRPr>
                <a:solidFill>
                  <a:schemeClr val="dk1"/>
                </a:solidFill>
              </a:defRPr>
            </a:lvl8pPr>
            <a:lvl9pPr lvl="8" rtl="0" algn="r">
              <a:spcBef>
                <a:spcPts val="0"/>
              </a:spcBef>
              <a:spcAft>
                <a:spcPts val="0"/>
              </a:spcAft>
              <a:buClr>
                <a:schemeClr val="dk1"/>
              </a:buClr>
              <a:buSzPts val="1600"/>
              <a:buNone/>
              <a:defRPr>
                <a:solidFill>
                  <a:schemeClr val="dk1"/>
                </a:solidFill>
              </a:defRPr>
            </a:lvl9pPr>
          </a:lstStyle>
          <a:p/>
        </p:txBody>
      </p:sp>
      <p:sp>
        <p:nvSpPr>
          <p:cNvPr id="156" name="Google Shape;156;p29"/>
          <p:cNvSpPr txBox="1"/>
          <p:nvPr>
            <p:ph idx="2" type="subTitle"/>
          </p:nvPr>
        </p:nvSpPr>
        <p:spPr>
          <a:xfrm>
            <a:off x="750025" y="2045638"/>
            <a:ext cx="2361300" cy="338400"/>
          </a:xfrm>
          <a:prstGeom prst="rect">
            <a:avLst/>
          </a:prstGeom>
        </p:spPr>
        <p:txBody>
          <a:bodyPr anchorCtr="0" anchor="t" bIns="0" lIns="91425" spcFirstLastPara="1" rIns="91425" wrap="square" tIns="0">
            <a:noAutofit/>
          </a:bodyPr>
          <a:lstStyle>
            <a:lvl1pPr lvl="0" rtl="0" algn="ctr">
              <a:spcBef>
                <a:spcPts val="0"/>
              </a:spcBef>
              <a:spcAft>
                <a:spcPts val="0"/>
              </a:spcAft>
              <a:buClr>
                <a:schemeClr val="dk1"/>
              </a:buClr>
              <a:buSzPts val="2000"/>
              <a:buNone/>
              <a:defRPr sz="2000">
                <a:latin typeface="Abril Fatface"/>
                <a:ea typeface="Abril Fatface"/>
                <a:cs typeface="Abril Fatface"/>
                <a:sym typeface="Abril Fatface"/>
              </a:defRPr>
            </a:lvl1pPr>
            <a:lvl2pPr lvl="1" rtl="0" algn="r">
              <a:spcBef>
                <a:spcPts val="0"/>
              </a:spcBef>
              <a:spcAft>
                <a:spcPts val="0"/>
              </a:spcAft>
              <a:buClr>
                <a:schemeClr val="dk1"/>
              </a:buClr>
              <a:buSzPts val="2000"/>
              <a:buNone/>
              <a:defRPr sz="2000">
                <a:solidFill>
                  <a:schemeClr val="dk1"/>
                </a:solidFill>
              </a:defRPr>
            </a:lvl2pPr>
            <a:lvl3pPr lvl="2" rtl="0" algn="r">
              <a:spcBef>
                <a:spcPts val="0"/>
              </a:spcBef>
              <a:spcAft>
                <a:spcPts val="0"/>
              </a:spcAft>
              <a:buClr>
                <a:schemeClr val="dk1"/>
              </a:buClr>
              <a:buSzPts val="2000"/>
              <a:buNone/>
              <a:defRPr sz="2000">
                <a:solidFill>
                  <a:schemeClr val="dk1"/>
                </a:solidFill>
              </a:defRPr>
            </a:lvl3pPr>
            <a:lvl4pPr lvl="3" rtl="0" algn="r">
              <a:spcBef>
                <a:spcPts val="0"/>
              </a:spcBef>
              <a:spcAft>
                <a:spcPts val="0"/>
              </a:spcAft>
              <a:buClr>
                <a:schemeClr val="dk1"/>
              </a:buClr>
              <a:buSzPts val="2000"/>
              <a:buNone/>
              <a:defRPr sz="2000">
                <a:solidFill>
                  <a:schemeClr val="dk1"/>
                </a:solidFill>
              </a:defRPr>
            </a:lvl4pPr>
            <a:lvl5pPr lvl="4" rtl="0" algn="r">
              <a:spcBef>
                <a:spcPts val="0"/>
              </a:spcBef>
              <a:spcAft>
                <a:spcPts val="0"/>
              </a:spcAft>
              <a:buClr>
                <a:schemeClr val="dk1"/>
              </a:buClr>
              <a:buSzPts val="2000"/>
              <a:buNone/>
              <a:defRPr sz="2000">
                <a:solidFill>
                  <a:schemeClr val="dk1"/>
                </a:solidFill>
              </a:defRPr>
            </a:lvl5pPr>
            <a:lvl6pPr lvl="5" rtl="0" algn="r">
              <a:spcBef>
                <a:spcPts val="0"/>
              </a:spcBef>
              <a:spcAft>
                <a:spcPts val="0"/>
              </a:spcAft>
              <a:buClr>
                <a:schemeClr val="dk1"/>
              </a:buClr>
              <a:buSzPts val="2000"/>
              <a:buNone/>
              <a:defRPr sz="2000">
                <a:solidFill>
                  <a:schemeClr val="dk1"/>
                </a:solidFill>
              </a:defRPr>
            </a:lvl6pPr>
            <a:lvl7pPr lvl="6" rtl="0" algn="r">
              <a:spcBef>
                <a:spcPts val="0"/>
              </a:spcBef>
              <a:spcAft>
                <a:spcPts val="0"/>
              </a:spcAft>
              <a:buClr>
                <a:schemeClr val="dk1"/>
              </a:buClr>
              <a:buSzPts val="2000"/>
              <a:buNone/>
              <a:defRPr sz="2000">
                <a:solidFill>
                  <a:schemeClr val="dk1"/>
                </a:solidFill>
              </a:defRPr>
            </a:lvl7pPr>
            <a:lvl8pPr lvl="7" rtl="0" algn="r">
              <a:spcBef>
                <a:spcPts val="0"/>
              </a:spcBef>
              <a:spcAft>
                <a:spcPts val="0"/>
              </a:spcAft>
              <a:buClr>
                <a:schemeClr val="dk1"/>
              </a:buClr>
              <a:buSzPts val="2000"/>
              <a:buNone/>
              <a:defRPr sz="2000">
                <a:solidFill>
                  <a:schemeClr val="dk1"/>
                </a:solidFill>
              </a:defRPr>
            </a:lvl8pPr>
            <a:lvl9pPr lvl="8" rtl="0" algn="r">
              <a:spcBef>
                <a:spcPts val="0"/>
              </a:spcBef>
              <a:spcAft>
                <a:spcPts val="0"/>
              </a:spcAft>
              <a:buClr>
                <a:schemeClr val="dk1"/>
              </a:buClr>
              <a:buSzPts val="2000"/>
              <a:buNone/>
              <a:defRPr sz="2000">
                <a:solidFill>
                  <a:schemeClr val="dk1"/>
                </a:solidFill>
              </a:defRPr>
            </a:lvl9pPr>
          </a:lstStyle>
          <a:p/>
        </p:txBody>
      </p:sp>
      <p:sp>
        <p:nvSpPr>
          <p:cNvPr id="157" name="Google Shape;157;p29"/>
          <p:cNvSpPr txBox="1"/>
          <p:nvPr>
            <p:ph idx="3" type="subTitle"/>
          </p:nvPr>
        </p:nvSpPr>
        <p:spPr>
          <a:xfrm>
            <a:off x="6032663" y="2488280"/>
            <a:ext cx="2361300" cy="732300"/>
          </a:xfrm>
          <a:prstGeom prst="rect">
            <a:avLst/>
          </a:prstGeom>
        </p:spPr>
        <p:txBody>
          <a:bodyPr anchorCtr="0" anchor="t" bIns="0" lIns="91425" spcFirstLastPara="1" rIns="91425" wrap="square" tIns="0">
            <a:noAutofit/>
          </a:bodyPr>
          <a:lstStyle>
            <a:lvl1pPr lvl="0" rtl="0" algn="ctr">
              <a:lnSpc>
                <a:spcPct val="100000"/>
              </a:lnSpc>
              <a:spcBef>
                <a:spcPts val="0"/>
              </a:spcBef>
              <a:spcAft>
                <a:spcPts val="0"/>
              </a:spcAft>
              <a:buClr>
                <a:schemeClr val="dk1"/>
              </a:buClr>
              <a:buSzPts val="1600"/>
              <a:buNone/>
              <a:defRPr/>
            </a:lvl1pPr>
            <a:lvl2pPr lvl="1" rtl="0" algn="r">
              <a:spcBef>
                <a:spcPts val="0"/>
              </a:spcBef>
              <a:spcAft>
                <a:spcPts val="0"/>
              </a:spcAft>
              <a:buClr>
                <a:schemeClr val="dk1"/>
              </a:buClr>
              <a:buSzPts val="1600"/>
              <a:buNone/>
              <a:defRPr>
                <a:solidFill>
                  <a:schemeClr val="dk1"/>
                </a:solidFill>
              </a:defRPr>
            </a:lvl2pPr>
            <a:lvl3pPr lvl="2" rtl="0" algn="r">
              <a:spcBef>
                <a:spcPts val="0"/>
              </a:spcBef>
              <a:spcAft>
                <a:spcPts val="0"/>
              </a:spcAft>
              <a:buClr>
                <a:schemeClr val="dk1"/>
              </a:buClr>
              <a:buSzPts val="1600"/>
              <a:buNone/>
              <a:defRPr>
                <a:solidFill>
                  <a:schemeClr val="dk1"/>
                </a:solidFill>
              </a:defRPr>
            </a:lvl3pPr>
            <a:lvl4pPr lvl="3" rtl="0" algn="r">
              <a:spcBef>
                <a:spcPts val="0"/>
              </a:spcBef>
              <a:spcAft>
                <a:spcPts val="0"/>
              </a:spcAft>
              <a:buClr>
                <a:schemeClr val="dk1"/>
              </a:buClr>
              <a:buSzPts val="1600"/>
              <a:buNone/>
              <a:defRPr>
                <a:solidFill>
                  <a:schemeClr val="dk1"/>
                </a:solidFill>
              </a:defRPr>
            </a:lvl4pPr>
            <a:lvl5pPr lvl="4" rtl="0" algn="r">
              <a:spcBef>
                <a:spcPts val="0"/>
              </a:spcBef>
              <a:spcAft>
                <a:spcPts val="0"/>
              </a:spcAft>
              <a:buClr>
                <a:schemeClr val="dk1"/>
              </a:buClr>
              <a:buSzPts val="1600"/>
              <a:buNone/>
              <a:defRPr>
                <a:solidFill>
                  <a:schemeClr val="dk1"/>
                </a:solidFill>
              </a:defRPr>
            </a:lvl5pPr>
            <a:lvl6pPr lvl="5" rtl="0" algn="r">
              <a:spcBef>
                <a:spcPts val="0"/>
              </a:spcBef>
              <a:spcAft>
                <a:spcPts val="0"/>
              </a:spcAft>
              <a:buClr>
                <a:schemeClr val="dk1"/>
              </a:buClr>
              <a:buSzPts val="1600"/>
              <a:buNone/>
              <a:defRPr>
                <a:solidFill>
                  <a:schemeClr val="dk1"/>
                </a:solidFill>
              </a:defRPr>
            </a:lvl6pPr>
            <a:lvl7pPr lvl="6" rtl="0" algn="r">
              <a:spcBef>
                <a:spcPts val="0"/>
              </a:spcBef>
              <a:spcAft>
                <a:spcPts val="0"/>
              </a:spcAft>
              <a:buClr>
                <a:schemeClr val="dk1"/>
              </a:buClr>
              <a:buSzPts val="1600"/>
              <a:buNone/>
              <a:defRPr>
                <a:solidFill>
                  <a:schemeClr val="dk1"/>
                </a:solidFill>
              </a:defRPr>
            </a:lvl7pPr>
            <a:lvl8pPr lvl="7" rtl="0" algn="r">
              <a:spcBef>
                <a:spcPts val="0"/>
              </a:spcBef>
              <a:spcAft>
                <a:spcPts val="0"/>
              </a:spcAft>
              <a:buClr>
                <a:schemeClr val="dk1"/>
              </a:buClr>
              <a:buSzPts val="1600"/>
              <a:buNone/>
              <a:defRPr>
                <a:solidFill>
                  <a:schemeClr val="dk1"/>
                </a:solidFill>
              </a:defRPr>
            </a:lvl8pPr>
            <a:lvl9pPr lvl="8" rtl="0" algn="r">
              <a:spcBef>
                <a:spcPts val="0"/>
              </a:spcBef>
              <a:spcAft>
                <a:spcPts val="0"/>
              </a:spcAft>
              <a:buClr>
                <a:schemeClr val="dk1"/>
              </a:buClr>
              <a:buSzPts val="1600"/>
              <a:buNone/>
              <a:defRPr>
                <a:solidFill>
                  <a:schemeClr val="dk1"/>
                </a:solidFill>
              </a:defRPr>
            </a:lvl9pPr>
          </a:lstStyle>
          <a:p/>
        </p:txBody>
      </p:sp>
      <p:sp>
        <p:nvSpPr>
          <p:cNvPr id="158" name="Google Shape;158;p29"/>
          <p:cNvSpPr txBox="1"/>
          <p:nvPr>
            <p:ph idx="4" type="subTitle"/>
          </p:nvPr>
        </p:nvSpPr>
        <p:spPr>
          <a:xfrm>
            <a:off x="6032650" y="2045638"/>
            <a:ext cx="2361300" cy="338400"/>
          </a:xfrm>
          <a:prstGeom prst="rect">
            <a:avLst/>
          </a:prstGeom>
        </p:spPr>
        <p:txBody>
          <a:bodyPr anchorCtr="0" anchor="t" bIns="0" lIns="91425" spcFirstLastPara="1" rIns="91425" wrap="square" tIns="0">
            <a:noAutofit/>
          </a:bodyPr>
          <a:lstStyle>
            <a:lvl1pPr lvl="0" rtl="0" algn="ctr">
              <a:spcBef>
                <a:spcPts val="0"/>
              </a:spcBef>
              <a:spcAft>
                <a:spcPts val="0"/>
              </a:spcAft>
              <a:buClr>
                <a:schemeClr val="dk1"/>
              </a:buClr>
              <a:buSzPts val="2000"/>
              <a:buNone/>
              <a:defRPr sz="2000">
                <a:latin typeface="Abril Fatface"/>
                <a:ea typeface="Abril Fatface"/>
                <a:cs typeface="Abril Fatface"/>
                <a:sym typeface="Abril Fatface"/>
              </a:defRPr>
            </a:lvl1pPr>
            <a:lvl2pPr lvl="1" rtl="0" algn="r">
              <a:spcBef>
                <a:spcPts val="0"/>
              </a:spcBef>
              <a:spcAft>
                <a:spcPts val="0"/>
              </a:spcAft>
              <a:buClr>
                <a:schemeClr val="dk1"/>
              </a:buClr>
              <a:buSzPts val="2000"/>
              <a:buNone/>
              <a:defRPr sz="2000">
                <a:solidFill>
                  <a:schemeClr val="dk1"/>
                </a:solidFill>
              </a:defRPr>
            </a:lvl2pPr>
            <a:lvl3pPr lvl="2" rtl="0" algn="r">
              <a:spcBef>
                <a:spcPts val="0"/>
              </a:spcBef>
              <a:spcAft>
                <a:spcPts val="0"/>
              </a:spcAft>
              <a:buClr>
                <a:schemeClr val="dk1"/>
              </a:buClr>
              <a:buSzPts val="2000"/>
              <a:buNone/>
              <a:defRPr sz="2000">
                <a:solidFill>
                  <a:schemeClr val="dk1"/>
                </a:solidFill>
              </a:defRPr>
            </a:lvl3pPr>
            <a:lvl4pPr lvl="3" rtl="0" algn="r">
              <a:spcBef>
                <a:spcPts val="0"/>
              </a:spcBef>
              <a:spcAft>
                <a:spcPts val="0"/>
              </a:spcAft>
              <a:buClr>
                <a:schemeClr val="dk1"/>
              </a:buClr>
              <a:buSzPts val="2000"/>
              <a:buNone/>
              <a:defRPr sz="2000">
                <a:solidFill>
                  <a:schemeClr val="dk1"/>
                </a:solidFill>
              </a:defRPr>
            </a:lvl4pPr>
            <a:lvl5pPr lvl="4" rtl="0" algn="r">
              <a:spcBef>
                <a:spcPts val="0"/>
              </a:spcBef>
              <a:spcAft>
                <a:spcPts val="0"/>
              </a:spcAft>
              <a:buClr>
                <a:schemeClr val="dk1"/>
              </a:buClr>
              <a:buSzPts val="2000"/>
              <a:buNone/>
              <a:defRPr sz="2000">
                <a:solidFill>
                  <a:schemeClr val="dk1"/>
                </a:solidFill>
              </a:defRPr>
            </a:lvl5pPr>
            <a:lvl6pPr lvl="5" rtl="0" algn="r">
              <a:spcBef>
                <a:spcPts val="0"/>
              </a:spcBef>
              <a:spcAft>
                <a:spcPts val="0"/>
              </a:spcAft>
              <a:buClr>
                <a:schemeClr val="dk1"/>
              </a:buClr>
              <a:buSzPts val="2000"/>
              <a:buNone/>
              <a:defRPr sz="2000">
                <a:solidFill>
                  <a:schemeClr val="dk1"/>
                </a:solidFill>
              </a:defRPr>
            </a:lvl6pPr>
            <a:lvl7pPr lvl="6" rtl="0" algn="r">
              <a:spcBef>
                <a:spcPts val="0"/>
              </a:spcBef>
              <a:spcAft>
                <a:spcPts val="0"/>
              </a:spcAft>
              <a:buClr>
                <a:schemeClr val="dk1"/>
              </a:buClr>
              <a:buSzPts val="2000"/>
              <a:buNone/>
              <a:defRPr sz="2000">
                <a:solidFill>
                  <a:schemeClr val="dk1"/>
                </a:solidFill>
              </a:defRPr>
            </a:lvl7pPr>
            <a:lvl8pPr lvl="7" rtl="0" algn="r">
              <a:spcBef>
                <a:spcPts val="0"/>
              </a:spcBef>
              <a:spcAft>
                <a:spcPts val="0"/>
              </a:spcAft>
              <a:buClr>
                <a:schemeClr val="dk1"/>
              </a:buClr>
              <a:buSzPts val="2000"/>
              <a:buNone/>
              <a:defRPr sz="2000">
                <a:solidFill>
                  <a:schemeClr val="dk1"/>
                </a:solidFill>
              </a:defRPr>
            </a:lvl8pPr>
            <a:lvl9pPr lvl="8" rtl="0" algn="r">
              <a:spcBef>
                <a:spcPts val="0"/>
              </a:spcBef>
              <a:spcAft>
                <a:spcPts val="0"/>
              </a:spcAft>
              <a:buClr>
                <a:schemeClr val="dk1"/>
              </a:buClr>
              <a:buSzPts val="2000"/>
              <a:buNone/>
              <a:defRPr sz="2000">
                <a:solidFill>
                  <a:schemeClr val="dk1"/>
                </a:solidFill>
              </a:defRPr>
            </a:lvl9pPr>
          </a:lstStyle>
          <a:p/>
        </p:txBody>
      </p:sp>
      <p:sp>
        <p:nvSpPr>
          <p:cNvPr id="159" name="Google Shape;159;p29"/>
          <p:cNvSpPr/>
          <p:nvPr/>
        </p:nvSpPr>
        <p:spPr>
          <a:xfrm rot="-2338600">
            <a:off x="-2079888" y="2675364"/>
            <a:ext cx="3689406" cy="4153739"/>
          </a:xfrm>
          <a:custGeom>
            <a:rect b="b" l="l" r="r" t="t"/>
            <a:pathLst>
              <a:path extrusionOk="0" h="6351" w="5641">
                <a:moveTo>
                  <a:pt x="3688" y="1"/>
                </a:moveTo>
                <a:cubicBezTo>
                  <a:pt x="3070" y="1"/>
                  <a:pt x="2405" y="379"/>
                  <a:pt x="1942" y="919"/>
                </a:cubicBezTo>
                <a:cubicBezTo>
                  <a:pt x="1646" y="1276"/>
                  <a:pt x="1339" y="1624"/>
                  <a:pt x="1033" y="1981"/>
                </a:cubicBezTo>
                <a:cubicBezTo>
                  <a:pt x="1" y="3146"/>
                  <a:pt x="451" y="4944"/>
                  <a:pt x="1687" y="5843"/>
                </a:cubicBezTo>
                <a:cubicBezTo>
                  <a:pt x="2158" y="6190"/>
                  <a:pt x="2726" y="6351"/>
                  <a:pt x="3270" y="6351"/>
                </a:cubicBezTo>
                <a:cubicBezTo>
                  <a:pt x="4011" y="6351"/>
                  <a:pt x="4709" y="6052"/>
                  <a:pt x="5069" y="5517"/>
                </a:cubicBezTo>
                <a:cubicBezTo>
                  <a:pt x="5641" y="4668"/>
                  <a:pt x="3352" y="4454"/>
                  <a:pt x="4609" y="1828"/>
                </a:cubicBezTo>
                <a:cubicBezTo>
                  <a:pt x="4844" y="1348"/>
                  <a:pt x="5089" y="888"/>
                  <a:pt x="4680" y="439"/>
                </a:cubicBezTo>
                <a:cubicBezTo>
                  <a:pt x="4400" y="132"/>
                  <a:pt x="4052" y="1"/>
                  <a:pt x="3688" y="1"/>
                </a:cubicBezTo>
                <a:close/>
              </a:path>
            </a:pathLst>
          </a:cu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29"/>
          <p:cNvSpPr/>
          <p:nvPr/>
        </p:nvSpPr>
        <p:spPr>
          <a:xfrm>
            <a:off x="7643588" y="3982550"/>
            <a:ext cx="154800" cy="1548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29"/>
          <p:cNvSpPr/>
          <p:nvPr/>
        </p:nvSpPr>
        <p:spPr>
          <a:xfrm rot="10381264">
            <a:off x="8071295" y="-513815"/>
            <a:ext cx="1739634" cy="2194381"/>
          </a:xfrm>
          <a:custGeom>
            <a:rect b="b" l="l" r="r" t="t"/>
            <a:pathLst>
              <a:path extrusionOk="0" h="6278" w="4977">
                <a:moveTo>
                  <a:pt x="1977" y="0"/>
                </a:moveTo>
                <a:cubicBezTo>
                  <a:pt x="1959" y="0"/>
                  <a:pt x="1940" y="2"/>
                  <a:pt x="1921" y="4"/>
                </a:cubicBezTo>
                <a:cubicBezTo>
                  <a:pt x="1186" y="96"/>
                  <a:pt x="736" y="576"/>
                  <a:pt x="644" y="1455"/>
                </a:cubicBezTo>
                <a:cubicBezTo>
                  <a:pt x="593" y="1914"/>
                  <a:pt x="532" y="2364"/>
                  <a:pt x="440" y="2814"/>
                </a:cubicBezTo>
                <a:cubicBezTo>
                  <a:pt x="1" y="5041"/>
                  <a:pt x="1554" y="6277"/>
                  <a:pt x="2953" y="6277"/>
                </a:cubicBezTo>
                <a:cubicBezTo>
                  <a:pt x="3730" y="6277"/>
                  <a:pt x="4445" y="5868"/>
                  <a:pt x="4843" y="5204"/>
                </a:cubicBezTo>
                <a:cubicBezTo>
                  <a:pt x="4966" y="5010"/>
                  <a:pt x="4976" y="4765"/>
                  <a:pt x="4854" y="4571"/>
                </a:cubicBezTo>
                <a:cubicBezTo>
                  <a:pt x="4782" y="4438"/>
                  <a:pt x="4527" y="4254"/>
                  <a:pt x="4241" y="4060"/>
                </a:cubicBezTo>
                <a:cubicBezTo>
                  <a:pt x="3658" y="3682"/>
                  <a:pt x="3270" y="3069"/>
                  <a:pt x="3178" y="2384"/>
                </a:cubicBezTo>
                <a:cubicBezTo>
                  <a:pt x="3029" y="1342"/>
                  <a:pt x="2610" y="0"/>
                  <a:pt x="1977" y="0"/>
                </a:cubicBezTo>
                <a:close/>
              </a:path>
            </a:pathLst>
          </a:cu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grpSp>
        <p:nvGrpSpPr>
          <p:cNvPr id="162" name="Google Shape;162;p29"/>
          <p:cNvGrpSpPr/>
          <p:nvPr/>
        </p:nvGrpSpPr>
        <p:grpSpPr>
          <a:xfrm>
            <a:off x="8094559" y="4314949"/>
            <a:ext cx="253523" cy="253753"/>
            <a:chOff x="-2040928" y="-163697"/>
            <a:chExt cx="191700" cy="191845"/>
          </a:xfrm>
        </p:grpSpPr>
        <p:cxnSp>
          <p:nvCxnSpPr>
            <p:cNvPr id="163" name="Google Shape;163;p29"/>
            <p:cNvCxnSpPr/>
            <p:nvPr/>
          </p:nvCxnSpPr>
          <p:spPr>
            <a:xfrm>
              <a:off x="-1945078" y="-203255"/>
              <a:ext cx="0" cy="271105"/>
            </a:xfrm>
            <a:prstGeom prst="straightConnector1">
              <a:avLst/>
            </a:prstGeom>
            <a:noFill/>
            <a:ln cap="flat" cmpd="sng" w="9525">
              <a:solidFill>
                <a:schemeClr val="accent1"/>
              </a:solidFill>
              <a:prstDash val="solid"/>
              <a:round/>
              <a:headEnd len="med" w="med" type="none"/>
              <a:tailEnd len="med" w="med" type="none"/>
            </a:ln>
          </p:spPr>
        </p:cxnSp>
        <p:cxnSp>
          <p:nvCxnSpPr>
            <p:cNvPr id="164" name="Google Shape;164;p29"/>
            <p:cNvCxnSpPr/>
            <p:nvPr/>
          </p:nvCxnSpPr>
          <p:spPr>
            <a:xfrm rot="-2700000">
              <a:off x="-2080630" y="-67847"/>
              <a:ext cx="271105" cy="0"/>
            </a:xfrm>
            <a:prstGeom prst="straightConnector1">
              <a:avLst/>
            </a:prstGeom>
            <a:noFill/>
            <a:ln cap="flat" cmpd="sng" w="9525">
              <a:solidFill>
                <a:schemeClr val="accent1"/>
              </a:solidFill>
              <a:prstDash val="solid"/>
              <a:round/>
              <a:headEnd len="med" w="med" type="none"/>
              <a:tailEnd len="med" w="med" type="none"/>
            </a:ln>
          </p:spPr>
        </p:cxnSp>
      </p:gr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4_1">
    <p:spTree>
      <p:nvGrpSpPr>
        <p:cNvPr id="165" name="Shape 165"/>
        <p:cNvGrpSpPr/>
        <p:nvPr/>
      </p:nvGrpSpPr>
      <p:grpSpPr>
        <a:xfrm>
          <a:off x="0" y="0"/>
          <a:ext cx="0" cy="0"/>
          <a:chOff x="0" y="0"/>
          <a:chExt cx="0" cy="0"/>
        </a:xfrm>
      </p:grpSpPr>
      <p:sp>
        <p:nvSpPr>
          <p:cNvPr id="166" name="Google Shape;166;p30"/>
          <p:cNvSpPr txBox="1"/>
          <p:nvPr>
            <p:ph type="title"/>
          </p:nvPr>
        </p:nvSpPr>
        <p:spPr>
          <a:xfrm>
            <a:off x="750425" y="550550"/>
            <a:ext cx="7644000" cy="504300"/>
          </a:xfrm>
          <a:prstGeom prst="rect">
            <a:avLst/>
          </a:prstGeom>
        </p:spPr>
        <p:txBody>
          <a:bodyPr anchorCtr="0" anchor="t" bIns="0" lIns="91425" spcFirstLastPara="1" rIns="91425" wrap="square" tIns="0">
            <a:noAutofit/>
          </a:bodyPr>
          <a:lstStyle>
            <a:lvl1pPr lvl="0" rtl="0" algn="ctr">
              <a:spcBef>
                <a:spcPts val="0"/>
              </a:spcBef>
              <a:spcAft>
                <a:spcPts val="0"/>
              </a:spcAft>
              <a:buSzPts val="3500"/>
              <a:buNone/>
              <a:defRPr>
                <a:solidFill>
                  <a:schemeClr val="accen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67" name="Google Shape;167;p30"/>
          <p:cNvSpPr txBox="1"/>
          <p:nvPr>
            <p:ph idx="1" type="subTitle"/>
          </p:nvPr>
        </p:nvSpPr>
        <p:spPr>
          <a:xfrm>
            <a:off x="725644" y="3110150"/>
            <a:ext cx="2361300" cy="519900"/>
          </a:xfrm>
          <a:prstGeom prst="rect">
            <a:avLst/>
          </a:prstGeom>
        </p:spPr>
        <p:txBody>
          <a:bodyPr anchorCtr="0" anchor="t" bIns="0" lIns="91425" spcFirstLastPara="1" rIns="91425" wrap="square" tIns="0">
            <a:noAutofit/>
          </a:bodyPr>
          <a:lstStyle>
            <a:lvl1pPr lvl="0" rtl="0" algn="ctr">
              <a:lnSpc>
                <a:spcPct val="100000"/>
              </a:lnSpc>
              <a:spcBef>
                <a:spcPts val="0"/>
              </a:spcBef>
              <a:spcAft>
                <a:spcPts val="0"/>
              </a:spcAft>
              <a:buClr>
                <a:schemeClr val="dk1"/>
              </a:buClr>
              <a:buSzPts val="1600"/>
              <a:buNone/>
              <a:defRPr/>
            </a:lvl1pPr>
            <a:lvl2pPr lvl="1" rtl="0" algn="r">
              <a:spcBef>
                <a:spcPts val="0"/>
              </a:spcBef>
              <a:spcAft>
                <a:spcPts val="0"/>
              </a:spcAft>
              <a:buClr>
                <a:schemeClr val="dk1"/>
              </a:buClr>
              <a:buSzPts val="1600"/>
              <a:buNone/>
              <a:defRPr>
                <a:solidFill>
                  <a:schemeClr val="dk1"/>
                </a:solidFill>
              </a:defRPr>
            </a:lvl2pPr>
            <a:lvl3pPr lvl="2" rtl="0" algn="r">
              <a:spcBef>
                <a:spcPts val="0"/>
              </a:spcBef>
              <a:spcAft>
                <a:spcPts val="0"/>
              </a:spcAft>
              <a:buClr>
                <a:schemeClr val="dk1"/>
              </a:buClr>
              <a:buSzPts val="1600"/>
              <a:buNone/>
              <a:defRPr>
                <a:solidFill>
                  <a:schemeClr val="dk1"/>
                </a:solidFill>
              </a:defRPr>
            </a:lvl3pPr>
            <a:lvl4pPr lvl="3" rtl="0" algn="r">
              <a:spcBef>
                <a:spcPts val="0"/>
              </a:spcBef>
              <a:spcAft>
                <a:spcPts val="0"/>
              </a:spcAft>
              <a:buClr>
                <a:schemeClr val="dk1"/>
              </a:buClr>
              <a:buSzPts val="1600"/>
              <a:buNone/>
              <a:defRPr>
                <a:solidFill>
                  <a:schemeClr val="dk1"/>
                </a:solidFill>
              </a:defRPr>
            </a:lvl4pPr>
            <a:lvl5pPr lvl="4" rtl="0" algn="r">
              <a:spcBef>
                <a:spcPts val="0"/>
              </a:spcBef>
              <a:spcAft>
                <a:spcPts val="0"/>
              </a:spcAft>
              <a:buClr>
                <a:schemeClr val="dk1"/>
              </a:buClr>
              <a:buSzPts val="1600"/>
              <a:buNone/>
              <a:defRPr>
                <a:solidFill>
                  <a:schemeClr val="dk1"/>
                </a:solidFill>
              </a:defRPr>
            </a:lvl5pPr>
            <a:lvl6pPr lvl="5" rtl="0" algn="r">
              <a:spcBef>
                <a:spcPts val="0"/>
              </a:spcBef>
              <a:spcAft>
                <a:spcPts val="0"/>
              </a:spcAft>
              <a:buClr>
                <a:schemeClr val="dk1"/>
              </a:buClr>
              <a:buSzPts val="1600"/>
              <a:buNone/>
              <a:defRPr>
                <a:solidFill>
                  <a:schemeClr val="dk1"/>
                </a:solidFill>
              </a:defRPr>
            </a:lvl6pPr>
            <a:lvl7pPr lvl="6" rtl="0" algn="r">
              <a:spcBef>
                <a:spcPts val="0"/>
              </a:spcBef>
              <a:spcAft>
                <a:spcPts val="0"/>
              </a:spcAft>
              <a:buClr>
                <a:schemeClr val="dk1"/>
              </a:buClr>
              <a:buSzPts val="1600"/>
              <a:buNone/>
              <a:defRPr>
                <a:solidFill>
                  <a:schemeClr val="dk1"/>
                </a:solidFill>
              </a:defRPr>
            </a:lvl7pPr>
            <a:lvl8pPr lvl="7" rtl="0" algn="r">
              <a:spcBef>
                <a:spcPts val="0"/>
              </a:spcBef>
              <a:spcAft>
                <a:spcPts val="0"/>
              </a:spcAft>
              <a:buClr>
                <a:schemeClr val="dk1"/>
              </a:buClr>
              <a:buSzPts val="1600"/>
              <a:buNone/>
              <a:defRPr>
                <a:solidFill>
                  <a:schemeClr val="dk1"/>
                </a:solidFill>
              </a:defRPr>
            </a:lvl8pPr>
            <a:lvl9pPr lvl="8" rtl="0" algn="r">
              <a:spcBef>
                <a:spcPts val="0"/>
              </a:spcBef>
              <a:spcAft>
                <a:spcPts val="0"/>
              </a:spcAft>
              <a:buClr>
                <a:schemeClr val="dk1"/>
              </a:buClr>
              <a:buSzPts val="1600"/>
              <a:buNone/>
              <a:defRPr>
                <a:solidFill>
                  <a:schemeClr val="dk1"/>
                </a:solidFill>
              </a:defRPr>
            </a:lvl9pPr>
          </a:lstStyle>
          <a:p/>
        </p:txBody>
      </p:sp>
      <p:sp>
        <p:nvSpPr>
          <p:cNvPr id="168" name="Google Shape;168;p30"/>
          <p:cNvSpPr txBox="1"/>
          <p:nvPr>
            <p:ph idx="2" type="subTitle"/>
          </p:nvPr>
        </p:nvSpPr>
        <p:spPr>
          <a:xfrm>
            <a:off x="725644" y="2734500"/>
            <a:ext cx="2361300" cy="338400"/>
          </a:xfrm>
          <a:prstGeom prst="rect">
            <a:avLst/>
          </a:prstGeom>
        </p:spPr>
        <p:txBody>
          <a:bodyPr anchorCtr="0" anchor="t" bIns="0" lIns="91425" spcFirstLastPara="1" rIns="91425" wrap="square" tIns="0">
            <a:noAutofit/>
          </a:bodyPr>
          <a:lstStyle>
            <a:lvl1pPr lvl="0" rtl="0" algn="ctr">
              <a:spcBef>
                <a:spcPts val="0"/>
              </a:spcBef>
              <a:spcAft>
                <a:spcPts val="0"/>
              </a:spcAft>
              <a:buClr>
                <a:schemeClr val="dk1"/>
              </a:buClr>
              <a:buSzPts val="2000"/>
              <a:buNone/>
              <a:defRPr sz="2000">
                <a:latin typeface="Abril Fatface"/>
                <a:ea typeface="Abril Fatface"/>
                <a:cs typeface="Abril Fatface"/>
                <a:sym typeface="Abril Fatface"/>
              </a:defRPr>
            </a:lvl1pPr>
            <a:lvl2pPr lvl="1" rtl="0" algn="r">
              <a:spcBef>
                <a:spcPts val="0"/>
              </a:spcBef>
              <a:spcAft>
                <a:spcPts val="0"/>
              </a:spcAft>
              <a:buClr>
                <a:schemeClr val="dk1"/>
              </a:buClr>
              <a:buSzPts val="2000"/>
              <a:buNone/>
              <a:defRPr sz="2000">
                <a:solidFill>
                  <a:schemeClr val="dk1"/>
                </a:solidFill>
              </a:defRPr>
            </a:lvl2pPr>
            <a:lvl3pPr lvl="2" rtl="0" algn="r">
              <a:spcBef>
                <a:spcPts val="0"/>
              </a:spcBef>
              <a:spcAft>
                <a:spcPts val="0"/>
              </a:spcAft>
              <a:buClr>
                <a:schemeClr val="dk1"/>
              </a:buClr>
              <a:buSzPts val="2000"/>
              <a:buNone/>
              <a:defRPr sz="2000">
                <a:solidFill>
                  <a:schemeClr val="dk1"/>
                </a:solidFill>
              </a:defRPr>
            </a:lvl3pPr>
            <a:lvl4pPr lvl="3" rtl="0" algn="r">
              <a:spcBef>
                <a:spcPts val="0"/>
              </a:spcBef>
              <a:spcAft>
                <a:spcPts val="0"/>
              </a:spcAft>
              <a:buClr>
                <a:schemeClr val="dk1"/>
              </a:buClr>
              <a:buSzPts val="2000"/>
              <a:buNone/>
              <a:defRPr sz="2000">
                <a:solidFill>
                  <a:schemeClr val="dk1"/>
                </a:solidFill>
              </a:defRPr>
            </a:lvl4pPr>
            <a:lvl5pPr lvl="4" rtl="0" algn="r">
              <a:spcBef>
                <a:spcPts val="0"/>
              </a:spcBef>
              <a:spcAft>
                <a:spcPts val="0"/>
              </a:spcAft>
              <a:buClr>
                <a:schemeClr val="dk1"/>
              </a:buClr>
              <a:buSzPts val="2000"/>
              <a:buNone/>
              <a:defRPr sz="2000">
                <a:solidFill>
                  <a:schemeClr val="dk1"/>
                </a:solidFill>
              </a:defRPr>
            </a:lvl5pPr>
            <a:lvl6pPr lvl="5" rtl="0" algn="r">
              <a:spcBef>
                <a:spcPts val="0"/>
              </a:spcBef>
              <a:spcAft>
                <a:spcPts val="0"/>
              </a:spcAft>
              <a:buClr>
                <a:schemeClr val="dk1"/>
              </a:buClr>
              <a:buSzPts val="2000"/>
              <a:buNone/>
              <a:defRPr sz="2000">
                <a:solidFill>
                  <a:schemeClr val="dk1"/>
                </a:solidFill>
              </a:defRPr>
            </a:lvl6pPr>
            <a:lvl7pPr lvl="6" rtl="0" algn="r">
              <a:spcBef>
                <a:spcPts val="0"/>
              </a:spcBef>
              <a:spcAft>
                <a:spcPts val="0"/>
              </a:spcAft>
              <a:buClr>
                <a:schemeClr val="dk1"/>
              </a:buClr>
              <a:buSzPts val="2000"/>
              <a:buNone/>
              <a:defRPr sz="2000">
                <a:solidFill>
                  <a:schemeClr val="dk1"/>
                </a:solidFill>
              </a:defRPr>
            </a:lvl7pPr>
            <a:lvl8pPr lvl="7" rtl="0" algn="r">
              <a:spcBef>
                <a:spcPts val="0"/>
              </a:spcBef>
              <a:spcAft>
                <a:spcPts val="0"/>
              </a:spcAft>
              <a:buClr>
                <a:schemeClr val="dk1"/>
              </a:buClr>
              <a:buSzPts val="2000"/>
              <a:buNone/>
              <a:defRPr sz="2000">
                <a:solidFill>
                  <a:schemeClr val="dk1"/>
                </a:solidFill>
              </a:defRPr>
            </a:lvl8pPr>
            <a:lvl9pPr lvl="8" rtl="0" algn="r">
              <a:spcBef>
                <a:spcPts val="0"/>
              </a:spcBef>
              <a:spcAft>
                <a:spcPts val="0"/>
              </a:spcAft>
              <a:buClr>
                <a:schemeClr val="dk1"/>
              </a:buClr>
              <a:buSzPts val="2000"/>
              <a:buNone/>
              <a:defRPr sz="2000">
                <a:solidFill>
                  <a:schemeClr val="dk1"/>
                </a:solidFill>
              </a:defRPr>
            </a:lvl9pPr>
          </a:lstStyle>
          <a:p/>
        </p:txBody>
      </p:sp>
      <p:sp>
        <p:nvSpPr>
          <p:cNvPr id="169" name="Google Shape;169;p30"/>
          <p:cNvSpPr txBox="1"/>
          <p:nvPr>
            <p:ph idx="3" type="subTitle"/>
          </p:nvPr>
        </p:nvSpPr>
        <p:spPr>
          <a:xfrm>
            <a:off x="3391350" y="3110150"/>
            <a:ext cx="2361300" cy="519900"/>
          </a:xfrm>
          <a:prstGeom prst="rect">
            <a:avLst/>
          </a:prstGeom>
        </p:spPr>
        <p:txBody>
          <a:bodyPr anchorCtr="0" anchor="t" bIns="0" lIns="91425" spcFirstLastPara="1" rIns="91425" wrap="square" tIns="0">
            <a:noAutofit/>
          </a:bodyPr>
          <a:lstStyle>
            <a:lvl1pPr lvl="0" rtl="0" algn="ctr">
              <a:lnSpc>
                <a:spcPct val="100000"/>
              </a:lnSpc>
              <a:spcBef>
                <a:spcPts val="0"/>
              </a:spcBef>
              <a:spcAft>
                <a:spcPts val="0"/>
              </a:spcAft>
              <a:buClr>
                <a:schemeClr val="dk1"/>
              </a:buClr>
              <a:buSzPts val="1600"/>
              <a:buNone/>
              <a:defRPr/>
            </a:lvl1pPr>
            <a:lvl2pPr lvl="1" rtl="0" algn="r">
              <a:spcBef>
                <a:spcPts val="0"/>
              </a:spcBef>
              <a:spcAft>
                <a:spcPts val="0"/>
              </a:spcAft>
              <a:buClr>
                <a:schemeClr val="dk1"/>
              </a:buClr>
              <a:buSzPts val="1600"/>
              <a:buNone/>
              <a:defRPr>
                <a:solidFill>
                  <a:schemeClr val="dk1"/>
                </a:solidFill>
              </a:defRPr>
            </a:lvl2pPr>
            <a:lvl3pPr lvl="2" rtl="0" algn="r">
              <a:spcBef>
                <a:spcPts val="0"/>
              </a:spcBef>
              <a:spcAft>
                <a:spcPts val="0"/>
              </a:spcAft>
              <a:buClr>
                <a:schemeClr val="dk1"/>
              </a:buClr>
              <a:buSzPts val="1600"/>
              <a:buNone/>
              <a:defRPr>
                <a:solidFill>
                  <a:schemeClr val="dk1"/>
                </a:solidFill>
              </a:defRPr>
            </a:lvl3pPr>
            <a:lvl4pPr lvl="3" rtl="0" algn="r">
              <a:spcBef>
                <a:spcPts val="0"/>
              </a:spcBef>
              <a:spcAft>
                <a:spcPts val="0"/>
              </a:spcAft>
              <a:buClr>
                <a:schemeClr val="dk1"/>
              </a:buClr>
              <a:buSzPts val="1600"/>
              <a:buNone/>
              <a:defRPr>
                <a:solidFill>
                  <a:schemeClr val="dk1"/>
                </a:solidFill>
              </a:defRPr>
            </a:lvl4pPr>
            <a:lvl5pPr lvl="4" rtl="0" algn="r">
              <a:spcBef>
                <a:spcPts val="0"/>
              </a:spcBef>
              <a:spcAft>
                <a:spcPts val="0"/>
              </a:spcAft>
              <a:buClr>
                <a:schemeClr val="dk1"/>
              </a:buClr>
              <a:buSzPts val="1600"/>
              <a:buNone/>
              <a:defRPr>
                <a:solidFill>
                  <a:schemeClr val="dk1"/>
                </a:solidFill>
              </a:defRPr>
            </a:lvl5pPr>
            <a:lvl6pPr lvl="5" rtl="0" algn="r">
              <a:spcBef>
                <a:spcPts val="0"/>
              </a:spcBef>
              <a:spcAft>
                <a:spcPts val="0"/>
              </a:spcAft>
              <a:buClr>
                <a:schemeClr val="dk1"/>
              </a:buClr>
              <a:buSzPts val="1600"/>
              <a:buNone/>
              <a:defRPr>
                <a:solidFill>
                  <a:schemeClr val="dk1"/>
                </a:solidFill>
              </a:defRPr>
            </a:lvl6pPr>
            <a:lvl7pPr lvl="6" rtl="0" algn="r">
              <a:spcBef>
                <a:spcPts val="0"/>
              </a:spcBef>
              <a:spcAft>
                <a:spcPts val="0"/>
              </a:spcAft>
              <a:buClr>
                <a:schemeClr val="dk1"/>
              </a:buClr>
              <a:buSzPts val="1600"/>
              <a:buNone/>
              <a:defRPr>
                <a:solidFill>
                  <a:schemeClr val="dk1"/>
                </a:solidFill>
              </a:defRPr>
            </a:lvl7pPr>
            <a:lvl8pPr lvl="7" rtl="0" algn="r">
              <a:spcBef>
                <a:spcPts val="0"/>
              </a:spcBef>
              <a:spcAft>
                <a:spcPts val="0"/>
              </a:spcAft>
              <a:buClr>
                <a:schemeClr val="dk1"/>
              </a:buClr>
              <a:buSzPts val="1600"/>
              <a:buNone/>
              <a:defRPr>
                <a:solidFill>
                  <a:schemeClr val="dk1"/>
                </a:solidFill>
              </a:defRPr>
            </a:lvl8pPr>
            <a:lvl9pPr lvl="8" rtl="0" algn="r">
              <a:spcBef>
                <a:spcPts val="0"/>
              </a:spcBef>
              <a:spcAft>
                <a:spcPts val="0"/>
              </a:spcAft>
              <a:buClr>
                <a:schemeClr val="dk1"/>
              </a:buClr>
              <a:buSzPts val="1600"/>
              <a:buNone/>
              <a:defRPr>
                <a:solidFill>
                  <a:schemeClr val="dk1"/>
                </a:solidFill>
              </a:defRPr>
            </a:lvl9pPr>
          </a:lstStyle>
          <a:p/>
        </p:txBody>
      </p:sp>
      <p:sp>
        <p:nvSpPr>
          <p:cNvPr id="170" name="Google Shape;170;p30"/>
          <p:cNvSpPr txBox="1"/>
          <p:nvPr>
            <p:ph idx="4" type="subTitle"/>
          </p:nvPr>
        </p:nvSpPr>
        <p:spPr>
          <a:xfrm>
            <a:off x="3391350" y="2734500"/>
            <a:ext cx="2361300" cy="338400"/>
          </a:xfrm>
          <a:prstGeom prst="rect">
            <a:avLst/>
          </a:prstGeom>
        </p:spPr>
        <p:txBody>
          <a:bodyPr anchorCtr="0" anchor="t" bIns="0" lIns="91425" spcFirstLastPara="1" rIns="91425" wrap="square" tIns="0">
            <a:noAutofit/>
          </a:bodyPr>
          <a:lstStyle>
            <a:lvl1pPr lvl="0" rtl="0" algn="ctr">
              <a:spcBef>
                <a:spcPts val="0"/>
              </a:spcBef>
              <a:spcAft>
                <a:spcPts val="0"/>
              </a:spcAft>
              <a:buClr>
                <a:schemeClr val="dk1"/>
              </a:buClr>
              <a:buSzPts val="2000"/>
              <a:buNone/>
              <a:defRPr sz="2000">
                <a:latin typeface="Abril Fatface"/>
                <a:ea typeface="Abril Fatface"/>
                <a:cs typeface="Abril Fatface"/>
                <a:sym typeface="Abril Fatface"/>
              </a:defRPr>
            </a:lvl1pPr>
            <a:lvl2pPr lvl="1" rtl="0" algn="r">
              <a:spcBef>
                <a:spcPts val="0"/>
              </a:spcBef>
              <a:spcAft>
                <a:spcPts val="0"/>
              </a:spcAft>
              <a:buClr>
                <a:schemeClr val="dk1"/>
              </a:buClr>
              <a:buSzPts val="2000"/>
              <a:buNone/>
              <a:defRPr sz="2000">
                <a:solidFill>
                  <a:schemeClr val="dk1"/>
                </a:solidFill>
              </a:defRPr>
            </a:lvl2pPr>
            <a:lvl3pPr lvl="2" rtl="0" algn="r">
              <a:spcBef>
                <a:spcPts val="0"/>
              </a:spcBef>
              <a:spcAft>
                <a:spcPts val="0"/>
              </a:spcAft>
              <a:buClr>
                <a:schemeClr val="dk1"/>
              </a:buClr>
              <a:buSzPts val="2000"/>
              <a:buNone/>
              <a:defRPr sz="2000">
                <a:solidFill>
                  <a:schemeClr val="dk1"/>
                </a:solidFill>
              </a:defRPr>
            </a:lvl3pPr>
            <a:lvl4pPr lvl="3" rtl="0" algn="r">
              <a:spcBef>
                <a:spcPts val="0"/>
              </a:spcBef>
              <a:spcAft>
                <a:spcPts val="0"/>
              </a:spcAft>
              <a:buClr>
                <a:schemeClr val="dk1"/>
              </a:buClr>
              <a:buSzPts val="2000"/>
              <a:buNone/>
              <a:defRPr sz="2000">
                <a:solidFill>
                  <a:schemeClr val="dk1"/>
                </a:solidFill>
              </a:defRPr>
            </a:lvl4pPr>
            <a:lvl5pPr lvl="4" rtl="0" algn="r">
              <a:spcBef>
                <a:spcPts val="0"/>
              </a:spcBef>
              <a:spcAft>
                <a:spcPts val="0"/>
              </a:spcAft>
              <a:buClr>
                <a:schemeClr val="dk1"/>
              </a:buClr>
              <a:buSzPts val="2000"/>
              <a:buNone/>
              <a:defRPr sz="2000">
                <a:solidFill>
                  <a:schemeClr val="dk1"/>
                </a:solidFill>
              </a:defRPr>
            </a:lvl5pPr>
            <a:lvl6pPr lvl="5" rtl="0" algn="r">
              <a:spcBef>
                <a:spcPts val="0"/>
              </a:spcBef>
              <a:spcAft>
                <a:spcPts val="0"/>
              </a:spcAft>
              <a:buClr>
                <a:schemeClr val="dk1"/>
              </a:buClr>
              <a:buSzPts val="2000"/>
              <a:buNone/>
              <a:defRPr sz="2000">
                <a:solidFill>
                  <a:schemeClr val="dk1"/>
                </a:solidFill>
              </a:defRPr>
            </a:lvl6pPr>
            <a:lvl7pPr lvl="6" rtl="0" algn="r">
              <a:spcBef>
                <a:spcPts val="0"/>
              </a:spcBef>
              <a:spcAft>
                <a:spcPts val="0"/>
              </a:spcAft>
              <a:buClr>
                <a:schemeClr val="dk1"/>
              </a:buClr>
              <a:buSzPts val="2000"/>
              <a:buNone/>
              <a:defRPr sz="2000">
                <a:solidFill>
                  <a:schemeClr val="dk1"/>
                </a:solidFill>
              </a:defRPr>
            </a:lvl7pPr>
            <a:lvl8pPr lvl="7" rtl="0" algn="r">
              <a:spcBef>
                <a:spcPts val="0"/>
              </a:spcBef>
              <a:spcAft>
                <a:spcPts val="0"/>
              </a:spcAft>
              <a:buClr>
                <a:schemeClr val="dk1"/>
              </a:buClr>
              <a:buSzPts val="2000"/>
              <a:buNone/>
              <a:defRPr sz="2000">
                <a:solidFill>
                  <a:schemeClr val="dk1"/>
                </a:solidFill>
              </a:defRPr>
            </a:lvl8pPr>
            <a:lvl9pPr lvl="8" rtl="0" algn="r">
              <a:spcBef>
                <a:spcPts val="0"/>
              </a:spcBef>
              <a:spcAft>
                <a:spcPts val="0"/>
              </a:spcAft>
              <a:buClr>
                <a:schemeClr val="dk1"/>
              </a:buClr>
              <a:buSzPts val="2000"/>
              <a:buNone/>
              <a:defRPr sz="2000">
                <a:solidFill>
                  <a:schemeClr val="dk1"/>
                </a:solidFill>
              </a:defRPr>
            </a:lvl9pPr>
          </a:lstStyle>
          <a:p/>
        </p:txBody>
      </p:sp>
      <p:sp>
        <p:nvSpPr>
          <p:cNvPr id="171" name="Google Shape;171;p30"/>
          <p:cNvSpPr txBox="1"/>
          <p:nvPr>
            <p:ph idx="5" type="subTitle"/>
          </p:nvPr>
        </p:nvSpPr>
        <p:spPr>
          <a:xfrm>
            <a:off x="6057056" y="3110150"/>
            <a:ext cx="2361300" cy="519900"/>
          </a:xfrm>
          <a:prstGeom prst="rect">
            <a:avLst/>
          </a:prstGeom>
        </p:spPr>
        <p:txBody>
          <a:bodyPr anchorCtr="0" anchor="t" bIns="0" lIns="91425" spcFirstLastPara="1" rIns="91425" wrap="square" tIns="0">
            <a:noAutofit/>
          </a:bodyPr>
          <a:lstStyle>
            <a:lvl1pPr lvl="0" rtl="0" algn="ctr">
              <a:lnSpc>
                <a:spcPct val="100000"/>
              </a:lnSpc>
              <a:spcBef>
                <a:spcPts val="0"/>
              </a:spcBef>
              <a:spcAft>
                <a:spcPts val="0"/>
              </a:spcAft>
              <a:buClr>
                <a:schemeClr val="dk1"/>
              </a:buClr>
              <a:buSzPts val="1600"/>
              <a:buNone/>
              <a:defRPr/>
            </a:lvl1pPr>
            <a:lvl2pPr lvl="1" rtl="0" algn="r">
              <a:spcBef>
                <a:spcPts val="0"/>
              </a:spcBef>
              <a:spcAft>
                <a:spcPts val="0"/>
              </a:spcAft>
              <a:buClr>
                <a:schemeClr val="dk1"/>
              </a:buClr>
              <a:buSzPts val="1600"/>
              <a:buNone/>
              <a:defRPr>
                <a:solidFill>
                  <a:schemeClr val="dk1"/>
                </a:solidFill>
              </a:defRPr>
            </a:lvl2pPr>
            <a:lvl3pPr lvl="2" rtl="0" algn="r">
              <a:spcBef>
                <a:spcPts val="0"/>
              </a:spcBef>
              <a:spcAft>
                <a:spcPts val="0"/>
              </a:spcAft>
              <a:buClr>
                <a:schemeClr val="dk1"/>
              </a:buClr>
              <a:buSzPts val="1600"/>
              <a:buNone/>
              <a:defRPr>
                <a:solidFill>
                  <a:schemeClr val="dk1"/>
                </a:solidFill>
              </a:defRPr>
            </a:lvl3pPr>
            <a:lvl4pPr lvl="3" rtl="0" algn="r">
              <a:spcBef>
                <a:spcPts val="0"/>
              </a:spcBef>
              <a:spcAft>
                <a:spcPts val="0"/>
              </a:spcAft>
              <a:buClr>
                <a:schemeClr val="dk1"/>
              </a:buClr>
              <a:buSzPts val="1600"/>
              <a:buNone/>
              <a:defRPr>
                <a:solidFill>
                  <a:schemeClr val="dk1"/>
                </a:solidFill>
              </a:defRPr>
            </a:lvl4pPr>
            <a:lvl5pPr lvl="4" rtl="0" algn="r">
              <a:spcBef>
                <a:spcPts val="0"/>
              </a:spcBef>
              <a:spcAft>
                <a:spcPts val="0"/>
              </a:spcAft>
              <a:buClr>
                <a:schemeClr val="dk1"/>
              </a:buClr>
              <a:buSzPts val="1600"/>
              <a:buNone/>
              <a:defRPr>
                <a:solidFill>
                  <a:schemeClr val="dk1"/>
                </a:solidFill>
              </a:defRPr>
            </a:lvl5pPr>
            <a:lvl6pPr lvl="5" rtl="0" algn="r">
              <a:spcBef>
                <a:spcPts val="0"/>
              </a:spcBef>
              <a:spcAft>
                <a:spcPts val="0"/>
              </a:spcAft>
              <a:buClr>
                <a:schemeClr val="dk1"/>
              </a:buClr>
              <a:buSzPts val="1600"/>
              <a:buNone/>
              <a:defRPr>
                <a:solidFill>
                  <a:schemeClr val="dk1"/>
                </a:solidFill>
              </a:defRPr>
            </a:lvl6pPr>
            <a:lvl7pPr lvl="6" rtl="0" algn="r">
              <a:spcBef>
                <a:spcPts val="0"/>
              </a:spcBef>
              <a:spcAft>
                <a:spcPts val="0"/>
              </a:spcAft>
              <a:buClr>
                <a:schemeClr val="dk1"/>
              </a:buClr>
              <a:buSzPts val="1600"/>
              <a:buNone/>
              <a:defRPr>
                <a:solidFill>
                  <a:schemeClr val="dk1"/>
                </a:solidFill>
              </a:defRPr>
            </a:lvl7pPr>
            <a:lvl8pPr lvl="7" rtl="0" algn="r">
              <a:spcBef>
                <a:spcPts val="0"/>
              </a:spcBef>
              <a:spcAft>
                <a:spcPts val="0"/>
              </a:spcAft>
              <a:buClr>
                <a:schemeClr val="dk1"/>
              </a:buClr>
              <a:buSzPts val="1600"/>
              <a:buNone/>
              <a:defRPr>
                <a:solidFill>
                  <a:schemeClr val="dk1"/>
                </a:solidFill>
              </a:defRPr>
            </a:lvl8pPr>
            <a:lvl9pPr lvl="8" rtl="0" algn="r">
              <a:spcBef>
                <a:spcPts val="0"/>
              </a:spcBef>
              <a:spcAft>
                <a:spcPts val="0"/>
              </a:spcAft>
              <a:buClr>
                <a:schemeClr val="dk1"/>
              </a:buClr>
              <a:buSzPts val="1600"/>
              <a:buNone/>
              <a:defRPr>
                <a:solidFill>
                  <a:schemeClr val="dk1"/>
                </a:solidFill>
              </a:defRPr>
            </a:lvl9pPr>
          </a:lstStyle>
          <a:p/>
        </p:txBody>
      </p:sp>
      <p:sp>
        <p:nvSpPr>
          <p:cNvPr id="172" name="Google Shape;172;p30"/>
          <p:cNvSpPr txBox="1"/>
          <p:nvPr>
            <p:ph idx="6" type="subTitle"/>
          </p:nvPr>
        </p:nvSpPr>
        <p:spPr>
          <a:xfrm>
            <a:off x="6057056" y="2734500"/>
            <a:ext cx="2361300" cy="338400"/>
          </a:xfrm>
          <a:prstGeom prst="rect">
            <a:avLst/>
          </a:prstGeom>
        </p:spPr>
        <p:txBody>
          <a:bodyPr anchorCtr="0" anchor="t" bIns="0" lIns="91425" spcFirstLastPara="1" rIns="91425" wrap="square" tIns="0">
            <a:noAutofit/>
          </a:bodyPr>
          <a:lstStyle>
            <a:lvl1pPr lvl="0" rtl="0" algn="ctr">
              <a:spcBef>
                <a:spcPts val="0"/>
              </a:spcBef>
              <a:spcAft>
                <a:spcPts val="0"/>
              </a:spcAft>
              <a:buClr>
                <a:schemeClr val="dk1"/>
              </a:buClr>
              <a:buSzPts val="2000"/>
              <a:buNone/>
              <a:defRPr sz="2000">
                <a:latin typeface="Abril Fatface"/>
                <a:ea typeface="Abril Fatface"/>
                <a:cs typeface="Abril Fatface"/>
                <a:sym typeface="Abril Fatface"/>
              </a:defRPr>
            </a:lvl1pPr>
            <a:lvl2pPr lvl="1" rtl="0" algn="r">
              <a:spcBef>
                <a:spcPts val="0"/>
              </a:spcBef>
              <a:spcAft>
                <a:spcPts val="0"/>
              </a:spcAft>
              <a:buClr>
                <a:schemeClr val="dk1"/>
              </a:buClr>
              <a:buSzPts val="2000"/>
              <a:buNone/>
              <a:defRPr sz="2000">
                <a:solidFill>
                  <a:schemeClr val="dk1"/>
                </a:solidFill>
              </a:defRPr>
            </a:lvl2pPr>
            <a:lvl3pPr lvl="2" rtl="0" algn="r">
              <a:spcBef>
                <a:spcPts val="0"/>
              </a:spcBef>
              <a:spcAft>
                <a:spcPts val="0"/>
              </a:spcAft>
              <a:buClr>
                <a:schemeClr val="dk1"/>
              </a:buClr>
              <a:buSzPts val="2000"/>
              <a:buNone/>
              <a:defRPr sz="2000">
                <a:solidFill>
                  <a:schemeClr val="dk1"/>
                </a:solidFill>
              </a:defRPr>
            </a:lvl3pPr>
            <a:lvl4pPr lvl="3" rtl="0" algn="r">
              <a:spcBef>
                <a:spcPts val="0"/>
              </a:spcBef>
              <a:spcAft>
                <a:spcPts val="0"/>
              </a:spcAft>
              <a:buClr>
                <a:schemeClr val="dk1"/>
              </a:buClr>
              <a:buSzPts val="2000"/>
              <a:buNone/>
              <a:defRPr sz="2000">
                <a:solidFill>
                  <a:schemeClr val="dk1"/>
                </a:solidFill>
              </a:defRPr>
            </a:lvl4pPr>
            <a:lvl5pPr lvl="4" rtl="0" algn="r">
              <a:spcBef>
                <a:spcPts val="0"/>
              </a:spcBef>
              <a:spcAft>
                <a:spcPts val="0"/>
              </a:spcAft>
              <a:buClr>
                <a:schemeClr val="dk1"/>
              </a:buClr>
              <a:buSzPts val="2000"/>
              <a:buNone/>
              <a:defRPr sz="2000">
                <a:solidFill>
                  <a:schemeClr val="dk1"/>
                </a:solidFill>
              </a:defRPr>
            </a:lvl5pPr>
            <a:lvl6pPr lvl="5" rtl="0" algn="r">
              <a:spcBef>
                <a:spcPts val="0"/>
              </a:spcBef>
              <a:spcAft>
                <a:spcPts val="0"/>
              </a:spcAft>
              <a:buClr>
                <a:schemeClr val="dk1"/>
              </a:buClr>
              <a:buSzPts val="2000"/>
              <a:buNone/>
              <a:defRPr sz="2000">
                <a:solidFill>
                  <a:schemeClr val="dk1"/>
                </a:solidFill>
              </a:defRPr>
            </a:lvl6pPr>
            <a:lvl7pPr lvl="6" rtl="0" algn="r">
              <a:spcBef>
                <a:spcPts val="0"/>
              </a:spcBef>
              <a:spcAft>
                <a:spcPts val="0"/>
              </a:spcAft>
              <a:buClr>
                <a:schemeClr val="dk1"/>
              </a:buClr>
              <a:buSzPts val="2000"/>
              <a:buNone/>
              <a:defRPr sz="2000">
                <a:solidFill>
                  <a:schemeClr val="dk1"/>
                </a:solidFill>
              </a:defRPr>
            </a:lvl7pPr>
            <a:lvl8pPr lvl="7" rtl="0" algn="r">
              <a:spcBef>
                <a:spcPts val="0"/>
              </a:spcBef>
              <a:spcAft>
                <a:spcPts val="0"/>
              </a:spcAft>
              <a:buClr>
                <a:schemeClr val="dk1"/>
              </a:buClr>
              <a:buSzPts val="2000"/>
              <a:buNone/>
              <a:defRPr sz="2000">
                <a:solidFill>
                  <a:schemeClr val="dk1"/>
                </a:solidFill>
              </a:defRPr>
            </a:lvl8pPr>
            <a:lvl9pPr lvl="8" rtl="0" algn="r">
              <a:spcBef>
                <a:spcPts val="0"/>
              </a:spcBef>
              <a:spcAft>
                <a:spcPts val="0"/>
              </a:spcAft>
              <a:buClr>
                <a:schemeClr val="dk1"/>
              </a:buClr>
              <a:buSzPts val="2000"/>
              <a:buNone/>
              <a:defRPr sz="2000">
                <a:solidFill>
                  <a:schemeClr val="dk1"/>
                </a:solidFill>
              </a:defRPr>
            </a:lvl9pPr>
          </a:lstStyle>
          <a:p/>
        </p:txBody>
      </p:sp>
      <p:sp>
        <p:nvSpPr>
          <p:cNvPr id="173" name="Google Shape;173;p30"/>
          <p:cNvSpPr/>
          <p:nvPr/>
        </p:nvSpPr>
        <p:spPr>
          <a:xfrm flipH="1" rot="-4182695">
            <a:off x="7962950" y="-760202"/>
            <a:ext cx="1739638" cy="2194404"/>
          </a:xfrm>
          <a:custGeom>
            <a:rect b="b" l="l" r="r" t="t"/>
            <a:pathLst>
              <a:path extrusionOk="0" h="6278" w="4977">
                <a:moveTo>
                  <a:pt x="1977" y="0"/>
                </a:moveTo>
                <a:cubicBezTo>
                  <a:pt x="1959" y="0"/>
                  <a:pt x="1940" y="2"/>
                  <a:pt x="1921" y="4"/>
                </a:cubicBezTo>
                <a:cubicBezTo>
                  <a:pt x="1186" y="96"/>
                  <a:pt x="736" y="576"/>
                  <a:pt x="644" y="1455"/>
                </a:cubicBezTo>
                <a:cubicBezTo>
                  <a:pt x="593" y="1914"/>
                  <a:pt x="532" y="2364"/>
                  <a:pt x="440" y="2814"/>
                </a:cubicBezTo>
                <a:cubicBezTo>
                  <a:pt x="1" y="5041"/>
                  <a:pt x="1554" y="6277"/>
                  <a:pt x="2953" y="6277"/>
                </a:cubicBezTo>
                <a:cubicBezTo>
                  <a:pt x="3730" y="6277"/>
                  <a:pt x="4445" y="5868"/>
                  <a:pt x="4843" y="5204"/>
                </a:cubicBezTo>
                <a:cubicBezTo>
                  <a:pt x="4966" y="5010"/>
                  <a:pt x="4976" y="4765"/>
                  <a:pt x="4854" y="4571"/>
                </a:cubicBezTo>
                <a:cubicBezTo>
                  <a:pt x="4782" y="4438"/>
                  <a:pt x="4527" y="4254"/>
                  <a:pt x="4241" y="4060"/>
                </a:cubicBezTo>
                <a:cubicBezTo>
                  <a:pt x="3658" y="3682"/>
                  <a:pt x="3270" y="3069"/>
                  <a:pt x="3178" y="2384"/>
                </a:cubicBezTo>
                <a:cubicBezTo>
                  <a:pt x="3029" y="1342"/>
                  <a:pt x="2610" y="0"/>
                  <a:pt x="1977" y="0"/>
                </a:cubicBezTo>
                <a:close/>
              </a:path>
            </a:pathLst>
          </a:cu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grpSp>
        <p:nvGrpSpPr>
          <p:cNvPr id="174" name="Google Shape;174;p30"/>
          <p:cNvGrpSpPr/>
          <p:nvPr/>
        </p:nvGrpSpPr>
        <p:grpSpPr>
          <a:xfrm>
            <a:off x="2956521" y="4584686"/>
            <a:ext cx="253523" cy="253753"/>
            <a:chOff x="-2040928" y="-163697"/>
            <a:chExt cx="191700" cy="191845"/>
          </a:xfrm>
        </p:grpSpPr>
        <p:cxnSp>
          <p:nvCxnSpPr>
            <p:cNvPr id="175" name="Google Shape;175;p30"/>
            <p:cNvCxnSpPr/>
            <p:nvPr/>
          </p:nvCxnSpPr>
          <p:spPr>
            <a:xfrm>
              <a:off x="-1945078" y="-203255"/>
              <a:ext cx="0" cy="271105"/>
            </a:xfrm>
            <a:prstGeom prst="straightConnector1">
              <a:avLst/>
            </a:prstGeom>
            <a:noFill/>
            <a:ln cap="flat" cmpd="sng" w="9525">
              <a:solidFill>
                <a:schemeClr val="accent1"/>
              </a:solidFill>
              <a:prstDash val="solid"/>
              <a:round/>
              <a:headEnd len="med" w="med" type="none"/>
              <a:tailEnd len="med" w="med" type="none"/>
            </a:ln>
          </p:spPr>
        </p:cxnSp>
        <p:cxnSp>
          <p:nvCxnSpPr>
            <p:cNvPr id="176" name="Google Shape;176;p30"/>
            <p:cNvCxnSpPr/>
            <p:nvPr/>
          </p:nvCxnSpPr>
          <p:spPr>
            <a:xfrm rot="-2700000">
              <a:off x="-2080630" y="-67847"/>
              <a:ext cx="271105" cy="0"/>
            </a:xfrm>
            <a:prstGeom prst="straightConnector1">
              <a:avLst/>
            </a:prstGeom>
            <a:noFill/>
            <a:ln cap="flat" cmpd="sng" w="9525">
              <a:solidFill>
                <a:schemeClr val="accent1"/>
              </a:solidFill>
              <a:prstDash val="solid"/>
              <a:round/>
              <a:headEnd len="med" w="med" type="none"/>
              <a:tailEnd len="med" w="med" type="none"/>
            </a:ln>
          </p:spPr>
        </p:cxnSp>
      </p:gr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4_1_1">
    <p:spTree>
      <p:nvGrpSpPr>
        <p:cNvPr id="177" name="Shape 177"/>
        <p:cNvGrpSpPr/>
        <p:nvPr/>
      </p:nvGrpSpPr>
      <p:grpSpPr>
        <a:xfrm>
          <a:off x="0" y="0"/>
          <a:ext cx="0" cy="0"/>
          <a:chOff x="0" y="0"/>
          <a:chExt cx="0" cy="0"/>
        </a:xfrm>
      </p:grpSpPr>
      <p:sp>
        <p:nvSpPr>
          <p:cNvPr id="178" name="Google Shape;178;p31"/>
          <p:cNvSpPr txBox="1"/>
          <p:nvPr>
            <p:ph type="title"/>
          </p:nvPr>
        </p:nvSpPr>
        <p:spPr>
          <a:xfrm>
            <a:off x="750425" y="550550"/>
            <a:ext cx="7644000" cy="504300"/>
          </a:xfrm>
          <a:prstGeom prst="rect">
            <a:avLst/>
          </a:prstGeom>
        </p:spPr>
        <p:txBody>
          <a:bodyPr anchorCtr="0" anchor="t" bIns="0" lIns="91425" spcFirstLastPara="1" rIns="91425" wrap="square" tIns="0">
            <a:noAutofit/>
          </a:bodyPr>
          <a:lstStyle>
            <a:lvl1pPr lvl="0" rtl="0" algn="ctr">
              <a:spcBef>
                <a:spcPts val="0"/>
              </a:spcBef>
              <a:spcAft>
                <a:spcPts val="0"/>
              </a:spcAft>
              <a:buSzPts val="3500"/>
              <a:buNone/>
              <a:defRPr>
                <a:solidFill>
                  <a:schemeClr val="accen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79" name="Google Shape;179;p31"/>
          <p:cNvSpPr txBox="1"/>
          <p:nvPr>
            <p:ph idx="1" type="subTitle"/>
          </p:nvPr>
        </p:nvSpPr>
        <p:spPr>
          <a:xfrm>
            <a:off x="1901232" y="2213702"/>
            <a:ext cx="2361300" cy="545100"/>
          </a:xfrm>
          <a:prstGeom prst="rect">
            <a:avLst/>
          </a:prstGeom>
        </p:spPr>
        <p:txBody>
          <a:bodyPr anchorCtr="0" anchor="t" bIns="0" lIns="91425" spcFirstLastPara="1" rIns="91425" wrap="square" tIns="0">
            <a:noAutofit/>
          </a:bodyPr>
          <a:lstStyle>
            <a:lvl1pPr lvl="0" rtl="0">
              <a:lnSpc>
                <a:spcPct val="100000"/>
              </a:lnSpc>
              <a:spcBef>
                <a:spcPts val="0"/>
              </a:spcBef>
              <a:spcAft>
                <a:spcPts val="0"/>
              </a:spcAft>
              <a:buClr>
                <a:schemeClr val="dk1"/>
              </a:buClr>
              <a:buSzPts val="1600"/>
              <a:buNone/>
              <a:defRPr/>
            </a:lvl1pPr>
            <a:lvl2pPr lvl="1" rtl="0" algn="r">
              <a:spcBef>
                <a:spcPts val="0"/>
              </a:spcBef>
              <a:spcAft>
                <a:spcPts val="0"/>
              </a:spcAft>
              <a:buClr>
                <a:schemeClr val="dk1"/>
              </a:buClr>
              <a:buSzPts val="1600"/>
              <a:buNone/>
              <a:defRPr>
                <a:solidFill>
                  <a:schemeClr val="dk1"/>
                </a:solidFill>
              </a:defRPr>
            </a:lvl2pPr>
            <a:lvl3pPr lvl="2" rtl="0" algn="r">
              <a:spcBef>
                <a:spcPts val="0"/>
              </a:spcBef>
              <a:spcAft>
                <a:spcPts val="0"/>
              </a:spcAft>
              <a:buClr>
                <a:schemeClr val="dk1"/>
              </a:buClr>
              <a:buSzPts val="1600"/>
              <a:buNone/>
              <a:defRPr>
                <a:solidFill>
                  <a:schemeClr val="dk1"/>
                </a:solidFill>
              </a:defRPr>
            </a:lvl3pPr>
            <a:lvl4pPr lvl="3" rtl="0" algn="r">
              <a:spcBef>
                <a:spcPts val="0"/>
              </a:spcBef>
              <a:spcAft>
                <a:spcPts val="0"/>
              </a:spcAft>
              <a:buClr>
                <a:schemeClr val="dk1"/>
              </a:buClr>
              <a:buSzPts val="1600"/>
              <a:buNone/>
              <a:defRPr>
                <a:solidFill>
                  <a:schemeClr val="dk1"/>
                </a:solidFill>
              </a:defRPr>
            </a:lvl4pPr>
            <a:lvl5pPr lvl="4" rtl="0" algn="r">
              <a:spcBef>
                <a:spcPts val="0"/>
              </a:spcBef>
              <a:spcAft>
                <a:spcPts val="0"/>
              </a:spcAft>
              <a:buClr>
                <a:schemeClr val="dk1"/>
              </a:buClr>
              <a:buSzPts val="1600"/>
              <a:buNone/>
              <a:defRPr>
                <a:solidFill>
                  <a:schemeClr val="dk1"/>
                </a:solidFill>
              </a:defRPr>
            </a:lvl5pPr>
            <a:lvl6pPr lvl="5" rtl="0" algn="r">
              <a:spcBef>
                <a:spcPts val="0"/>
              </a:spcBef>
              <a:spcAft>
                <a:spcPts val="0"/>
              </a:spcAft>
              <a:buClr>
                <a:schemeClr val="dk1"/>
              </a:buClr>
              <a:buSzPts val="1600"/>
              <a:buNone/>
              <a:defRPr>
                <a:solidFill>
                  <a:schemeClr val="dk1"/>
                </a:solidFill>
              </a:defRPr>
            </a:lvl6pPr>
            <a:lvl7pPr lvl="6" rtl="0" algn="r">
              <a:spcBef>
                <a:spcPts val="0"/>
              </a:spcBef>
              <a:spcAft>
                <a:spcPts val="0"/>
              </a:spcAft>
              <a:buClr>
                <a:schemeClr val="dk1"/>
              </a:buClr>
              <a:buSzPts val="1600"/>
              <a:buNone/>
              <a:defRPr>
                <a:solidFill>
                  <a:schemeClr val="dk1"/>
                </a:solidFill>
              </a:defRPr>
            </a:lvl7pPr>
            <a:lvl8pPr lvl="7" rtl="0" algn="r">
              <a:spcBef>
                <a:spcPts val="0"/>
              </a:spcBef>
              <a:spcAft>
                <a:spcPts val="0"/>
              </a:spcAft>
              <a:buClr>
                <a:schemeClr val="dk1"/>
              </a:buClr>
              <a:buSzPts val="1600"/>
              <a:buNone/>
              <a:defRPr>
                <a:solidFill>
                  <a:schemeClr val="dk1"/>
                </a:solidFill>
              </a:defRPr>
            </a:lvl8pPr>
            <a:lvl9pPr lvl="8" rtl="0" algn="r">
              <a:spcBef>
                <a:spcPts val="0"/>
              </a:spcBef>
              <a:spcAft>
                <a:spcPts val="0"/>
              </a:spcAft>
              <a:buClr>
                <a:schemeClr val="dk1"/>
              </a:buClr>
              <a:buSzPts val="1600"/>
              <a:buNone/>
              <a:defRPr>
                <a:solidFill>
                  <a:schemeClr val="dk1"/>
                </a:solidFill>
              </a:defRPr>
            </a:lvl9pPr>
          </a:lstStyle>
          <a:p/>
        </p:txBody>
      </p:sp>
      <p:sp>
        <p:nvSpPr>
          <p:cNvPr id="180" name="Google Shape;180;p31"/>
          <p:cNvSpPr txBox="1"/>
          <p:nvPr>
            <p:ph idx="2" type="subTitle"/>
          </p:nvPr>
        </p:nvSpPr>
        <p:spPr>
          <a:xfrm>
            <a:off x="1901231" y="1807823"/>
            <a:ext cx="2361300" cy="338400"/>
          </a:xfrm>
          <a:prstGeom prst="rect">
            <a:avLst/>
          </a:prstGeom>
        </p:spPr>
        <p:txBody>
          <a:bodyPr anchorCtr="0" anchor="t" bIns="0" lIns="91425" spcFirstLastPara="1" rIns="91425" wrap="square" tIns="0">
            <a:noAutofit/>
          </a:bodyPr>
          <a:lstStyle>
            <a:lvl1pPr lvl="0" rtl="0">
              <a:spcBef>
                <a:spcPts val="0"/>
              </a:spcBef>
              <a:spcAft>
                <a:spcPts val="0"/>
              </a:spcAft>
              <a:buClr>
                <a:schemeClr val="dk1"/>
              </a:buClr>
              <a:buSzPts val="2000"/>
              <a:buNone/>
              <a:defRPr sz="2000">
                <a:latin typeface="Abril Fatface"/>
                <a:ea typeface="Abril Fatface"/>
                <a:cs typeface="Abril Fatface"/>
                <a:sym typeface="Abril Fatface"/>
              </a:defRPr>
            </a:lvl1pPr>
            <a:lvl2pPr lvl="1" rtl="0" algn="r">
              <a:spcBef>
                <a:spcPts val="0"/>
              </a:spcBef>
              <a:spcAft>
                <a:spcPts val="0"/>
              </a:spcAft>
              <a:buClr>
                <a:schemeClr val="dk1"/>
              </a:buClr>
              <a:buSzPts val="2000"/>
              <a:buNone/>
              <a:defRPr sz="2000">
                <a:solidFill>
                  <a:schemeClr val="dk1"/>
                </a:solidFill>
              </a:defRPr>
            </a:lvl2pPr>
            <a:lvl3pPr lvl="2" rtl="0" algn="r">
              <a:spcBef>
                <a:spcPts val="0"/>
              </a:spcBef>
              <a:spcAft>
                <a:spcPts val="0"/>
              </a:spcAft>
              <a:buClr>
                <a:schemeClr val="dk1"/>
              </a:buClr>
              <a:buSzPts val="2000"/>
              <a:buNone/>
              <a:defRPr sz="2000">
                <a:solidFill>
                  <a:schemeClr val="dk1"/>
                </a:solidFill>
              </a:defRPr>
            </a:lvl3pPr>
            <a:lvl4pPr lvl="3" rtl="0" algn="r">
              <a:spcBef>
                <a:spcPts val="0"/>
              </a:spcBef>
              <a:spcAft>
                <a:spcPts val="0"/>
              </a:spcAft>
              <a:buClr>
                <a:schemeClr val="dk1"/>
              </a:buClr>
              <a:buSzPts val="2000"/>
              <a:buNone/>
              <a:defRPr sz="2000">
                <a:solidFill>
                  <a:schemeClr val="dk1"/>
                </a:solidFill>
              </a:defRPr>
            </a:lvl4pPr>
            <a:lvl5pPr lvl="4" rtl="0" algn="r">
              <a:spcBef>
                <a:spcPts val="0"/>
              </a:spcBef>
              <a:spcAft>
                <a:spcPts val="0"/>
              </a:spcAft>
              <a:buClr>
                <a:schemeClr val="dk1"/>
              </a:buClr>
              <a:buSzPts val="2000"/>
              <a:buNone/>
              <a:defRPr sz="2000">
                <a:solidFill>
                  <a:schemeClr val="dk1"/>
                </a:solidFill>
              </a:defRPr>
            </a:lvl5pPr>
            <a:lvl6pPr lvl="5" rtl="0" algn="r">
              <a:spcBef>
                <a:spcPts val="0"/>
              </a:spcBef>
              <a:spcAft>
                <a:spcPts val="0"/>
              </a:spcAft>
              <a:buClr>
                <a:schemeClr val="dk1"/>
              </a:buClr>
              <a:buSzPts val="2000"/>
              <a:buNone/>
              <a:defRPr sz="2000">
                <a:solidFill>
                  <a:schemeClr val="dk1"/>
                </a:solidFill>
              </a:defRPr>
            </a:lvl6pPr>
            <a:lvl7pPr lvl="6" rtl="0" algn="r">
              <a:spcBef>
                <a:spcPts val="0"/>
              </a:spcBef>
              <a:spcAft>
                <a:spcPts val="0"/>
              </a:spcAft>
              <a:buClr>
                <a:schemeClr val="dk1"/>
              </a:buClr>
              <a:buSzPts val="2000"/>
              <a:buNone/>
              <a:defRPr sz="2000">
                <a:solidFill>
                  <a:schemeClr val="dk1"/>
                </a:solidFill>
              </a:defRPr>
            </a:lvl7pPr>
            <a:lvl8pPr lvl="7" rtl="0" algn="r">
              <a:spcBef>
                <a:spcPts val="0"/>
              </a:spcBef>
              <a:spcAft>
                <a:spcPts val="0"/>
              </a:spcAft>
              <a:buClr>
                <a:schemeClr val="dk1"/>
              </a:buClr>
              <a:buSzPts val="2000"/>
              <a:buNone/>
              <a:defRPr sz="2000">
                <a:solidFill>
                  <a:schemeClr val="dk1"/>
                </a:solidFill>
              </a:defRPr>
            </a:lvl8pPr>
            <a:lvl9pPr lvl="8" rtl="0" algn="r">
              <a:spcBef>
                <a:spcPts val="0"/>
              </a:spcBef>
              <a:spcAft>
                <a:spcPts val="0"/>
              </a:spcAft>
              <a:buClr>
                <a:schemeClr val="dk1"/>
              </a:buClr>
              <a:buSzPts val="2000"/>
              <a:buNone/>
              <a:defRPr sz="2000">
                <a:solidFill>
                  <a:schemeClr val="dk1"/>
                </a:solidFill>
              </a:defRPr>
            </a:lvl9pPr>
          </a:lstStyle>
          <a:p/>
        </p:txBody>
      </p:sp>
      <p:sp>
        <p:nvSpPr>
          <p:cNvPr id="181" name="Google Shape;181;p31"/>
          <p:cNvSpPr txBox="1"/>
          <p:nvPr>
            <p:ph idx="3" type="subTitle"/>
          </p:nvPr>
        </p:nvSpPr>
        <p:spPr>
          <a:xfrm>
            <a:off x="1901232" y="3607727"/>
            <a:ext cx="2361300" cy="545100"/>
          </a:xfrm>
          <a:prstGeom prst="rect">
            <a:avLst/>
          </a:prstGeom>
        </p:spPr>
        <p:txBody>
          <a:bodyPr anchorCtr="0" anchor="t" bIns="0" lIns="91425" spcFirstLastPara="1" rIns="91425" wrap="square" tIns="0">
            <a:noAutofit/>
          </a:bodyPr>
          <a:lstStyle>
            <a:lvl1pPr lvl="0" rtl="0">
              <a:lnSpc>
                <a:spcPct val="100000"/>
              </a:lnSpc>
              <a:spcBef>
                <a:spcPts val="0"/>
              </a:spcBef>
              <a:spcAft>
                <a:spcPts val="0"/>
              </a:spcAft>
              <a:buClr>
                <a:schemeClr val="dk1"/>
              </a:buClr>
              <a:buSzPts val="1600"/>
              <a:buNone/>
              <a:defRPr/>
            </a:lvl1pPr>
            <a:lvl2pPr lvl="1" rtl="0" algn="r">
              <a:spcBef>
                <a:spcPts val="0"/>
              </a:spcBef>
              <a:spcAft>
                <a:spcPts val="0"/>
              </a:spcAft>
              <a:buClr>
                <a:schemeClr val="dk1"/>
              </a:buClr>
              <a:buSzPts val="1600"/>
              <a:buNone/>
              <a:defRPr>
                <a:solidFill>
                  <a:schemeClr val="dk1"/>
                </a:solidFill>
              </a:defRPr>
            </a:lvl2pPr>
            <a:lvl3pPr lvl="2" rtl="0" algn="r">
              <a:spcBef>
                <a:spcPts val="0"/>
              </a:spcBef>
              <a:spcAft>
                <a:spcPts val="0"/>
              </a:spcAft>
              <a:buClr>
                <a:schemeClr val="dk1"/>
              </a:buClr>
              <a:buSzPts val="1600"/>
              <a:buNone/>
              <a:defRPr>
                <a:solidFill>
                  <a:schemeClr val="dk1"/>
                </a:solidFill>
              </a:defRPr>
            </a:lvl3pPr>
            <a:lvl4pPr lvl="3" rtl="0" algn="r">
              <a:spcBef>
                <a:spcPts val="0"/>
              </a:spcBef>
              <a:spcAft>
                <a:spcPts val="0"/>
              </a:spcAft>
              <a:buClr>
                <a:schemeClr val="dk1"/>
              </a:buClr>
              <a:buSzPts val="1600"/>
              <a:buNone/>
              <a:defRPr>
                <a:solidFill>
                  <a:schemeClr val="dk1"/>
                </a:solidFill>
              </a:defRPr>
            </a:lvl4pPr>
            <a:lvl5pPr lvl="4" rtl="0" algn="r">
              <a:spcBef>
                <a:spcPts val="0"/>
              </a:spcBef>
              <a:spcAft>
                <a:spcPts val="0"/>
              </a:spcAft>
              <a:buClr>
                <a:schemeClr val="dk1"/>
              </a:buClr>
              <a:buSzPts val="1600"/>
              <a:buNone/>
              <a:defRPr>
                <a:solidFill>
                  <a:schemeClr val="dk1"/>
                </a:solidFill>
              </a:defRPr>
            </a:lvl5pPr>
            <a:lvl6pPr lvl="5" rtl="0" algn="r">
              <a:spcBef>
                <a:spcPts val="0"/>
              </a:spcBef>
              <a:spcAft>
                <a:spcPts val="0"/>
              </a:spcAft>
              <a:buClr>
                <a:schemeClr val="dk1"/>
              </a:buClr>
              <a:buSzPts val="1600"/>
              <a:buNone/>
              <a:defRPr>
                <a:solidFill>
                  <a:schemeClr val="dk1"/>
                </a:solidFill>
              </a:defRPr>
            </a:lvl6pPr>
            <a:lvl7pPr lvl="6" rtl="0" algn="r">
              <a:spcBef>
                <a:spcPts val="0"/>
              </a:spcBef>
              <a:spcAft>
                <a:spcPts val="0"/>
              </a:spcAft>
              <a:buClr>
                <a:schemeClr val="dk1"/>
              </a:buClr>
              <a:buSzPts val="1600"/>
              <a:buNone/>
              <a:defRPr>
                <a:solidFill>
                  <a:schemeClr val="dk1"/>
                </a:solidFill>
              </a:defRPr>
            </a:lvl7pPr>
            <a:lvl8pPr lvl="7" rtl="0" algn="r">
              <a:spcBef>
                <a:spcPts val="0"/>
              </a:spcBef>
              <a:spcAft>
                <a:spcPts val="0"/>
              </a:spcAft>
              <a:buClr>
                <a:schemeClr val="dk1"/>
              </a:buClr>
              <a:buSzPts val="1600"/>
              <a:buNone/>
              <a:defRPr>
                <a:solidFill>
                  <a:schemeClr val="dk1"/>
                </a:solidFill>
              </a:defRPr>
            </a:lvl8pPr>
            <a:lvl9pPr lvl="8" rtl="0" algn="r">
              <a:spcBef>
                <a:spcPts val="0"/>
              </a:spcBef>
              <a:spcAft>
                <a:spcPts val="0"/>
              </a:spcAft>
              <a:buClr>
                <a:schemeClr val="dk1"/>
              </a:buClr>
              <a:buSzPts val="1600"/>
              <a:buNone/>
              <a:defRPr>
                <a:solidFill>
                  <a:schemeClr val="dk1"/>
                </a:solidFill>
              </a:defRPr>
            </a:lvl9pPr>
          </a:lstStyle>
          <a:p/>
        </p:txBody>
      </p:sp>
      <p:sp>
        <p:nvSpPr>
          <p:cNvPr id="182" name="Google Shape;182;p31"/>
          <p:cNvSpPr txBox="1"/>
          <p:nvPr>
            <p:ph idx="4" type="subTitle"/>
          </p:nvPr>
        </p:nvSpPr>
        <p:spPr>
          <a:xfrm>
            <a:off x="1901231" y="3201848"/>
            <a:ext cx="2361300" cy="338400"/>
          </a:xfrm>
          <a:prstGeom prst="rect">
            <a:avLst/>
          </a:prstGeom>
        </p:spPr>
        <p:txBody>
          <a:bodyPr anchorCtr="0" anchor="t" bIns="0" lIns="91425" spcFirstLastPara="1" rIns="91425" wrap="square" tIns="0">
            <a:noAutofit/>
          </a:bodyPr>
          <a:lstStyle>
            <a:lvl1pPr lvl="0" rtl="0">
              <a:spcBef>
                <a:spcPts val="0"/>
              </a:spcBef>
              <a:spcAft>
                <a:spcPts val="0"/>
              </a:spcAft>
              <a:buClr>
                <a:schemeClr val="dk1"/>
              </a:buClr>
              <a:buSzPts val="2000"/>
              <a:buNone/>
              <a:defRPr sz="2000">
                <a:latin typeface="Abril Fatface"/>
                <a:ea typeface="Abril Fatface"/>
                <a:cs typeface="Abril Fatface"/>
                <a:sym typeface="Abril Fatface"/>
              </a:defRPr>
            </a:lvl1pPr>
            <a:lvl2pPr lvl="1" rtl="0" algn="r">
              <a:spcBef>
                <a:spcPts val="0"/>
              </a:spcBef>
              <a:spcAft>
                <a:spcPts val="0"/>
              </a:spcAft>
              <a:buClr>
                <a:schemeClr val="dk1"/>
              </a:buClr>
              <a:buSzPts val="2000"/>
              <a:buNone/>
              <a:defRPr sz="2000">
                <a:solidFill>
                  <a:schemeClr val="dk1"/>
                </a:solidFill>
              </a:defRPr>
            </a:lvl2pPr>
            <a:lvl3pPr lvl="2" rtl="0" algn="r">
              <a:spcBef>
                <a:spcPts val="0"/>
              </a:spcBef>
              <a:spcAft>
                <a:spcPts val="0"/>
              </a:spcAft>
              <a:buClr>
                <a:schemeClr val="dk1"/>
              </a:buClr>
              <a:buSzPts val="2000"/>
              <a:buNone/>
              <a:defRPr sz="2000">
                <a:solidFill>
                  <a:schemeClr val="dk1"/>
                </a:solidFill>
              </a:defRPr>
            </a:lvl3pPr>
            <a:lvl4pPr lvl="3" rtl="0" algn="r">
              <a:spcBef>
                <a:spcPts val="0"/>
              </a:spcBef>
              <a:spcAft>
                <a:spcPts val="0"/>
              </a:spcAft>
              <a:buClr>
                <a:schemeClr val="dk1"/>
              </a:buClr>
              <a:buSzPts val="2000"/>
              <a:buNone/>
              <a:defRPr sz="2000">
                <a:solidFill>
                  <a:schemeClr val="dk1"/>
                </a:solidFill>
              </a:defRPr>
            </a:lvl4pPr>
            <a:lvl5pPr lvl="4" rtl="0" algn="r">
              <a:spcBef>
                <a:spcPts val="0"/>
              </a:spcBef>
              <a:spcAft>
                <a:spcPts val="0"/>
              </a:spcAft>
              <a:buClr>
                <a:schemeClr val="dk1"/>
              </a:buClr>
              <a:buSzPts val="2000"/>
              <a:buNone/>
              <a:defRPr sz="2000">
                <a:solidFill>
                  <a:schemeClr val="dk1"/>
                </a:solidFill>
              </a:defRPr>
            </a:lvl5pPr>
            <a:lvl6pPr lvl="5" rtl="0" algn="r">
              <a:spcBef>
                <a:spcPts val="0"/>
              </a:spcBef>
              <a:spcAft>
                <a:spcPts val="0"/>
              </a:spcAft>
              <a:buClr>
                <a:schemeClr val="dk1"/>
              </a:buClr>
              <a:buSzPts val="2000"/>
              <a:buNone/>
              <a:defRPr sz="2000">
                <a:solidFill>
                  <a:schemeClr val="dk1"/>
                </a:solidFill>
              </a:defRPr>
            </a:lvl6pPr>
            <a:lvl7pPr lvl="6" rtl="0" algn="r">
              <a:spcBef>
                <a:spcPts val="0"/>
              </a:spcBef>
              <a:spcAft>
                <a:spcPts val="0"/>
              </a:spcAft>
              <a:buClr>
                <a:schemeClr val="dk1"/>
              </a:buClr>
              <a:buSzPts val="2000"/>
              <a:buNone/>
              <a:defRPr sz="2000">
                <a:solidFill>
                  <a:schemeClr val="dk1"/>
                </a:solidFill>
              </a:defRPr>
            </a:lvl7pPr>
            <a:lvl8pPr lvl="7" rtl="0" algn="r">
              <a:spcBef>
                <a:spcPts val="0"/>
              </a:spcBef>
              <a:spcAft>
                <a:spcPts val="0"/>
              </a:spcAft>
              <a:buClr>
                <a:schemeClr val="dk1"/>
              </a:buClr>
              <a:buSzPts val="2000"/>
              <a:buNone/>
              <a:defRPr sz="2000">
                <a:solidFill>
                  <a:schemeClr val="dk1"/>
                </a:solidFill>
              </a:defRPr>
            </a:lvl8pPr>
            <a:lvl9pPr lvl="8" rtl="0" algn="r">
              <a:spcBef>
                <a:spcPts val="0"/>
              </a:spcBef>
              <a:spcAft>
                <a:spcPts val="0"/>
              </a:spcAft>
              <a:buClr>
                <a:schemeClr val="dk1"/>
              </a:buClr>
              <a:buSzPts val="2000"/>
              <a:buNone/>
              <a:defRPr sz="2000">
                <a:solidFill>
                  <a:schemeClr val="dk1"/>
                </a:solidFill>
              </a:defRPr>
            </a:lvl9pPr>
          </a:lstStyle>
          <a:p/>
        </p:txBody>
      </p:sp>
      <p:sp>
        <p:nvSpPr>
          <p:cNvPr id="183" name="Google Shape;183;p31"/>
          <p:cNvSpPr txBox="1"/>
          <p:nvPr>
            <p:ph idx="5" type="subTitle"/>
          </p:nvPr>
        </p:nvSpPr>
        <p:spPr>
          <a:xfrm>
            <a:off x="5582032" y="2213702"/>
            <a:ext cx="2361300" cy="545100"/>
          </a:xfrm>
          <a:prstGeom prst="rect">
            <a:avLst/>
          </a:prstGeom>
        </p:spPr>
        <p:txBody>
          <a:bodyPr anchorCtr="0" anchor="t" bIns="0" lIns="91425" spcFirstLastPara="1" rIns="91425" wrap="square" tIns="0">
            <a:noAutofit/>
          </a:bodyPr>
          <a:lstStyle>
            <a:lvl1pPr lvl="0" rtl="0">
              <a:lnSpc>
                <a:spcPct val="100000"/>
              </a:lnSpc>
              <a:spcBef>
                <a:spcPts val="0"/>
              </a:spcBef>
              <a:spcAft>
                <a:spcPts val="0"/>
              </a:spcAft>
              <a:buClr>
                <a:schemeClr val="dk1"/>
              </a:buClr>
              <a:buSzPts val="1600"/>
              <a:buNone/>
              <a:defRPr/>
            </a:lvl1pPr>
            <a:lvl2pPr lvl="1" rtl="0" algn="r">
              <a:spcBef>
                <a:spcPts val="0"/>
              </a:spcBef>
              <a:spcAft>
                <a:spcPts val="0"/>
              </a:spcAft>
              <a:buClr>
                <a:schemeClr val="dk1"/>
              </a:buClr>
              <a:buSzPts val="1600"/>
              <a:buNone/>
              <a:defRPr>
                <a:solidFill>
                  <a:schemeClr val="dk1"/>
                </a:solidFill>
              </a:defRPr>
            </a:lvl2pPr>
            <a:lvl3pPr lvl="2" rtl="0" algn="r">
              <a:spcBef>
                <a:spcPts val="0"/>
              </a:spcBef>
              <a:spcAft>
                <a:spcPts val="0"/>
              </a:spcAft>
              <a:buClr>
                <a:schemeClr val="dk1"/>
              </a:buClr>
              <a:buSzPts val="1600"/>
              <a:buNone/>
              <a:defRPr>
                <a:solidFill>
                  <a:schemeClr val="dk1"/>
                </a:solidFill>
              </a:defRPr>
            </a:lvl3pPr>
            <a:lvl4pPr lvl="3" rtl="0" algn="r">
              <a:spcBef>
                <a:spcPts val="0"/>
              </a:spcBef>
              <a:spcAft>
                <a:spcPts val="0"/>
              </a:spcAft>
              <a:buClr>
                <a:schemeClr val="dk1"/>
              </a:buClr>
              <a:buSzPts val="1600"/>
              <a:buNone/>
              <a:defRPr>
                <a:solidFill>
                  <a:schemeClr val="dk1"/>
                </a:solidFill>
              </a:defRPr>
            </a:lvl4pPr>
            <a:lvl5pPr lvl="4" rtl="0" algn="r">
              <a:spcBef>
                <a:spcPts val="0"/>
              </a:spcBef>
              <a:spcAft>
                <a:spcPts val="0"/>
              </a:spcAft>
              <a:buClr>
                <a:schemeClr val="dk1"/>
              </a:buClr>
              <a:buSzPts val="1600"/>
              <a:buNone/>
              <a:defRPr>
                <a:solidFill>
                  <a:schemeClr val="dk1"/>
                </a:solidFill>
              </a:defRPr>
            </a:lvl5pPr>
            <a:lvl6pPr lvl="5" rtl="0" algn="r">
              <a:spcBef>
                <a:spcPts val="0"/>
              </a:spcBef>
              <a:spcAft>
                <a:spcPts val="0"/>
              </a:spcAft>
              <a:buClr>
                <a:schemeClr val="dk1"/>
              </a:buClr>
              <a:buSzPts val="1600"/>
              <a:buNone/>
              <a:defRPr>
                <a:solidFill>
                  <a:schemeClr val="dk1"/>
                </a:solidFill>
              </a:defRPr>
            </a:lvl6pPr>
            <a:lvl7pPr lvl="6" rtl="0" algn="r">
              <a:spcBef>
                <a:spcPts val="0"/>
              </a:spcBef>
              <a:spcAft>
                <a:spcPts val="0"/>
              </a:spcAft>
              <a:buClr>
                <a:schemeClr val="dk1"/>
              </a:buClr>
              <a:buSzPts val="1600"/>
              <a:buNone/>
              <a:defRPr>
                <a:solidFill>
                  <a:schemeClr val="dk1"/>
                </a:solidFill>
              </a:defRPr>
            </a:lvl7pPr>
            <a:lvl8pPr lvl="7" rtl="0" algn="r">
              <a:spcBef>
                <a:spcPts val="0"/>
              </a:spcBef>
              <a:spcAft>
                <a:spcPts val="0"/>
              </a:spcAft>
              <a:buClr>
                <a:schemeClr val="dk1"/>
              </a:buClr>
              <a:buSzPts val="1600"/>
              <a:buNone/>
              <a:defRPr>
                <a:solidFill>
                  <a:schemeClr val="dk1"/>
                </a:solidFill>
              </a:defRPr>
            </a:lvl8pPr>
            <a:lvl9pPr lvl="8" rtl="0" algn="r">
              <a:spcBef>
                <a:spcPts val="0"/>
              </a:spcBef>
              <a:spcAft>
                <a:spcPts val="0"/>
              </a:spcAft>
              <a:buClr>
                <a:schemeClr val="dk1"/>
              </a:buClr>
              <a:buSzPts val="1600"/>
              <a:buNone/>
              <a:defRPr>
                <a:solidFill>
                  <a:schemeClr val="dk1"/>
                </a:solidFill>
              </a:defRPr>
            </a:lvl9pPr>
          </a:lstStyle>
          <a:p/>
        </p:txBody>
      </p:sp>
      <p:sp>
        <p:nvSpPr>
          <p:cNvPr id="184" name="Google Shape;184;p31"/>
          <p:cNvSpPr txBox="1"/>
          <p:nvPr>
            <p:ph idx="6" type="subTitle"/>
          </p:nvPr>
        </p:nvSpPr>
        <p:spPr>
          <a:xfrm>
            <a:off x="5582031" y="1807823"/>
            <a:ext cx="2361300" cy="338400"/>
          </a:xfrm>
          <a:prstGeom prst="rect">
            <a:avLst/>
          </a:prstGeom>
        </p:spPr>
        <p:txBody>
          <a:bodyPr anchorCtr="0" anchor="t" bIns="0" lIns="91425" spcFirstLastPara="1" rIns="91425" wrap="square" tIns="0">
            <a:noAutofit/>
          </a:bodyPr>
          <a:lstStyle>
            <a:lvl1pPr lvl="0" rtl="0">
              <a:spcBef>
                <a:spcPts val="0"/>
              </a:spcBef>
              <a:spcAft>
                <a:spcPts val="0"/>
              </a:spcAft>
              <a:buClr>
                <a:schemeClr val="dk1"/>
              </a:buClr>
              <a:buSzPts val="2000"/>
              <a:buNone/>
              <a:defRPr sz="2000">
                <a:latin typeface="Abril Fatface"/>
                <a:ea typeface="Abril Fatface"/>
                <a:cs typeface="Abril Fatface"/>
                <a:sym typeface="Abril Fatface"/>
              </a:defRPr>
            </a:lvl1pPr>
            <a:lvl2pPr lvl="1" rtl="0" algn="r">
              <a:spcBef>
                <a:spcPts val="0"/>
              </a:spcBef>
              <a:spcAft>
                <a:spcPts val="0"/>
              </a:spcAft>
              <a:buClr>
                <a:schemeClr val="dk1"/>
              </a:buClr>
              <a:buSzPts val="2000"/>
              <a:buNone/>
              <a:defRPr sz="2000">
                <a:solidFill>
                  <a:schemeClr val="dk1"/>
                </a:solidFill>
              </a:defRPr>
            </a:lvl2pPr>
            <a:lvl3pPr lvl="2" rtl="0" algn="r">
              <a:spcBef>
                <a:spcPts val="0"/>
              </a:spcBef>
              <a:spcAft>
                <a:spcPts val="0"/>
              </a:spcAft>
              <a:buClr>
                <a:schemeClr val="dk1"/>
              </a:buClr>
              <a:buSzPts val="2000"/>
              <a:buNone/>
              <a:defRPr sz="2000">
                <a:solidFill>
                  <a:schemeClr val="dk1"/>
                </a:solidFill>
              </a:defRPr>
            </a:lvl3pPr>
            <a:lvl4pPr lvl="3" rtl="0" algn="r">
              <a:spcBef>
                <a:spcPts val="0"/>
              </a:spcBef>
              <a:spcAft>
                <a:spcPts val="0"/>
              </a:spcAft>
              <a:buClr>
                <a:schemeClr val="dk1"/>
              </a:buClr>
              <a:buSzPts val="2000"/>
              <a:buNone/>
              <a:defRPr sz="2000">
                <a:solidFill>
                  <a:schemeClr val="dk1"/>
                </a:solidFill>
              </a:defRPr>
            </a:lvl4pPr>
            <a:lvl5pPr lvl="4" rtl="0" algn="r">
              <a:spcBef>
                <a:spcPts val="0"/>
              </a:spcBef>
              <a:spcAft>
                <a:spcPts val="0"/>
              </a:spcAft>
              <a:buClr>
                <a:schemeClr val="dk1"/>
              </a:buClr>
              <a:buSzPts val="2000"/>
              <a:buNone/>
              <a:defRPr sz="2000">
                <a:solidFill>
                  <a:schemeClr val="dk1"/>
                </a:solidFill>
              </a:defRPr>
            </a:lvl5pPr>
            <a:lvl6pPr lvl="5" rtl="0" algn="r">
              <a:spcBef>
                <a:spcPts val="0"/>
              </a:spcBef>
              <a:spcAft>
                <a:spcPts val="0"/>
              </a:spcAft>
              <a:buClr>
                <a:schemeClr val="dk1"/>
              </a:buClr>
              <a:buSzPts val="2000"/>
              <a:buNone/>
              <a:defRPr sz="2000">
                <a:solidFill>
                  <a:schemeClr val="dk1"/>
                </a:solidFill>
              </a:defRPr>
            </a:lvl6pPr>
            <a:lvl7pPr lvl="6" rtl="0" algn="r">
              <a:spcBef>
                <a:spcPts val="0"/>
              </a:spcBef>
              <a:spcAft>
                <a:spcPts val="0"/>
              </a:spcAft>
              <a:buClr>
                <a:schemeClr val="dk1"/>
              </a:buClr>
              <a:buSzPts val="2000"/>
              <a:buNone/>
              <a:defRPr sz="2000">
                <a:solidFill>
                  <a:schemeClr val="dk1"/>
                </a:solidFill>
              </a:defRPr>
            </a:lvl7pPr>
            <a:lvl8pPr lvl="7" rtl="0" algn="r">
              <a:spcBef>
                <a:spcPts val="0"/>
              </a:spcBef>
              <a:spcAft>
                <a:spcPts val="0"/>
              </a:spcAft>
              <a:buClr>
                <a:schemeClr val="dk1"/>
              </a:buClr>
              <a:buSzPts val="2000"/>
              <a:buNone/>
              <a:defRPr sz="2000">
                <a:solidFill>
                  <a:schemeClr val="dk1"/>
                </a:solidFill>
              </a:defRPr>
            </a:lvl8pPr>
            <a:lvl9pPr lvl="8" rtl="0" algn="r">
              <a:spcBef>
                <a:spcPts val="0"/>
              </a:spcBef>
              <a:spcAft>
                <a:spcPts val="0"/>
              </a:spcAft>
              <a:buClr>
                <a:schemeClr val="dk1"/>
              </a:buClr>
              <a:buSzPts val="2000"/>
              <a:buNone/>
              <a:defRPr sz="2000">
                <a:solidFill>
                  <a:schemeClr val="dk1"/>
                </a:solidFill>
              </a:defRPr>
            </a:lvl9pPr>
          </a:lstStyle>
          <a:p/>
        </p:txBody>
      </p:sp>
      <p:sp>
        <p:nvSpPr>
          <p:cNvPr id="185" name="Google Shape;185;p31"/>
          <p:cNvSpPr txBox="1"/>
          <p:nvPr>
            <p:ph idx="7" type="subTitle"/>
          </p:nvPr>
        </p:nvSpPr>
        <p:spPr>
          <a:xfrm>
            <a:off x="5582032" y="3607727"/>
            <a:ext cx="2361300" cy="545100"/>
          </a:xfrm>
          <a:prstGeom prst="rect">
            <a:avLst/>
          </a:prstGeom>
        </p:spPr>
        <p:txBody>
          <a:bodyPr anchorCtr="0" anchor="t" bIns="0" lIns="91425" spcFirstLastPara="1" rIns="91425" wrap="square" tIns="0">
            <a:noAutofit/>
          </a:bodyPr>
          <a:lstStyle>
            <a:lvl1pPr lvl="0" rtl="0">
              <a:lnSpc>
                <a:spcPct val="100000"/>
              </a:lnSpc>
              <a:spcBef>
                <a:spcPts val="0"/>
              </a:spcBef>
              <a:spcAft>
                <a:spcPts val="0"/>
              </a:spcAft>
              <a:buClr>
                <a:schemeClr val="dk1"/>
              </a:buClr>
              <a:buSzPts val="1600"/>
              <a:buNone/>
              <a:defRPr/>
            </a:lvl1pPr>
            <a:lvl2pPr lvl="1" rtl="0" algn="r">
              <a:spcBef>
                <a:spcPts val="0"/>
              </a:spcBef>
              <a:spcAft>
                <a:spcPts val="0"/>
              </a:spcAft>
              <a:buClr>
                <a:schemeClr val="dk1"/>
              </a:buClr>
              <a:buSzPts val="1600"/>
              <a:buNone/>
              <a:defRPr>
                <a:solidFill>
                  <a:schemeClr val="dk1"/>
                </a:solidFill>
              </a:defRPr>
            </a:lvl2pPr>
            <a:lvl3pPr lvl="2" rtl="0" algn="r">
              <a:spcBef>
                <a:spcPts val="0"/>
              </a:spcBef>
              <a:spcAft>
                <a:spcPts val="0"/>
              </a:spcAft>
              <a:buClr>
                <a:schemeClr val="dk1"/>
              </a:buClr>
              <a:buSzPts val="1600"/>
              <a:buNone/>
              <a:defRPr>
                <a:solidFill>
                  <a:schemeClr val="dk1"/>
                </a:solidFill>
              </a:defRPr>
            </a:lvl3pPr>
            <a:lvl4pPr lvl="3" rtl="0" algn="r">
              <a:spcBef>
                <a:spcPts val="0"/>
              </a:spcBef>
              <a:spcAft>
                <a:spcPts val="0"/>
              </a:spcAft>
              <a:buClr>
                <a:schemeClr val="dk1"/>
              </a:buClr>
              <a:buSzPts val="1600"/>
              <a:buNone/>
              <a:defRPr>
                <a:solidFill>
                  <a:schemeClr val="dk1"/>
                </a:solidFill>
              </a:defRPr>
            </a:lvl4pPr>
            <a:lvl5pPr lvl="4" rtl="0" algn="r">
              <a:spcBef>
                <a:spcPts val="0"/>
              </a:spcBef>
              <a:spcAft>
                <a:spcPts val="0"/>
              </a:spcAft>
              <a:buClr>
                <a:schemeClr val="dk1"/>
              </a:buClr>
              <a:buSzPts val="1600"/>
              <a:buNone/>
              <a:defRPr>
                <a:solidFill>
                  <a:schemeClr val="dk1"/>
                </a:solidFill>
              </a:defRPr>
            </a:lvl5pPr>
            <a:lvl6pPr lvl="5" rtl="0" algn="r">
              <a:spcBef>
                <a:spcPts val="0"/>
              </a:spcBef>
              <a:spcAft>
                <a:spcPts val="0"/>
              </a:spcAft>
              <a:buClr>
                <a:schemeClr val="dk1"/>
              </a:buClr>
              <a:buSzPts val="1600"/>
              <a:buNone/>
              <a:defRPr>
                <a:solidFill>
                  <a:schemeClr val="dk1"/>
                </a:solidFill>
              </a:defRPr>
            </a:lvl6pPr>
            <a:lvl7pPr lvl="6" rtl="0" algn="r">
              <a:spcBef>
                <a:spcPts val="0"/>
              </a:spcBef>
              <a:spcAft>
                <a:spcPts val="0"/>
              </a:spcAft>
              <a:buClr>
                <a:schemeClr val="dk1"/>
              </a:buClr>
              <a:buSzPts val="1600"/>
              <a:buNone/>
              <a:defRPr>
                <a:solidFill>
                  <a:schemeClr val="dk1"/>
                </a:solidFill>
              </a:defRPr>
            </a:lvl7pPr>
            <a:lvl8pPr lvl="7" rtl="0" algn="r">
              <a:spcBef>
                <a:spcPts val="0"/>
              </a:spcBef>
              <a:spcAft>
                <a:spcPts val="0"/>
              </a:spcAft>
              <a:buClr>
                <a:schemeClr val="dk1"/>
              </a:buClr>
              <a:buSzPts val="1600"/>
              <a:buNone/>
              <a:defRPr>
                <a:solidFill>
                  <a:schemeClr val="dk1"/>
                </a:solidFill>
              </a:defRPr>
            </a:lvl8pPr>
            <a:lvl9pPr lvl="8" rtl="0" algn="r">
              <a:spcBef>
                <a:spcPts val="0"/>
              </a:spcBef>
              <a:spcAft>
                <a:spcPts val="0"/>
              </a:spcAft>
              <a:buClr>
                <a:schemeClr val="dk1"/>
              </a:buClr>
              <a:buSzPts val="1600"/>
              <a:buNone/>
              <a:defRPr>
                <a:solidFill>
                  <a:schemeClr val="dk1"/>
                </a:solidFill>
              </a:defRPr>
            </a:lvl9pPr>
          </a:lstStyle>
          <a:p/>
        </p:txBody>
      </p:sp>
      <p:sp>
        <p:nvSpPr>
          <p:cNvPr id="186" name="Google Shape;186;p31"/>
          <p:cNvSpPr txBox="1"/>
          <p:nvPr>
            <p:ph idx="8" type="subTitle"/>
          </p:nvPr>
        </p:nvSpPr>
        <p:spPr>
          <a:xfrm>
            <a:off x="5582031" y="3201848"/>
            <a:ext cx="2361300" cy="338400"/>
          </a:xfrm>
          <a:prstGeom prst="rect">
            <a:avLst/>
          </a:prstGeom>
        </p:spPr>
        <p:txBody>
          <a:bodyPr anchorCtr="0" anchor="t" bIns="0" lIns="91425" spcFirstLastPara="1" rIns="91425" wrap="square" tIns="0">
            <a:noAutofit/>
          </a:bodyPr>
          <a:lstStyle>
            <a:lvl1pPr lvl="0" rtl="0">
              <a:spcBef>
                <a:spcPts val="0"/>
              </a:spcBef>
              <a:spcAft>
                <a:spcPts val="0"/>
              </a:spcAft>
              <a:buClr>
                <a:schemeClr val="dk1"/>
              </a:buClr>
              <a:buSzPts val="2000"/>
              <a:buNone/>
              <a:defRPr sz="2000">
                <a:latin typeface="Abril Fatface"/>
                <a:ea typeface="Abril Fatface"/>
                <a:cs typeface="Abril Fatface"/>
                <a:sym typeface="Abril Fatface"/>
              </a:defRPr>
            </a:lvl1pPr>
            <a:lvl2pPr lvl="1" rtl="0" algn="r">
              <a:spcBef>
                <a:spcPts val="0"/>
              </a:spcBef>
              <a:spcAft>
                <a:spcPts val="0"/>
              </a:spcAft>
              <a:buClr>
                <a:schemeClr val="dk1"/>
              </a:buClr>
              <a:buSzPts val="2000"/>
              <a:buNone/>
              <a:defRPr sz="2000">
                <a:solidFill>
                  <a:schemeClr val="dk1"/>
                </a:solidFill>
              </a:defRPr>
            </a:lvl2pPr>
            <a:lvl3pPr lvl="2" rtl="0" algn="r">
              <a:spcBef>
                <a:spcPts val="0"/>
              </a:spcBef>
              <a:spcAft>
                <a:spcPts val="0"/>
              </a:spcAft>
              <a:buClr>
                <a:schemeClr val="dk1"/>
              </a:buClr>
              <a:buSzPts val="2000"/>
              <a:buNone/>
              <a:defRPr sz="2000">
                <a:solidFill>
                  <a:schemeClr val="dk1"/>
                </a:solidFill>
              </a:defRPr>
            </a:lvl3pPr>
            <a:lvl4pPr lvl="3" rtl="0" algn="r">
              <a:spcBef>
                <a:spcPts val="0"/>
              </a:spcBef>
              <a:spcAft>
                <a:spcPts val="0"/>
              </a:spcAft>
              <a:buClr>
                <a:schemeClr val="dk1"/>
              </a:buClr>
              <a:buSzPts val="2000"/>
              <a:buNone/>
              <a:defRPr sz="2000">
                <a:solidFill>
                  <a:schemeClr val="dk1"/>
                </a:solidFill>
              </a:defRPr>
            </a:lvl4pPr>
            <a:lvl5pPr lvl="4" rtl="0" algn="r">
              <a:spcBef>
                <a:spcPts val="0"/>
              </a:spcBef>
              <a:spcAft>
                <a:spcPts val="0"/>
              </a:spcAft>
              <a:buClr>
                <a:schemeClr val="dk1"/>
              </a:buClr>
              <a:buSzPts val="2000"/>
              <a:buNone/>
              <a:defRPr sz="2000">
                <a:solidFill>
                  <a:schemeClr val="dk1"/>
                </a:solidFill>
              </a:defRPr>
            </a:lvl5pPr>
            <a:lvl6pPr lvl="5" rtl="0" algn="r">
              <a:spcBef>
                <a:spcPts val="0"/>
              </a:spcBef>
              <a:spcAft>
                <a:spcPts val="0"/>
              </a:spcAft>
              <a:buClr>
                <a:schemeClr val="dk1"/>
              </a:buClr>
              <a:buSzPts val="2000"/>
              <a:buNone/>
              <a:defRPr sz="2000">
                <a:solidFill>
                  <a:schemeClr val="dk1"/>
                </a:solidFill>
              </a:defRPr>
            </a:lvl6pPr>
            <a:lvl7pPr lvl="6" rtl="0" algn="r">
              <a:spcBef>
                <a:spcPts val="0"/>
              </a:spcBef>
              <a:spcAft>
                <a:spcPts val="0"/>
              </a:spcAft>
              <a:buClr>
                <a:schemeClr val="dk1"/>
              </a:buClr>
              <a:buSzPts val="2000"/>
              <a:buNone/>
              <a:defRPr sz="2000">
                <a:solidFill>
                  <a:schemeClr val="dk1"/>
                </a:solidFill>
              </a:defRPr>
            </a:lvl7pPr>
            <a:lvl8pPr lvl="7" rtl="0" algn="r">
              <a:spcBef>
                <a:spcPts val="0"/>
              </a:spcBef>
              <a:spcAft>
                <a:spcPts val="0"/>
              </a:spcAft>
              <a:buClr>
                <a:schemeClr val="dk1"/>
              </a:buClr>
              <a:buSzPts val="2000"/>
              <a:buNone/>
              <a:defRPr sz="2000">
                <a:solidFill>
                  <a:schemeClr val="dk1"/>
                </a:solidFill>
              </a:defRPr>
            </a:lvl8pPr>
            <a:lvl9pPr lvl="8" rtl="0" algn="r">
              <a:spcBef>
                <a:spcPts val="0"/>
              </a:spcBef>
              <a:spcAft>
                <a:spcPts val="0"/>
              </a:spcAft>
              <a:buClr>
                <a:schemeClr val="dk1"/>
              </a:buClr>
              <a:buSzPts val="2000"/>
              <a:buNone/>
              <a:defRPr sz="2000">
                <a:solidFill>
                  <a:schemeClr val="dk1"/>
                </a:solidFill>
              </a:defRPr>
            </a:lvl9pPr>
          </a:lstStyle>
          <a:p/>
        </p:txBody>
      </p:sp>
      <p:sp>
        <p:nvSpPr>
          <p:cNvPr id="187" name="Google Shape;187;p31"/>
          <p:cNvSpPr/>
          <p:nvPr/>
        </p:nvSpPr>
        <p:spPr>
          <a:xfrm flipH="1" rot="-4239644">
            <a:off x="8102854" y="-676890"/>
            <a:ext cx="1739637" cy="2194373"/>
          </a:xfrm>
          <a:custGeom>
            <a:rect b="b" l="l" r="r" t="t"/>
            <a:pathLst>
              <a:path extrusionOk="0" h="6278" w="4977">
                <a:moveTo>
                  <a:pt x="1977" y="0"/>
                </a:moveTo>
                <a:cubicBezTo>
                  <a:pt x="1959" y="0"/>
                  <a:pt x="1940" y="2"/>
                  <a:pt x="1921" y="4"/>
                </a:cubicBezTo>
                <a:cubicBezTo>
                  <a:pt x="1186" y="96"/>
                  <a:pt x="736" y="576"/>
                  <a:pt x="644" y="1455"/>
                </a:cubicBezTo>
                <a:cubicBezTo>
                  <a:pt x="593" y="1914"/>
                  <a:pt x="532" y="2364"/>
                  <a:pt x="440" y="2814"/>
                </a:cubicBezTo>
                <a:cubicBezTo>
                  <a:pt x="1" y="5041"/>
                  <a:pt x="1554" y="6277"/>
                  <a:pt x="2953" y="6277"/>
                </a:cubicBezTo>
                <a:cubicBezTo>
                  <a:pt x="3730" y="6277"/>
                  <a:pt x="4445" y="5868"/>
                  <a:pt x="4843" y="5204"/>
                </a:cubicBezTo>
                <a:cubicBezTo>
                  <a:pt x="4966" y="5010"/>
                  <a:pt x="4976" y="4765"/>
                  <a:pt x="4854" y="4571"/>
                </a:cubicBezTo>
                <a:cubicBezTo>
                  <a:pt x="4782" y="4438"/>
                  <a:pt x="4527" y="4254"/>
                  <a:pt x="4241" y="4060"/>
                </a:cubicBezTo>
                <a:cubicBezTo>
                  <a:pt x="3658" y="3682"/>
                  <a:pt x="3270" y="3069"/>
                  <a:pt x="3178" y="2384"/>
                </a:cubicBezTo>
                <a:cubicBezTo>
                  <a:pt x="3029" y="1342"/>
                  <a:pt x="2610" y="0"/>
                  <a:pt x="1977" y="0"/>
                </a:cubicBezTo>
                <a:close/>
              </a:path>
            </a:pathLst>
          </a:cu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grpSp>
        <p:nvGrpSpPr>
          <p:cNvPr id="188" name="Google Shape;188;p31"/>
          <p:cNvGrpSpPr/>
          <p:nvPr/>
        </p:nvGrpSpPr>
        <p:grpSpPr>
          <a:xfrm flipH="1">
            <a:off x="8559764" y="1604411"/>
            <a:ext cx="253523" cy="253753"/>
            <a:chOff x="-2040928" y="-163697"/>
            <a:chExt cx="191700" cy="191845"/>
          </a:xfrm>
        </p:grpSpPr>
        <p:cxnSp>
          <p:nvCxnSpPr>
            <p:cNvPr id="189" name="Google Shape;189;p31"/>
            <p:cNvCxnSpPr/>
            <p:nvPr/>
          </p:nvCxnSpPr>
          <p:spPr>
            <a:xfrm>
              <a:off x="-1945078" y="-203255"/>
              <a:ext cx="0" cy="271105"/>
            </a:xfrm>
            <a:prstGeom prst="straightConnector1">
              <a:avLst/>
            </a:prstGeom>
            <a:noFill/>
            <a:ln cap="flat" cmpd="sng" w="9525">
              <a:solidFill>
                <a:schemeClr val="accent1"/>
              </a:solidFill>
              <a:prstDash val="solid"/>
              <a:round/>
              <a:headEnd len="med" w="med" type="none"/>
              <a:tailEnd len="med" w="med" type="none"/>
            </a:ln>
          </p:spPr>
        </p:cxnSp>
        <p:cxnSp>
          <p:nvCxnSpPr>
            <p:cNvPr id="190" name="Google Shape;190;p31"/>
            <p:cNvCxnSpPr/>
            <p:nvPr/>
          </p:nvCxnSpPr>
          <p:spPr>
            <a:xfrm rot="-2700000">
              <a:off x="-2080630" y="-67847"/>
              <a:ext cx="271105" cy="0"/>
            </a:xfrm>
            <a:prstGeom prst="straightConnector1">
              <a:avLst/>
            </a:prstGeom>
            <a:noFill/>
            <a:ln cap="flat" cmpd="sng" w="9525">
              <a:solidFill>
                <a:schemeClr val="accent1"/>
              </a:solidFill>
              <a:prstDash val="solid"/>
              <a:round/>
              <a:headEnd len="med" w="med" type="none"/>
              <a:tailEnd len="med" w="med" type="none"/>
            </a:ln>
          </p:spPr>
        </p:cxnSp>
      </p:grpSp>
      <p:sp>
        <p:nvSpPr>
          <p:cNvPr id="191" name="Google Shape;191;p31"/>
          <p:cNvSpPr/>
          <p:nvPr/>
        </p:nvSpPr>
        <p:spPr>
          <a:xfrm rot="2073468">
            <a:off x="-545062" y="-953435"/>
            <a:ext cx="1883326" cy="3007977"/>
          </a:xfrm>
          <a:custGeom>
            <a:rect b="b" l="l" r="r" t="t"/>
            <a:pathLst>
              <a:path extrusionOk="0" h="6351" w="5641">
                <a:moveTo>
                  <a:pt x="3688" y="1"/>
                </a:moveTo>
                <a:cubicBezTo>
                  <a:pt x="3070" y="1"/>
                  <a:pt x="2405" y="379"/>
                  <a:pt x="1942" y="919"/>
                </a:cubicBezTo>
                <a:cubicBezTo>
                  <a:pt x="1646" y="1276"/>
                  <a:pt x="1339" y="1624"/>
                  <a:pt x="1033" y="1981"/>
                </a:cubicBezTo>
                <a:cubicBezTo>
                  <a:pt x="1" y="3146"/>
                  <a:pt x="451" y="4944"/>
                  <a:pt x="1687" y="5843"/>
                </a:cubicBezTo>
                <a:cubicBezTo>
                  <a:pt x="2158" y="6190"/>
                  <a:pt x="2726" y="6351"/>
                  <a:pt x="3270" y="6351"/>
                </a:cubicBezTo>
                <a:cubicBezTo>
                  <a:pt x="4011" y="6351"/>
                  <a:pt x="4709" y="6052"/>
                  <a:pt x="5069" y="5517"/>
                </a:cubicBezTo>
                <a:cubicBezTo>
                  <a:pt x="5641" y="4668"/>
                  <a:pt x="3352" y="4454"/>
                  <a:pt x="4609" y="1828"/>
                </a:cubicBezTo>
                <a:cubicBezTo>
                  <a:pt x="4844" y="1348"/>
                  <a:pt x="5089" y="888"/>
                  <a:pt x="4680" y="439"/>
                </a:cubicBezTo>
                <a:cubicBezTo>
                  <a:pt x="4400" y="132"/>
                  <a:pt x="4052" y="1"/>
                  <a:pt x="3688" y="1"/>
                </a:cubicBezTo>
                <a:close/>
              </a:path>
            </a:pathLst>
          </a:cu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1">
  <p:cSld name="CUSTOM_4_1_1_2">
    <p:spTree>
      <p:nvGrpSpPr>
        <p:cNvPr id="192" name="Shape 192"/>
        <p:cNvGrpSpPr/>
        <p:nvPr/>
      </p:nvGrpSpPr>
      <p:grpSpPr>
        <a:xfrm>
          <a:off x="0" y="0"/>
          <a:ext cx="0" cy="0"/>
          <a:chOff x="0" y="0"/>
          <a:chExt cx="0" cy="0"/>
        </a:xfrm>
      </p:grpSpPr>
      <p:sp>
        <p:nvSpPr>
          <p:cNvPr id="193" name="Google Shape;193;p32"/>
          <p:cNvSpPr txBox="1"/>
          <p:nvPr>
            <p:ph type="title"/>
          </p:nvPr>
        </p:nvSpPr>
        <p:spPr>
          <a:xfrm>
            <a:off x="750425" y="550550"/>
            <a:ext cx="7644000" cy="504300"/>
          </a:xfrm>
          <a:prstGeom prst="rect">
            <a:avLst/>
          </a:prstGeom>
        </p:spPr>
        <p:txBody>
          <a:bodyPr anchorCtr="0" anchor="t" bIns="0" lIns="91425" spcFirstLastPara="1" rIns="91425" wrap="square" tIns="0">
            <a:noAutofit/>
          </a:bodyPr>
          <a:lstStyle>
            <a:lvl1pPr lvl="0" rtl="0" algn="ctr">
              <a:spcBef>
                <a:spcPts val="0"/>
              </a:spcBef>
              <a:spcAft>
                <a:spcPts val="0"/>
              </a:spcAft>
              <a:buSzPts val="3500"/>
              <a:buNone/>
              <a:defRPr>
                <a:solidFill>
                  <a:schemeClr val="accen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94" name="Google Shape;194;p32"/>
          <p:cNvSpPr txBox="1"/>
          <p:nvPr>
            <p:ph idx="1" type="subTitle"/>
          </p:nvPr>
        </p:nvSpPr>
        <p:spPr>
          <a:xfrm>
            <a:off x="750000" y="2876600"/>
            <a:ext cx="1884900" cy="1058700"/>
          </a:xfrm>
          <a:prstGeom prst="rect">
            <a:avLst/>
          </a:prstGeom>
        </p:spPr>
        <p:txBody>
          <a:bodyPr anchorCtr="0" anchor="t" bIns="0" lIns="91425" spcFirstLastPara="1" rIns="91425" wrap="square" tIns="0">
            <a:noAutofit/>
          </a:bodyPr>
          <a:lstStyle>
            <a:lvl1pPr lvl="0" rtl="0" algn="ctr">
              <a:lnSpc>
                <a:spcPct val="100000"/>
              </a:lnSpc>
              <a:spcBef>
                <a:spcPts val="0"/>
              </a:spcBef>
              <a:spcAft>
                <a:spcPts val="0"/>
              </a:spcAft>
              <a:buClr>
                <a:schemeClr val="dk1"/>
              </a:buClr>
              <a:buSzPts val="1600"/>
              <a:buNone/>
              <a:defRPr/>
            </a:lvl1pPr>
            <a:lvl2pPr lvl="1" rtl="0" algn="r">
              <a:spcBef>
                <a:spcPts val="0"/>
              </a:spcBef>
              <a:spcAft>
                <a:spcPts val="0"/>
              </a:spcAft>
              <a:buClr>
                <a:schemeClr val="dk1"/>
              </a:buClr>
              <a:buSzPts val="1600"/>
              <a:buNone/>
              <a:defRPr>
                <a:solidFill>
                  <a:schemeClr val="dk1"/>
                </a:solidFill>
              </a:defRPr>
            </a:lvl2pPr>
            <a:lvl3pPr lvl="2" rtl="0" algn="r">
              <a:spcBef>
                <a:spcPts val="0"/>
              </a:spcBef>
              <a:spcAft>
                <a:spcPts val="0"/>
              </a:spcAft>
              <a:buClr>
                <a:schemeClr val="dk1"/>
              </a:buClr>
              <a:buSzPts val="1600"/>
              <a:buNone/>
              <a:defRPr>
                <a:solidFill>
                  <a:schemeClr val="dk1"/>
                </a:solidFill>
              </a:defRPr>
            </a:lvl3pPr>
            <a:lvl4pPr lvl="3" rtl="0" algn="r">
              <a:spcBef>
                <a:spcPts val="0"/>
              </a:spcBef>
              <a:spcAft>
                <a:spcPts val="0"/>
              </a:spcAft>
              <a:buClr>
                <a:schemeClr val="dk1"/>
              </a:buClr>
              <a:buSzPts val="1600"/>
              <a:buNone/>
              <a:defRPr>
                <a:solidFill>
                  <a:schemeClr val="dk1"/>
                </a:solidFill>
              </a:defRPr>
            </a:lvl4pPr>
            <a:lvl5pPr lvl="4" rtl="0" algn="r">
              <a:spcBef>
                <a:spcPts val="0"/>
              </a:spcBef>
              <a:spcAft>
                <a:spcPts val="0"/>
              </a:spcAft>
              <a:buClr>
                <a:schemeClr val="dk1"/>
              </a:buClr>
              <a:buSzPts val="1600"/>
              <a:buNone/>
              <a:defRPr>
                <a:solidFill>
                  <a:schemeClr val="dk1"/>
                </a:solidFill>
              </a:defRPr>
            </a:lvl5pPr>
            <a:lvl6pPr lvl="5" rtl="0" algn="r">
              <a:spcBef>
                <a:spcPts val="0"/>
              </a:spcBef>
              <a:spcAft>
                <a:spcPts val="0"/>
              </a:spcAft>
              <a:buClr>
                <a:schemeClr val="dk1"/>
              </a:buClr>
              <a:buSzPts val="1600"/>
              <a:buNone/>
              <a:defRPr>
                <a:solidFill>
                  <a:schemeClr val="dk1"/>
                </a:solidFill>
              </a:defRPr>
            </a:lvl6pPr>
            <a:lvl7pPr lvl="6" rtl="0" algn="r">
              <a:spcBef>
                <a:spcPts val="0"/>
              </a:spcBef>
              <a:spcAft>
                <a:spcPts val="0"/>
              </a:spcAft>
              <a:buClr>
                <a:schemeClr val="dk1"/>
              </a:buClr>
              <a:buSzPts val="1600"/>
              <a:buNone/>
              <a:defRPr>
                <a:solidFill>
                  <a:schemeClr val="dk1"/>
                </a:solidFill>
              </a:defRPr>
            </a:lvl7pPr>
            <a:lvl8pPr lvl="7" rtl="0" algn="r">
              <a:spcBef>
                <a:spcPts val="0"/>
              </a:spcBef>
              <a:spcAft>
                <a:spcPts val="0"/>
              </a:spcAft>
              <a:buClr>
                <a:schemeClr val="dk1"/>
              </a:buClr>
              <a:buSzPts val="1600"/>
              <a:buNone/>
              <a:defRPr>
                <a:solidFill>
                  <a:schemeClr val="dk1"/>
                </a:solidFill>
              </a:defRPr>
            </a:lvl8pPr>
            <a:lvl9pPr lvl="8" rtl="0" algn="r">
              <a:spcBef>
                <a:spcPts val="0"/>
              </a:spcBef>
              <a:spcAft>
                <a:spcPts val="0"/>
              </a:spcAft>
              <a:buClr>
                <a:schemeClr val="dk1"/>
              </a:buClr>
              <a:buSzPts val="1600"/>
              <a:buNone/>
              <a:defRPr>
                <a:solidFill>
                  <a:schemeClr val="dk1"/>
                </a:solidFill>
              </a:defRPr>
            </a:lvl9pPr>
          </a:lstStyle>
          <a:p/>
        </p:txBody>
      </p:sp>
      <p:sp>
        <p:nvSpPr>
          <p:cNvPr id="195" name="Google Shape;195;p32"/>
          <p:cNvSpPr txBox="1"/>
          <p:nvPr>
            <p:ph idx="2" type="subTitle"/>
          </p:nvPr>
        </p:nvSpPr>
        <p:spPr>
          <a:xfrm>
            <a:off x="750000" y="2469150"/>
            <a:ext cx="1884900" cy="338400"/>
          </a:xfrm>
          <a:prstGeom prst="rect">
            <a:avLst/>
          </a:prstGeom>
        </p:spPr>
        <p:txBody>
          <a:bodyPr anchorCtr="0" anchor="t" bIns="0" lIns="91425" spcFirstLastPara="1" rIns="91425" wrap="square" tIns="0">
            <a:noAutofit/>
          </a:bodyPr>
          <a:lstStyle>
            <a:lvl1pPr lvl="0" rtl="0" algn="ctr">
              <a:spcBef>
                <a:spcPts val="0"/>
              </a:spcBef>
              <a:spcAft>
                <a:spcPts val="0"/>
              </a:spcAft>
              <a:buClr>
                <a:schemeClr val="dk1"/>
              </a:buClr>
              <a:buSzPts val="2000"/>
              <a:buNone/>
              <a:defRPr sz="2000">
                <a:latin typeface="Abril Fatface"/>
                <a:ea typeface="Abril Fatface"/>
                <a:cs typeface="Abril Fatface"/>
                <a:sym typeface="Abril Fatface"/>
              </a:defRPr>
            </a:lvl1pPr>
            <a:lvl2pPr lvl="1" rtl="0" algn="r">
              <a:spcBef>
                <a:spcPts val="0"/>
              </a:spcBef>
              <a:spcAft>
                <a:spcPts val="0"/>
              </a:spcAft>
              <a:buClr>
                <a:schemeClr val="dk1"/>
              </a:buClr>
              <a:buSzPts val="2000"/>
              <a:buNone/>
              <a:defRPr sz="2000">
                <a:solidFill>
                  <a:schemeClr val="dk1"/>
                </a:solidFill>
              </a:defRPr>
            </a:lvl2pPr>
            <a:lvl3pPr lvl="2" rtl="0" algn="r">
              <a:spcBef>
                <a:spcPts val="0"/>
              </a:spcBef>
              <a:spcAft>
                <a:spcPts val="0"/>
              </a:spcAft>
              <a:buClr>
                <a:schemeClr val="dk1"/>
              </a:buClr>
              <a:buSzPts val="2000"/>
              <a:buNone/>
              <a:defRPr sz="2000">
                <a:solidFill>
                  <a:schemeClr val="dk1"/>
                </a:solidFill>
              </a:defRPr>
            </a:lvl3pPr>
            <a:lvl4pPr lvl="3" rtl="0" algn="r">
              <a:spcBef>
                <a:spcPts val="0"/>
              </a:spcBef>
              <a:spcAft>
                <a:spcPts val="0"/>
              </a:spcAft>
              <a:buClr>
                <a:schemeClr val="dk1"/>
              </a:buClr>
              <a:buSzPts val="2000"/>
              <a:buNone/>
              <a:defRPr sz="2000">
                <a:solidFill>
                  <a:schemeClr val="dk1"/>
                </a:solidFill>
              </a:defRPr>
            </a:lvl4pPr>
            <a:lvl5pPr lvl="4" rtl="0" algn="r">
              <a:spcBef>
                <a:spcPts val="0"/>
              </a:spcBef>
              <a:spcAft>
                <a:spcPts val="0"/>
              </a:spcAft>
              <a:buClr>
                <a:schemeClr val="dk1"/>
              </a:buClr>
              <a:buSzPts val="2000"/>
              <a:buNone/>
              <a:defRPr sz="2000">
                <a:solidFill>
                  <a:schemeClr val="dk1"/>
                </a:solidFill>
              </a:defRPr>
            </a:lvl5pPr>
            <a:lvl6pPr lvl="5" rtl="0" algn="r">
              <a:spcBef>
                <a:spcPts val="0"/>
              </a:spcBef>
              <a:spcAft>
                <a:spcPts val="0"/>
              </a:spcAft>
              <a:buClr>
                <a:schemeClr val="dk1"/>
              </a:buClr>
              <a:buSzPts val="2000"/>
              <a:buNone/>
              <a:defRPr sz="2000">
                <a:solidFill>
                  <a:schemeClr val="dk1"/>
                </a:solidFill>
              </a:defRPr>
            </a:lvl6pPr>
            <a:lvl7pPr lvl="6" rtl="0" algn="r">
              <a:spcBef>
                <a:spcPts val="0"/>
              </a:spcBef>
              <a:spcAft>
                <a:spcPts val="0"/>
              </a:spcAft>
              <a:buClr>
                <a:schemeClr val="dk1"/>
              </a:buClr>
              <a:buSzPts val="2000"/>
              <a:buNone/>
              <a:defRPr sz="2000">
                <a:solidFill>
                  <a:schemeClr val="dk1"/>
                </a:solidFill>
              </a:defRPr>
            </a:lvl7pPr>
            <a:lvl8pPr lvl="7" rtl="0" algn="r">
              <a:spcBef>
                <a:spcPts val="0"/>
              </a:spcBef>
              <a:spcAft>
                <a:spcPts val="0"/>
              </a:spcAft>
              <a:buClr>
                <a:schemeClr val="dk1"/>
              </a:buClr>
              <a:buSzPts val="2000"/>
              <a:buNone/>
              <a:defRPr sz="2000">
                <a:solidFill>
                  <a:schemeClr val="dk1"/>
                </a:solidFill>
              </a:defRPr>
            </a:lvl8pPr>
            <a:lvl9pPr lvl="8" rtl="0" algn="r">
              <a:spcBef>
                <a:spcPts val="0"/>
              </a:spcBef>
              <a:spcAft>
                <a:spcPts val="0"/>
              </a:spcAft>
              <a:buClr>
                <a:schemeClr val="dk1"/>
              </a:buClr>
              <a:buSzPts val="2000"/>
              <a:buNone/>
              <a:defRPr sz="2000">
                <a:solidFill>
                  <a:schemeClr val="dk1"/>
                </a:solidFill>
              </a:defRPr>
            </a:lvl9pPr>
          </a:lstStyle>
          <a:p/>
        </p:txBody>
      </p:sp>
      <p:sp>
        <p:nvSpPr>
          <p:cNvPr id="196" name="Google Shape;196;p32"/>
          <p:cNvSpPr txBox="1"/>
          <p:nvPr>
            <p:ph idx="3" type="subTitle"/>
          </p:nvPr>
        </p:nvSpPr>
        <p:spPr>
          <a:xfrm>
            <a:off x="2669700" y="2876600"/>
            <a:ext cx="1884900" cy="1058700"/>
          </a:xfrm>
          <a:prstGeom prst="rect">
            <a:avLst/>
          </a:prstGeom>
        </p:spPr>
        <p:txBody>
          <a:bodyPr anchorCtr="0" anchor="t" bIns="0" lIns="91425" spcFirstLastPara="1" rIns="91425" wrap="square" tIns="0">
            <a:noAutofit/>
          </a:bodyPr>
          <a:lstStyle>
            <a:lvl1pPr lvl="0" rtl="0" algn="ctr">
              <a:lnSpc>
                <a:spcPct val="100000"/>
              </a:lnSpc>
              <a:spcBef>
                <a:spcPts val="0"/>
              </a:spcBef>
              <a:spcAft>
                <a:spcPts val="0"/>
              </a:spcAft>
              <a:buClr>
                <a:schemeClr val="dk1"/>
              </a:buClr>
              <a:buSzPts val="1600"/>
              <a:buNone/>
              <a:defRPr/>
            </a:lvl1pPr>
            <a:lvl2pPr lvl="1" rtl="0" algn="r">
              <a:spcBef>
                <a:spcPts val="0"/>
              </a:spcBef>
              <a:spcAft>
                <a:spcPts val="0"/>
              </a:spcAft>
              <a:buClr>
                <a:schemeClr val="dk1"/>
              </a:buClr>
              <a:buSzPts val="1600"/>
              <a:buNone/>
              <a:defRPr>
                <a:solidFill>
                  <a:schemeClr val="dk1"/>
                </a:solidFill>
              </a:defRPr>
            </a:lvl2pPr>
            <a:lvl3pPr lvl="2" rtl="0" algn="r">
              <a:spcBef>
                <a:spcPts val="0"/>
              </a:spcBef>
              <a:spcAft>
                <a:spcPts val="0"/>
              </a:spcAft>
              <a:buClr>
                <a:schemeClr val="dk1"/>
              </a:buClr>
              <a:buSzPts val="1600"/>
              <a:buNone/>
              <a:defRPr>
                <a:solidFill>
                  <a:schemeClr val="dk1"/>
                </a:solidFill>
              </a:defRPr>
            </a:lvl3pPr>
            <a:lvl4pPr lvl="3" rtl="0" algn="r">
              <a:spcBef>
                <a:spcPts val="0"/>
              </a:spcBef>
              <a:spcAft>
                <a:spcPts val="0"/>
              </a:spcAft>
              <a:buClr>
                <a:schemeClr val="dk1"/>
              </a:buClr>
              <a:buSzPts val="1600"/>
              <a:buNone/>
              <a:defRPr>
                <a:solidFill>
                  <a:schemeClr val="dk1"/>
                </a:solidFill>
              </a:defRPr>
            </a:lvl4pPr>
            <a:lvl5pPr lvl="4" rtl="0" algn="r">
              <a:spcBef>
                <a:spcPts val="0"/>
              </a:spcBef>
              <a:spcAft>
                <a:spcPts val="0"/>
              </a:spcAft>
              <a:buClr>
                <a:schemeClr val="dk1"/>
              </a:buClr>
              <a:buSzPts val="1600"/>
              <a:buNone/>
              <a:defRPr>
                <a:solidFill>
                  <a:schemeClr val="dk1"/>
                </a:solidFill>
              </a:defRPr>
            </a:lvl5pPr>
            <a:lvl6pPr lvl="5" rtl="0" algn="r">
              <a:spcBef>
                <a:spcPts val="0"/>
              </a:spcBef>
              <a:spcAft>
                <a:spcPts val="0"/>
              </a:spcAft>
              <a:buClr>
                <a:schemeClr val="dk1"/>
              </a:buClr>
              <a:buSzPts val="1600"/>
              <a:buNone/>
              <a:defRPr>
                <a:solidFill>
                  <a:schemeClr val="dk1"/>
                </a:solidFill>
              </a:defRPr>
            </a:lvl6pPr>
            <a:lvl7pPr lvl="6" rtl="0" algn="r">
              <a:spcBef>
                <a:spcPts val="0"/>
              </a:spcBef>
              <a:spcAft>
                <a:spcPts val="0"/>
              </a:spcAft>
              <a:buClr>
                <a:schemeClr val="dk1"/>
              </a:buClr>
              <a:buSzPts val="1600"/>
              <a:buNone/>
              <a:defRPr>
                <a:solidFill>
                  <a:schemeClr val="dk1"/>
                </a:solidFill>
              </a:defRPr>
            </a:lvl7pPr>
            <a:lvl8pPr lvl="7" rtl="0" algn="r">
              <a:spcBef>
                <a:spcPts val="0"/>
              </a:spcBef>
              <a:spcAft>
                <a:spcPts val="0"/>
              </a:spcAft>
              <a:buClr>
                <a:schemeClr val="dk1"/>
              </a:buClr>
              <a:buSzPts val="1600"/>
              <a:buNone/>
              <a:defRPr>
                <a:solidFill>
                  <a:schemeClr val="dk1"/>
                </a:solidFill>
              </a:defRPr>
            </a:lvl8pPr>
            <a:lvl9pPr lvl="8" rtl="0" algn="r">
              <a:spcBef>
                <a:spcPts val="0"/>
              </a:spcBef>
              <a:spcAft>
                <a:spcPts val="0"/>
              </a:spcAft>
              <a:buClr>
                <a:schemeClr val="dk1"/>
              </a:buClr>
              <a:buSzPts val="1600"/>
              <a:buNone/>
              <a:defRPr>
                <a:solidFill>
                  <a:schemeClr val="dk1"/>
                </a:solidFill>
              </a:defRPr>
            </a:lvl9pPr>
          </a:lstStyle>
          <a:p/>
        </p:txBody>
      </p:sp>
      <p:sp>
        <p:nvSpPr>
          <p:cNvPr id="197" name="Google Shape;197;p32"/>
          <p:cNvSpPr txBox="1"/>
          <p:nvPr>
            <p:ph idx="4" type="subTitle"/>
          </p:nvPr>
        </p:nvSpPr>
        <p:spPr>
          <a:xfrm>
            <a:off x="2669700" y="2469150"/>
            <a:ext cx="1884900" cy="338400"/>
          </a:xfrm>
          <a:prstGeom prst="rect">
            <a:avLst/>
          </a:prstGeom>
        </p:spPr>
        <p:txBody>
          <a:bodyPr anchorCtr="0" anchor="t" bIns="0" lIns="91425" spcFirstLastPara="1" rIns="91425" wrap="square" tIns="0">
            <a:noAutofit/>
          </a:bodyPr>
          <a:lstStyle>
            <a:lvl1pPr lvl="0" rtl="0" algn="ctr">
              <a:spcBef>
                <a:spcPts val="0"/>
              </a:spcBef>
              <a:spcAft>
                <a:spcPts val="0"/>
              </a:spcAft>
              <a:buClr>
                <a:schemeClr val="dk1"/>
              </a:buClr>
              <a:buSzPts val="2000"/>
              <a:buNone/>
              <a:defRPr sz="2000">
                <a:latin typeface="Abril Fatface"/>
                <a:ea typeface="Abril Fatface"/>
                <a:cs typeface="Abril Fatface"/>
                <a:sym typeface="Abril Fatface"/>
              </a:defRPr>
            </a:lvl1pPr>
            <a:lvl2pPr lvl="1" rtl="0" algn="r">
              <a:spcBef>
                <a:spcPts val="0"/>
              </a:spcBef>
              <a:spcAft>
                <a:spcPts val="0"/>
              </a:spcAft>
              <a:buClr>
                <a:schemeClr val="dk1"/>
              </a:buClr>
              <a:buSzPts val="2000"/>
              <a:buNone/>
              <a:defRPr sz="2000">
                <a:solidFill>
                  <a:schemeClr val="dk1"/>
                </a:solidFill>
              </a:defRPr>
            </a:lvl2pPr>
            <a:lvl3pPr lvl="2" rtl="0" algn="r">
              <a:spcBef>
                <a:spcPts val="0"/>
              </a:spcBef>
              <a:spcAft>
                <a:spcPts val="0"/>
              </a:spcAft>
              <a:buClr>
                <a:schemeClr val="dk1"/>
              </a:buClr>
              <a:buSzPts val="2000"/>
              <a:buNone/>
              <a:defRPr sz="2000">
                <a:solidFill>
                  <a:schemeClr val="dk1"/>
                </a:solidFill>
              </a:defRPr>
            </a:lvl3pPr>
            <a:lvl4pPr lvl="3" rtl="0" algn="r">
              <a:spcBef>
                <a:spcPts val="0"/>
              </a:spcBef>
              <a:spcAft>
                <a:spcPts val="0"/>
              </a:spcAft>
              <a:buClr>
                <a:schemeClr val="dk1"/>
              </a:buClr>
              <a:buSzPts val="2000"/>
              <a:buNone/>
              <a:defRPr sz="2000">
                <a:solidFill>
                  <a:schemeClr val="dk1"/>
                </a:solidFill>
              </a:defRPr>
            </a:lvl4pPr>
            <a:lvl5pPr lvl="4" rtl="0" algn="r">
              <a:spcBef>
                <a:spcPts val="0"/>
              </a:spcBef>
              <a:spcAft>
                <a:spcPts val="0"/>
              </a:spcAft>
              <a:buClr>
                <a:schemeClr val="dk1"/>
              </a:buClr>
              <a:buSzPts val="2000"/>
              <a:buNone/>
              <a:defRPr sz="2000">
                <a:solidFill>
                  <a:schemeClr val="dk1"/>
                </a:solidFill>
              </a:defRPr>
            </a:lvl5pPr>
            <a:lvl6pPr lvl="5" rtl="0" algn="r">
              <a:spcBef>
                <a:spcPts val="0"/>
              </a:spcBef>
              <a:spcAft>
                <a:spcPts val="0"/>
              </a:spcAft>
              <a:buClr>
                <a:schemeClr val="dk1"/>
              </a:buClr>
              <a:buSzPts val="2000"/>
              <a:buNone/>
              <a:defRPr sz="2000">
                <a:solidFill>
                  <a:schemeClr val="dk1"/>
                </a:solidFill>
              </a:defRPr>
            </a:lvl6pPr>
            <a:lvl7pPr lvl="6" rtl="0" algn="r">
              <a:spcBef>
                <a:spcPts val="0"/>
              </a:spcBef>
              <a:spcAft>
                <a:spcPts val="0"/>
              </a:spcAft>
              <a:buClr>
                <a:schemeClr val="dk1"/>
              </a:buClr>
              <a:buSzPts val="2000"/>
              <a:buNone/>
              <a:defRPr sz="2000">
                <a:solidFill>
                  <a:schemeClr val="dk1"/>
                </a:solidFill>
              </a:defRPr>
            </a:lvl7pPr>
            <a:lvl8pPr lvl="7" rtl="0" algn="r">
              <a:spcBef>
                <a:spcPts val="0"/>
              </a:spcBef>
              <a:spcAft>
                <a:spcPts val="0"/>
              </a:spcAft>
              <a:buClr>
                <a:schemeClr val="dk1"/>
              </a:buClr>
              <a:buSzPts val="2000"/>
              <a:buNone/>
              <a:defRPr sz="2000">
                <a:solidFill>
                  <a:schemeClr val="dk1"/>
                </a:solidFill>
              </a:defRPr>
            </a:lvl8pPr>
            <a:lvl9pPr lvl="8" rtl="0" algn="r">
              <a:spcBef>
                <a:spcPts val="0"/>
              </a:spcBef>
              <a:spcAft>
                <a:spcPts val="0"/>
              </a:spcAft>
              <a:buClr>
                <a:schemeClr val="dk1"/>
              </a:buClr>
              <a:buSzPts val="2000"/>
              <a:buNone/>
              <a:defRPr sz="2000">
                <a:solidFill>
                  <a:schemeClr val="dk1"/>
                </a:solidFill>
              </a:defRPr>
            </a:lvl9pPr>
          </a:lstStyle>
          <a:p/>
        </p:txBody>
      </p:sp>
      <p:sp>
        <p:nvSpPr>
          <p:cNvPr id="198" name="Google Shape;198;p32"/>
          <p:cNvSpPr txBox="1"/>
          <p:nvPr>
            <p:ph idx="5" type="subTitle"/>
          </p:nvPr>
        </p:nvSpPr>
        <p:spPr>
          <a:xfrm>
            <a:off x="4589400" y="2876600"/>
            <a:ext cx="1884900" cy="1058700"/>
          </a:xfrm>
          <a:prstGeom prst="rect">
            <a:avLst/>
          </a:prstGeom>
        </p:spPr>
        <p:txBody>
          <a:bodyPr anchorCtr="0" anchor="t" bIns="0" lIns="91425" spcFirstLastPara="1" rIns="91425" wrap="square" tIns="0">
            <a:noAutofit/>
          </a:bodyPr>
          <a:lstStyle>
            <a:lvl1pPr lvl="0" rtl="0" algn="ctr">
              <a:lnSpc>
                <a:spcPct val="100000"/>
              </a:lnSpc>
              <a:spcBef>
                <a:spcPts val="0"/>
              </a:spcBef>
              <a:spcAft>
                <a:spcPts val="0"/>
              </a:spcAft>
              <a:buClr>
                <a:schemeClr val="dk1"/>
              </a:buClr>
              <a:buSzPts val="1600"/>
              <a:buNone/>
              <a:defRPr/>
            </a:lvl1pPr>
            <a:lvl2pPr lvl="1" rtl="0" algn="r">
              <a:spcBef>
                <a:spcPts val="0"/>
              </a:spcBef>
              <a:spcAft>
                <a:spcPts val="0"/>
              </a:spcAft>
              <a:buClr>
                <a:schemeClr val="dk1"/>
              </a:buClr>
              <a:buSzPts val="1600"/>
              <a:buNone/>
              <a:defRPr>
                <a:solidFill>
                  <a:schemeClr val="dk1"/>
                </a:solidFill>
              </a:defRPr>
            </a:lvl2pPr>
            <a:lvl3pPr lvl="2" rtl="0" algn="r">
              <a:spcBef>
                <a:spcPts val="0"/>
              </a:spcBef>
              <a:spcAft>
                <a:spcPts val="0"/>
              </a:spcAft>
              <a:buClr>
                <a:schemeClr val="dk1"/>
              </a:buClr>
              <a:buSzPts val="1600"/>
              <a:buNone/>
              <a:defRPr>
                <a:solidFill>
                  <a:schemeClr val="dk1"/>
                </a:solidFill>
              </a:defRPr>
            </a:lvl3pPr>
            <a:lvl4pPr lvl="3" rtl="0" algn="r">
              <a:spcBef>
                <a:spcPts val="0"/>
              </a:spcBef>
              <a:spcAft>
                <a:spcPts val="0"/>
              </a:spcAft>
              <a:buClr>
                <a:schemeClr val="dk1"/>
              </a:buClr>
              <a:buSzPts val="1600"/>
              <a:buNone/>
              <a:defRPr>
                <a:solidFill>
                  <a:schemeClr val="dk1"/>
                </a:solidFill>
              </a:defRPr>
            </a:lvl4pPr>
            <a:lvl5pPr lvl="4" rtl="0" algn="r">
              <a:spcBef>
                <a:spcPts val="0"/>
              </a:spcBef>
              <a:spcAft>
                <a:spcPts val="0"/>
              </a:spcAft>
              <a:buClr>
                <a:schemeClr val="dk1"/>
              </a:buClr>
              <a:buSzPts val="1600"/>
              <a:buNone/>
              <a:defRPr>
                <a:solidFill>
                  <a:schemeClr val="dk1"/>
                </a:solidFill>
              </a:defRPr>
            </a:lvl5pPr>
            <a:lvl6pPr lvl="5" rtl="0" algn="r">
              <a:spcBef>
                <a:spcPts val="0"/>
              </a:spcBef>
              <a:spcAft>
                <a:spcPts val="0"/>
              </a:spcAft>
              <a:buClr>
                <a:schemeClr val="dk1"/>
              </a:buClr>
              <a:buSzPts val="1600"/>
              <a:buNone/>
              <a:defRPr>
                <a:solidFill>
                  <a:schemeClr val="dk1"/>
                </a:solidFill>
              </a:defRPr>
            </a:lvl6pPr>
            <a:lvl7pPr lvl="6" rtl="0" algn="r">
              <a:spcBef>
                <a:spcPts val="0"/>
              </a:spcBef>
              <a:spcAft>
                <a:spcPts val="0"/>
              </a:spcAft>
              <a:buClr>
                <a:schemeClr val="dk1"/>
              </a:buClr>
              <a:buSzPts val="1600"/>
              <a:buNone/>
              <a:defRPr>
                <a:solidFill>
                  <a:schemeClr val="dk1"/>
                </a:solidFill>
              </a:defRPr>
            </a:lvl7pPr>
            <a:lvl8pPr lvl="7" rtl="0" algn="r">
              <a:spcBef>
                <a:spcPts val="0"/>
              </a:spcBef>
              <a:spcAft>
                <a:spcPts val="0"/>
              </a:spcAft>
              <a:buClr>
                <a:schemeClr val="dk1"/>
              </a:buClr>
              <a:buSzPts val="1600"/>
              <a:buNone/>
              <a:defRPr>
                <a:solidFill>
                  <a:schemeClr val="dk1"/>
                </a:solidFill>
              </a:defRPr>
            </a:lvl8pPr>
            <a:lvl9pPr lvl="8" rtl="0" algn="r">
              <a:spcBef>
                <a:spcPts val="0"/>
              </a:spcBef>
              <a:spcAft>
                <a:spcPts val="0"/>
              </a:spcAft>
              <a:buClr>
                <a:schemeClr val="dk1"/>
              </a:buClr>
              <a:buSzPts val="1600"/>
              <a:buNone/>
              <a:defRPr>
                <a:solidFill>
                  <a:schemeClr val="dk1"/>
                </a:solidFill>
              </a:defRPr>
            </a:lvl9pPr>
          </a:lstStyle>
          <a:p/>
        </p:txBody>
      </p:sp>
      <p:sp>
        <p:nvSpPr>
          <p:cNvPr id="199" name="Google Shape;199;p32"/>
          <p:cNvSpPr txBox="1"/>
          <p:nvPr>
            <p:ph idx="6" type="subTitle"/>
          </p:nvPr>
        </p:nvSpPr>
        <p:spPr>
          <a:xfrm>
            <a:off x="4589400" y="2469150"/>
            <a:ext cx="1884900" cy="338400"/>
          </a:xfrm>
          <a:prstGeom prst="rect">
            <a:avLst/>
          </a:prstGeom>
        </p:spPr>
        <p:txBody>
          <a:bodyPr anchorCtr="0" anchor="t" bIns="0" lIns="91425" spcFirstLastPara="1" rIns="91425" wrap="square" tIns="0">
            <a:noAutofit/>
          </a:bodyPr>
          <a:lstStyle>
            <a:lvl1pPr lvl="0" rtl="0" algn="ctr">
              <a:spcBef>
                <a:spcPts val="0"/>
              </a:spcBef>
              <a:spcAft>
                <a:spcPts val="0"/>
              </a:spcAft>
              <a:buClr>
                <a:schemeClr val="dk1"/>
              </a:buClr>
              <a:buSzPts val="2000"/>
              <a:buNone/>
              <a:defRPr sz="2000">
                <a:latin typeface="Abril Fatface"/>
                <a:ea typeface="Abril Fatface"/>
                <a:cs typeface="Abril Fatface"/>
                <a:sym typeface="Abril Fatface"/>
              </a:defRPr>
            </a:lvl1pPr>
            <a:lvl2pPr lvl="1" rtl="0" algn="r">
              <a:spcBef>
                <a:spcPts val="0"/>
              </a:spcBef>
              <a:spcAft>
                <a:spcPts val="0"/>
              </a:spcAft>
              <a:buClr>
                <a:schemeClr val="dk1"/>
              </a:buClr>
              <a:buSzPts val="2000"/>
              <a:buNone/>
              <a:defRPr sz="2000">
                <a:solidFill>
                  <a:schemeClr val="dk1"/>
                </a:solidFill>
              </a:defRPr>
            </a:lvl2pPr>
            <a:lvl3pPr lvl="2" rtl="0" algn="r">
              <a:spcBef>
                <a:spcPts val="0"/>
              </a:spcBef>
              <a:spcAft>
                <a:spcPts val="0"/>
              </a:spcAft>
              <a:buClr>
                <a:schemeClr val="dk1"/>
              </a:buClr>
              <a:buSzPts val="2000"/>
              <a:buNone/>
              <a:defRPr sz="2000">
                <a:solidFill>
                  <a:schemeClr val="dk1"/>
                </a:solidFill>
              </a:defRPr>
            </a:lvl3pPr>
            <a:lvl4pPr lvl="3" rtl="0" algn="r">
              <a:spcBef>
                <a:spcPts val="0"/>
              </a:spcBef>
              <a:spcAft>
                <a:spcPts val="0"/>
              </a:spcAft>
              <a:buClr>
                <a:schemeClr val="dk1"/>
              </a:buClr>
              <a:buSzPts val="2000"/>
              <a:buNone/>
              <a:defRPr sz="2000">
                <a:solidFill>
                  <a:schemeClr val="dk1"/>
                </a:solidFill>
              </a:defRPr>
            </a:lvl4pPr>
            <a:lvl5pPr lvl="4" rtl="0" algn="r">
              <a:spcBef>
                <a:spcPts val="0"/>
              </a:spcBef>
              <a:spcAft>
                <a:spcPts val="0"/>
              </a:spcAft>
              <a:buClr>
                <a:schemeClr val="dk1"/>
              </a:buClr>
              <a:buSzPts val="2000"/>
              <a:buNone/>
              <a:defRPr sz="2000">
                <a:solidFill>
                  <a:schemeClr val="dk1"/>
                </a:solidFill>
              </a:defRPr>
            </a:lvl5pPr>
            <a:lvl6pPr lvl="5" rtl="0" algn="r">
              <a:spcBef>
                <a:spcPts val="0"/>
              </a:spcBef>
              <a:spcAft>
                <a:spcPts val="0"/>
              </a:spcAft>
              <a:buClr>
                <a:schemeClr val="dk1"/>
              </a:buClr>
              <a:buSzPts val="2000"/>
              <a:buNone/>
              <a:defRPr sz="2000">
                <a:solidFill>
                  <a:schemeClr val="dk1"/>
                </a:solidFill>
              </a:defRPr>
            </a:lvl6pPr>
            <a:lvl7pPr lvl="6" rtl="0" algn="r">
              <a:spcBef>
                <a:spcPts val="0"/>
              </a:spcBef>
              <a:spcAft>
                <a:spcPts val="0"/>
              </a:spcAft>
              <a:buClr>
                <a:schemeClr val="dk1"/>
              </a:buClr>
              <a:buSzPts val="2000"/>
              <a:buNone/>
              <a:defRPr sz="2000">
                <a:solidFill>
                  <a:schemeClr val="dk1"/>
                </a:solidFill>
              </a:defRPr>
            </a:lvl7pPr>
            <a:lvl8pPr lvl="7" rtl="0" algn="r">
              <a:spcBef>
                <a:spcPts val="0"/>
              </a:spcBef>
              <a:spcAft>
                <a:spcPts val="0"/>
              </a:spcAft>
              <a:buClr>
                <a:schemeClr val="dk1"/>
              </a:buClr>
              <a:buSzPts val="2000"/>
              <a:buNone/>
              <a:defRPr sz="2000">
                <a:solidFill>
                  <a:schemeClr val="dk1"/>
                </a:solidFill>
              </a:defRPr>
            </a:lvl8pPr>
            <a:lvl9pPr lvl="8" rtl="0" algn="r">
              <a:spcBef>
                <a:spcPts val="0"/>
              </a:spcBef>
              <a:spcAft>
                <a:spcPts val="0"/>
              </a:spcAft>
              <a:buClr>
                <a:schemeClr val="dk1"/>
              </a:buClr>
              <a:buSzPts val="2000"/>
              <a:buNone/>
              <a:defRPr sz="2000">
                <a:solidFill>
                  <a:schemeClr val="dk1"/>
                </a:solidFill>
              </a:defRPr>
            </a:lvl9pPr>
          </a:lstStyle>
          <a:p/>
        </p:txBody>
      </p:sp>
      <p:sp>
        <p:nvSpPr>
          <p:cNvPr id="200" name="Google Shape;200;p32"/>
          <p:cNvSpPr txBox="1"/>
          <p:nvPr>
            <p:ph idx="7" type="subTitle"/>
          </p:nvPr>
        </p:nvSpPr>
        <p:spPr>
          <a:xfrm>
            <a:off x="6509100" y="2876600"/>
            <a:ext cx="1884900" cy="1058700"/>
          </a:xfrm>
          <a:prstGeom prst="rect">
            <a:avLst/>
          </a:prstGeom>
        </p:spPr>
        <p:txBody>
          <a:bodyPr anchorCtr="0" anchor="t" bIns="0" lIns="91425" spcFirstLastPara="1" rIns="91425" wrap="square" tIns="0">
            <a:noAutofit/>
          </a:bodyPr>
          <a:lstStyle>
            <a:lvl1pPr lvl="0" rtl="0" algn="ctr">
              <a:lnSpc>
                <a:spcPct val="100000"/>
              </a:lnSpc>
              <a:spcBef>
                <a:spcPts val="0"/>
              </a:spcBef>
              <a:spcAft>
                <a:spcPts val="0"/>
              </a:spcAft>
              <a:buClr>
                <a:schemeClr val="dk1"/>
              </a:buClr>
              <a:buSzPts val="1600"/>
              <a:buNone/>
              <a:defRPr/>
            </a:lvl1pPr>
            <a:lvl2pPr lvl="1" rtl="0" algn="r">
              <a:spcBef>
                <a:spcPts val="0"/>
              </a:spcBef>
              <a:spcAft>
                <a:spcPts val="0"/>
              </a:spcAft>
              <a:buClr>
                <a:schemeClr val="dk1"/>
              </a:buClr>
              <a:buSzPts val="1600"/>
              <a:buNone/>
              <a:defRPr>
                <a:solidFill>
                  <a:schemeClr val="dk1"/>
                </a:solidFill>
              </a:defRPr>
            </a:lvl2pPr>
            <a:lvl3pPr lvl="2" rtl="0" algn="r">
              <a:spcBef>
                <a:spcPts val="0"/>
              </a:spcBef>
              <a:spcAft>
                <a:spcPts val="0"/>
              </a:spcAft>
              <a:buClr>
                <a:schemeClr val="dk1"/>
              </a:buClr>
              <a:buSzPts val="1600"/>
              <a:buNone/>
              <a:defRPr>
                <a:solidFill>
                  <a:schemeClr val="dk1"/>
                </a:solidFill>
              </a:defRPr>
            </a:lvl3pPr>
            <a:lvl4pPr lvl="3" rtl="0" algn="r">
              <a:spcBef>
                <a:spcPts val="0"/>
              </a:spcBef>
              <a:spcAft>
                <a:spcPts val="0"/>
              </a:spcAft>
              <a:buClr>
                <a:schemeClr val="dk1"/>
              </a:buClr>
              <a:buSzPts val="1600"/>
              <a:buNone/>
              <a:defRPr>
                <a:solidFill>
                  <a:schemeClr val="dk1"/>
                </a:solidFill>
              </a:defRPr>
            </a:lvl4pPr>
            <a:lvl5pPr lvl="4" rtl="0" algn="r">
              <a:spcBef>
                <a:spcPts val="0"/>
              </a:spcBef>
              <a:spcAft>
                <a:spcPts val="0"/>
              </a:spcAft>
              <a:buClr>
                <a:schemeClr val="dk1"/>
              </a:buClr>
              <a:buSzPts val="1600"/>
              <a:buNone/>
              <a:defRPr>
                <a:solidFill>
                  <a:schemeClr val="dk1"/>
                </a:solidFill>
              </a:defRPr>
            </a:lvl5pPr>
            <a:lvl6pPr lvl="5" rtl="0" algn="r">
              <a:spcBef>
                <a:spcPts val="0"/>
              </a:spcBef>
              <a:spcAft>
                <a:spcPts val="0"/>
              </a:spcAft>
              <a:buClr>
                <a:schemeClr val="dk1"/>
              </a:buClr>
              <a:buSzPts val="1600"/>
              <a:buNone/>
              <a:defRPr>
                <a:solidFill>
                  <a:schemeClr val="dk1"/>
                </a:solidFill>
              </a:defRPr>
            </a:lvl6pPr>
            <a:lvl7pPr lvl="6" rtl="0" algn="r">
              <a:spcBef>
                <a:spcPts val="0"/>
              </a:spcBef>
              <a:spcAft>
                <a:spcPts val="0"/>
              </a:spcAft>
              <a:buClr>
                <a:schemeClr val="dk1"/>
              </a:buClr>
              <a:buSzPts val="1600"/>
              <a:buNone/>
              <a:defRPr>
                <a:solidFill>
                  <a:schemeClr val="dk1"/>
                </a:solidFill>
              </a:defRPr>
            </a:lvl7pPr>
            <a:lvl8pPr lvl="7" rtl="0" algn="r">
              <a:spcBef>
                <a:spcPts val="0"/>
              </a:spcBef>
              <a:spcAft>
                <a:spcPts val="0"/>
              </a:spcAft>
              <a:buClr>
                <a:schemeClr val="dk1"/>
              </a:buClr>
              <a:buSzPts val="1600"/>
              <a:buNone/>
              <a:defRPr>
                <a:solidFill>
                  <a:schemeClr val="dk1"/>
                </a:solidFill>
              </a:defRPr>
            </a:lvl8pPr>
            <a:lvl9pPr lvl="8" rtl="0" algn="r">
              <a:spcBef>
                <a:spcPts val="0"/>
              </a:spcBef>
              <a:spcAft>
                <a:spcPts val="0"/>
              </a:spcAft>
              <a:buClr>
                <a:schemeClr val="dk1"/>
              </a:buClr>
              <a:buSzPts val="1600"/>
              <a:buNone/>
              <a:defRPr>
                <a:solidFill>
                  <a:schemeClr val="dk1"/>
                </a:solidFill>
              </a:defRPr>
            </a:lvl9pPr>
          </a:lstStyle>
          <a:p/>
        </p:txBody>
      </p:sp>
      <p:sp>
        <p:nvSpPr>
          <p:cNvPr id="201" name="Google Shape;201;p32"/>
          <p:cNvSpPr txBox="1"/>
          <p:nvPr>
            <p:ph idx="8" type="subTitle"/>
          </p:nvPr>
        </p:nvSpPr>
        <p:spPr>
          <a:xfrm>
            <a:off x="6509100" y="2469150"/>
            <a:ext cx="1884900" cy="338400"/>
          </a:xfrm>
          <a:prstGeom prst="rect">
            <a:avLst/>
          </a:prstGeom>
        </p:spPr>
        <p:txBody>
          <a:bodyPr anchorCtr="0" anchor="t" bIns="0" lIns="91425" spcFirstLastPara="1" rIns="91425" wrap="square" tIns="0">
            <a:noAutofit/>
          </a:bodyPr>
          <a:lstStyle>
            <a:lvl1pPr lvl="0" rtl="0" algn="ctr">
              <a:spcBef>
                <a:spcPts val="0"/>
              </a:spcBef>
              <a:spcAft>
                <a:spcPts val="0"/>
              </a:spcAft>
              <a:buClr>
                <a:schemeClr val="dk1"/>
              </a:buClr>
              <a:buSzPts val="2000"/>
              <a:buNone/>
              <a:defRPr sz="2000">
                <a:latin typeface="Abril Fatface"/>
                <a:ea typeface="Abril Fatface"/>
                <a:cs typeface="Abril Fatface"/>
                <a:sym typeface="Abril Fatface"/>
              </a:defRPr>
            </a:lvl1pPr>
            <a:lvl2pPr lvl="1" rtl="0" algn="r">
              <a:spcBef>
                <a:spcPts val="0"/>
              </a:spcBef>
              <a:spcAft>
                <a:spcPts val="0"/>
              </a:spcAft>
              <a:buClr>
                <a:schemeClr val="dk1"/>
              </a:buClr>
              <a:buSzPts val="2000"/>
              <a:buNone/>
              <a:defRPr sz="2000">
                <a:solidFill>
                  <a:schemeClr val="dk1"/>
                </a:solidFill>
              </a:defRPr>
            </a:lvl2pPr>
            <a:lvl3pPr lvl="2" rtl="0" algn="r">
              <a:spcBef>
                <a:spcPts val="0"/>
              </a:spcBef>
              <a:spcAft>
                <a:spcPts val="0"/>
              </a:spcAft>
              <a:buClr>
                <a:schemeClr val="dk1"/>
              </a:buClr>
              <a:buSzPts val="2000"/>
              <a:buNone/>
              <a:defRPr sz="2000">
                <a:solidFill>
                  <a:schemeClr val="dk1"/>
                </a:solidFill>
              </a:defRPr>
            </a:lvl3pPr>
            <a:lvl4pPr lvl="3" rtl="0" algn="r">
              <a:spcBef>
                <a:spcPts val="0"/>
              </a:spcBef>
              <a:spcAft>
                <a:spcPts val="0"/>
              </a:spcAft>
              <a:buClr>
                <a:schemeClr val="dk1"/>
              </a:buClr>
              <a:buSzPts val="2000"/>
              <a:buNone/>
              <a:defRPr sz="2000">
                <a:solidFill>
                  <a:schemeClr val="dk1"/>
                </a:solidFill>
              </a:defRPr>
            </a:lvl4pPr>
            <a:lvl5pPr lvl="4" rtl="0" algn="r">
              <a:spcBef>
                <a:spcPts val="0"/>
              </a:spcBef>
              <a:spcAft>
                <a:spcPts val="0"/>
              </a:spcAft>
              <a:buClr>
                <a:schemeClr val="dk1"/>
              </a:buClr>
              <a:buSzPts val="2000"/>
              <a:buNone/>
              <a:defRPr sz="2000">
                <a:solidFill>
                  <a:schemeClr val="dk1"/>
                </a:solidFill>
              </a:defRPr>
            </a:lvl5pPr>
            <a:lvl6pPr lvl="5" rtl="0" algn="r">
              <a:spcBef>
                <a:spcPts val="0"/>
              </a:spcBef>
              <a:spcAft>
                <a:spcPts val="0"/>
              </a:spcAft>
              <a:buClr>
                <a:schemeClr val="dk1"/>
              </a:buClr>
              <a:buSzPts val="2000"/>
              <a:buNone/>
              <a:defRPr sz="2000">
                <a:solidFill>
                  <a:schemeClr val="dk1"/>
                </a:solidFill>
              </a:defRPr>
            </a:lvl6pPr>
            <a:lvl7pPr lvl="6" rtl="0" algn="r">
              <a:spcBef>
                <a:spcPts val="0"/>
              </a:spcBef>
              <a:spcAft>
                <a:spcPts val="0"/>
              </a:spcAft>
              <a:buClr>
                <a:schemeClr val="dk1"/>
              </a:buClr>
              <a:buSzPts val="2000"/>
              <a:buNone/>
              <a:defRPr sz="2000">
                <a:solidFill>
                  <a:schemeClr val="dk1"/>
                </a:solidFill>
              </a:defRPr>
            </a:lvl7pPr>
            <a:lvl8pPr lvl="7" rtl="0" algn="r">
              <a:spcBef>
                <a:spcPts val="0"/>
              </a:spcBef>
              <a:spcAft>
                <a:spcPts val="0"/>
              </a:spcAft>
              <a:buClr>
                <a:schemeClr val="dk1"/>
              </a:buClr>
              <a:buSzPts val="2000"/>
              <a:buNone/>
              <a:defRPr sz="2000">
                <a:solidFill>
                  <a:schemeClr val="dk1"/>
                </a:solidFill>
              </a:defRPr>
            </a:lvl8pPr>
            <a:lvl9pPr lvl="8" rtl="0" algn="r">
              <a:spcBef>
                <a:spcPts val="0"/>
              </a:spcBef>
              <a:spcAft>
                <a:spcPts val="0"/>
              </a:spcAft>
              <a:buClr>
                <a:schemeClr val="dk1"/>
              </a:buClr>
              <a:buSzPts val="2000"/>
              <a:buNone/>
              <a:defRPr sz="2000">
                <a:solidFill>
                  <a:schemeClr val="dk1"/>
                </a:solidFill>
              </a:defRPr>
            </a:lvl9pPr>
          </a:lstStyle>
          <a:p/>
        </p:txBody>
      </p:sp>
      <p:sp>
        <p:nvSpPr>
          <p:cNvPr id="202" name="Google Shape;202;p32"/>
          <p:cNvSpPr/>
          <p:nvPr/>
        </p:nvSpPr>
        <p:spPr>
          <a:xfrm rot="3390263">
            <a:off x="-958749" y="-1126421"/>
            <a:ext cx="2249712" cy="2532883"/>
          </a:xfrm>
          <a:custGeom>
            <a:rect b="b" l="l" r="r" t="t"/>
            <a:pathLst>
              <a:path extrusionOk="0" h="6351" w="5641">
                <a:moveTo>
                  <a:pt x="3688" y="1"/>
                </a:moveTo>
                <a:cubicBezTo>
                  <a:pt x="3070" y="1"/>
                  <a:pt x="2405" y="379"/>
                  <a:pt x="1942" y="919"/>
                </a:cubicBezTo>
                <a:cubicBezTo>
                  <a:pt x="1646" y="1276"/>
                  <a:pt x="1339" y="1624"/>
                  <a:pt x="1033" y="1981"/>
                </a:cubicBezTo>
                <a:cubicBezTo>
                  <a:pt x="1" y="3146"/>
                  <a:pt x="451" y="4944"/>
                  <a:pt x="1687" y="5843"/>
                </a:cubicBezTo>
                <a:cubicBezTo>
                  <a:pt x="2158" y="6190"/>
                  <a:pt x="2726" y="6351"/>
                  <a:pt x="3270" y="6351"/>
                </a:cubicBezTo>
                <a:cubicBezTo>
                  <a:pt x="4011" y="6351"/>
                  <a:pt x="4709" y="6052"/>
                  <a:pt x="5069" y="5517"/>
                </a:cubicBezTo>
                <a:cubicBezTo>
                  <a:pt x="5641" y="4668"/>
                  <a:pt x="3352" y="4454"/>
                  <a:pt x="4609" y="1828"/>
                </a:cubicBezTo>
                <a:cubicBezTo>
                  <a:pt x="4844" y="1348"/>
                  <a:pt x="5089" y="888"/>
                  <a:pt x="4680" y="439"/>
                </a:cubicBezTo>
                <a:cubicBezTo>
                  <a:pt x="4400" y="132"/>
                  <a:pt x="4052" y="1"/>
                  <a:pt x="3688" y="1"/>
                </a:cubicBezTo>
                <a:close/>
              </a:path>
            </a:pathLst>
          </a:cu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32"/>
          <p:cNvSpPr/>
          <p:nvPr/>
        </p:nvSpPr>
        <p:spPr>
          <a:xfrm flipH="1" rot="-4123268">
            <a:off x="7702075" y="-1158246"/>
            <a:ext cx="2596310" cy="3274974"/>
          </a:xfrm>
          <a:custGeom>
            <a:rect b="b" l="l" r="r" t="t"/>
            <a:pathLst>
              <a:path extrusionOk="0" h="6278" w="4977">
                <a:moveTo>
                  <a:pt x="1977" y="0"/>
                </a:moveTo>
                <a:cubicBezTo>
                  <a:pt x="1959" y="0"/>
                  <a:pt x="1940" y="2"/>
                  <a:pt x="1921" y="4"/>
                </a:cubicBezTo>
                <a:cubicBezTo>
                  <a:pt x="1186" y="96"/>
                  <a:pt x="736" y="576"/>
                  <a:pt x="644" y="1455"/>
                </a:cubicBezTo>
                <a:cubicBezTo>
                  <a:pt x="593" y="1914"/>
                  <a:pt x="532" y="2364"/>
                  <a:pt x="440" y="2814"/>
                </a:cubicBezTo>
                <a:cubicBezTo>
                  <a:pt x="1" y="5041"/>
                  <a:pt x="1554" y="6277"/>
                  <a:pt x="2953" y="6277"/>
                </a:cubicBezTo>
                <a:cubicBezTo>
                  <a:pt x="3730" y="6277"/>
                  <a:pt x="4445" y="5868"/>
                  <a:pt x="4843" y="5204"/>
                </a:cubicBezTo>
                <a:cubicBezTo>
                  <a:pt x="4966" y="5010"/>
                  <a:pt x="4976" y="4765"/>
                  <a:pt x="4854" y="4571"/>
                </a:cubicBezTo>
                <a:cubicBezTo>
                  <a:pt x="4782" y="4438"/>
                  <a:pt x="4527" y="4254"/>
                  <a:pt x="4241" y="4060"/>
                </a:cubicBezTo>
                <a:cubicBezTo>
                  <a:pt x="3658" y="3682"/>
                  <a:pt x="3270" y="3069"/>
                  <a:pt x="3178" y="2384"/>
                </a:cubicBezTo>
                <a:cubicBezTo>
                  <a:pt x="3029" y="1342"/>
                  <a:pt x="2610" y="0"/>
                  <a:pt x="1977" y="0"/>
                </a:cubicBezTo>
                <a:close/>
              </a:path>
            </a:pathLst>
          </a:cu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grpSp>
        <p:nvGrpSpPr>
          <p:cNvPr id="204" name="Google Shape;204;p32"/>
          <p:cNvGrpSpPr/>
          <p:nvPr/>
        </p:nvGrpSpPr>
        <p:grpSpPr>
          <a:xfrm>
            <a:off x="5924546" y="4441999"/>
            <a:ext cx="253523" cy="253753"/>
            <a:chOff x="-2040928" y="-163697"/>
            <a:chExt cx="191700" cy="191845"/>
          </a:xfrm>
        </p:grpSpPr>
        <p:cxnSp>
          <p:nvCxnSpPr>
            <p:cNvPr id="205" name="Google Shape;205;p32"/>
            <p:cNvCxnSpPr/>
            <p:nvPr/>
          </p:nvCxnSpPr>
          <p:spPr>
            <a:xfrm>
              <a:off x="-1945078" y="-203255"/>
              <a:ext cx="0" cy="271105"/>
            </a:xfrm>
            <a:prstGeom prst="straightConnector1">
              <a:avLst/>
            </a:prstGeom>
            <a:noFill/>
            <a:ln cap="flat" cmpd="sng" w="9525">
              <a:solidFill>
                <a:schemeClr val="accent1"/>
              </a:solidFill>
              <a:prstDash val="solid"/>
              <a:round/>
              <a:headEnd len="med" w="med" type="none"/>
              <a:tailEnd len="med" w="med" type="none"/>
            </a:ln>
          </p:spPr>
        </p:cxnSp>
        <p:cxnSp>
          <p:nvCxnSpPr>
            <p:cNvPr id="206" name="Google Shape;206;p32"/>
            <p:cNvCxnSpPr/>
            <p:nvPr/>
          </p:nvCxnSpPr>
          <p:spPr>
            <a:xfrm rot="-2700000">
              <a:off x="-2080630" y="-67847"/>
              <a:ext cx="271105" cy="0"/>
            </a:xfrm>
            <a:prstGeom prst="straightConnector1">
              <a:avLst/>
            </a:prstGeom>
            <a:noFill/>
            <a:ln cap="flat" cmpd="sng" w="9525">
              <a:solidFill>
                <a:schemeClr val="accent1"/>
              </a:solidFill>
              <a:prstDash val="solid"/>
              <a:round/>
              <a:headEnd len="med" w="med" type="none"/>
              <a:tailEnd len="med" w="med" type="none"/>
            </a:ln>
          </p:spPr>
        </p:cxnSp>
      </p:gr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4_1_1_1">
    <p:spTree>
      <p:nvGrpSpPr>
        <p:cNvPr id="207" name="Shape 207"/>
        <p:cNvGrpSpPr/>
        <p:nvPr/>
      </p:nvGrpSpPr>
      <p:grpSpPr>
        <a:xfrm>
          <a:off x="0" y="0"/>
          <a:ext cx="0" cy="0"/>
          <a:chOff x="0" y="0"/>
          <a:chExt cx="0" cy="0"/>
        </a:xfrm>
      </p:grpSpPr>
      <p:sp>
        <p:nvSpPr>
          <p:cNvPr id="208" name="Google Shape;208;p33"/>
          <p:cNvSpPr txBox="1"/>
          <p:nvPr>
            <p:ph type="title"/>
          </p:nvPr>
        </p:nvSpPr>
        <p:spPr>
          <a:xfrm>
            <a:off x="750425" y="550550"/>
            <a:ext cx="7644000" cy="504300"/>
          </a:xfrm>
          <a:prstGeom prst="rect">
            <a:avLst/>
          </a:prstGeom>
        </p:spPr>
        <p:txBody>
          <a:bodyPr anchorCtr="0" anchor="t" bIns="0" lIns="91425" spcFirstLastPara="1" rIns="91425" wrap="square" tIns="0">
            <a:noAutofit/>
          </a:bodyPr>
          <a:lstStyle>
            <a:lvl1pPr lvl="0" rtl="0" algn="ctr">
              <a:spcBef>
                <a:spcPts val="0"/>
              </a:spcBef>
              <a:spcAft>
                <a:spcPts val="0"/>
              </a:spcAft>
              <a:buSzPts val="3500"/>
              <a:buNone/>
              <a:defRPr>
                <a:solidFill>
                  <a:schemeClr val="accen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09" name="Google Shape;209;p33"/>
          <p:cNvSpPr txBox="1"/>
          <p:nvPr>
            <p:ph idx="1" type="subTitle"/>
          </p:nvPr>
        </p:nvSpPr>
        <p:spPr>
          <a:xfrm>
            <a:off x="750001" y="1972847"/>
            <a:ext cx="2229300" cy="525900"/>
          </a:xfrm>
          <a:prstGeom prst="rect">
            <a:avLst/>
          </a:prstGeom>
        </p:spPr>
        <p:txBody>
          <a:bodyPr anchorCtr="0" anchor="t" bIns="0" lIns="91425" spcFirstLastPara="1" rIns="91425" wrap="square" tIns="0">
            <a:noAutofit/>
          </a:bodyPr>
          <a:lstStyle>
            <a:lvl1pPr lvl="0" rtl="0" algn="ctr">
              <a:lnSpc>
                <a:spcPct val="100000"/>
              </a:lnSpc>
              <a:spcBef>
                <a:spcPts val="0"/>
              </a:spcBef>
              <a:spcAft>
                <a:spcPts val="0"/>
              </a:spcAft>
              <a:buClr>
                <a:schemeClr val="dk1"/>
              </a:buClr>
              <a:buSzPts val="1600"/>
              <a:buNone/>
              <a:defRPr/>
            </a:lvl1pPr>
            <a:lvl2pPr lvl="1" rtl="0" algn="r">
              <a:spcBef>
                <a:spcPts val="0"/>
              </a:spcBef>
              <a:spcAft>
                <a:spcPts val="0"/>
              </a:spcAft>
              <a:buClr>
                <a:schemeClr val="dk1"/>
              </a:buClr>
              <a:buSzPts val="1600"/>
              <a:buNone/>
              <a:defRPr>
                <a:solidFill>
                  <a:schemeClr val="dk1"/>
                </a:solidFill>
              </a:defRPr>
            </a:lvl2pPr>
            <a:lvl3pPr lvl="2" rtl="0" algn="r">
              <a:spcBef>
                <a:spcPts val="0"/>
              </a:spcBef>
              <a:spcAft>
                <a:spcPts val="0"/>
              </a:spcAft>
              <a:buClr>
                <a:schemeClr val="dk1"/>
              </a:buClr>
              <a:buSzPts val="1600"/>
              <a:buNone/>
              <a:defRPr>
                <a:solidFill>
                  <a:schemeClr val="dk1"/>
                </a:solidFill>
              </a:defRPr>
            </a:lvl3pPr>
            <a:lvl4pPr lvl="3" rtl="0" algn="r">
              <a:spcBef>
                <a:spcPts val="0"/>
              </a:spcBef>
              <a:spcAft>
                <a:spcPts val="0"/>
              </a:spcAft>
              <a:buClr>
                <a:schemeClr val="dk1"/>
              </a:buClr>
              <a:buSzPts val="1600"/>
              <a:buNone/>
              <a:defRPr>
                <a:solidFill>
                  <a:schemeClr val="dk1"/>
                </a:solidFill>
              </a:defRPr>
            </a:lvl4pPr>
            <a:lvl5pPr lvl="4" rtl="0" algn="r">
              <a:spcBef>
                <a:spcPts val="0"/>
              </a:spcBef>
              <a:spcAft>
                <a:spcPts val="0"/>
              </a:spcAft>
              <a:buClr>
                <a:schemeClr val="dk1"/>
              </a:buClr>
              <a:buSzPts val="1600"/>
              <a:buNone/>
              <a:defRPr>
                <a:solidFill>
                  <a:schemeClr val="dk1"/>
                </a:solidFill>
              </a:defRPr>
            </a:lvl5pPr>
            <a:lvl6pPr lvl="5" rtl="0" algn="r">
              <a:spcBef>
                <a:spcPts val="0"/>
              </a:spcBef>
              <a:spcAft>
                <a:spcPts val="0"/>
              </a:spcAft>
              <a:buClr>
                <a:schemeClr val="dk1"/>
              </a:buClr>
              <a:buSzPts val="1600"/>
              <a:buNone/>
              <a:defRPr>
                <a:solidFill>
                  <a:schemeClr val="dk1"/>
                </a:solidFill>
              </a:defRPr>
            </a:lvl6pPr>
            <a:lvl7pPr lvl="6" rtl="0" algn="r">
              <a:spcBef>
                <a:spcPts val="0"/>
              </a:spcBef>
              <a:spcAft>
                <a:spcPts val="0"/>
              </a:spcAft>
              <a:buClr>
                <a:schemeClr val="dk1"/>
              </a:buClr>
              <a:buSzPts val="1600"/>
              <a:buNone/>
              <a:defRPr>
                <a:solidFill>
                  <a:schemeClr val="dk1"/>
                </a:solidFill>
              </a:defRPr>
            </a:lvl7pPr>
            <a:lvl8pPr lvl="7" rtl="0" algn="r">
              <a:spcBef>
                <a:spcPts val="0"/>
              </a:spcBef>
              <a:spcAft>
                <a:spcPts val="0"/>
              </a:spcAft>
              <a:buClr>
                <a:schemeClr val="dk1"/>
              </a:buClr>
              <a:buSzPts val="1600"/>
              <a:buNone/>
              <a:defRPr>
                <a:solidFill>
                  <a:schemeClr val="dk1"/>
                </a:solidFill>
              </a:defRPr>
            </a:lvl8pPr>
            <a:lvl9pPr lvl="8" rtl="0" algn="r">
              <a:spcBef>
                <a:spcPts val="0"/>
              </a:spcBef>
              <a:spcAft>
                <a:spcPts val="0"/>
              </a:spcAft>
              <a:buClr>
                <a:schemeClr val="dk1"/>
              </a:buClr>
              <a:buSzPts val="1600"/>
              <a:buNone/>
              <a:defRPr>
                <a:solidFill>
                  <a:schemeClr val="dk1"/>
                </a:solidFill>
              </a:defRPr>
            </a:lvl9pPr>
          </a:lstStyle>
          <a:p/>
        </p:txBody>
      </p:sp>
      <p:sp>
        <p:nvSpPr>
          <p:cNvPr id="210" name="Google Shape;210;p33"/>
          <p:cNvSpPr txBox="1"/>
          <p:nvPr>
            <p:ph idx="2" type="subTitle"/>
          </p:nvPr>
        </p:nvSpPr>
        <p:spPr>
          <a:xfrm>
            <a:off x="750000" y="1569900"/>
            <a:ext cx="2229300" cy="338400"/>
          </a:xfrm>
          <a:prstGeom prst="rect">
            <a:avLst/>
          </a:prstGeom>
        </p:spPr>
        <p:txBody>
          <a:bodyPr anchorCtr="0" anchor="t" bIns="0" lIns="91425" spcFirstLastPara="1" rIns="91425" wrap="square" tIns="0">
            <a:noAutofit/>
          </a:bodyPr>
          <a:lstStyle>
            <a:lvl1pPr lvl="0" rtl="0" algn="ctr">
              <a:spcBef>
                <a:spcPts val="0"/>
              </a:spcBef>
              <a:spcAft>
                <a:spcPts val="0"/>
              </a:spcAft>
              <a:buClr>
                <a:schemeClr val="dk1"/>
              </a:buClr>
              <a:buSzPts val="2000"/>
              <a:buNone/>
              <a:defRPr sz="2000">
                <a:latin typeface="Abril Fatface"/>
                <a:ea typeface="Abril Fatface"/>
                <a:cs typeface="Abril Fatface"/>
                <a:sym typeface="Abril Fatface"/>
              </a:defRPr>
            </a:lvl1pPr>
            <a:lvl2pPr lvl="1" rtl="0" algn="r">
              <a:spcBef>
                <a:spcPts val="0"/>
              </a:spcBef>
              <a:spcAft>
                <a:spcPts val="0"/>
              </a:spcAft>
              <a:buClr>
                <a:schemeClr val="dk1"/>
              </a:buClr>
              <a:buSzPts val="2000"/>
              <a:buNone/>
              <a:defRPr sz="2000">
                <a:solidFill>
                  <a:schemeClr val="dk1"/>
                </a:solidFill>
              </a:defRPr>
            </a:lvl2pPr>
            <a:lvl3pPr lvl="2" rtl="0" algn="r">
              <a:spcBef>
                <a:spcPts val="0"/>
              </a:spcBef>
              <a:spcAft>
                <a:spcPts val="0"/>
              </a:spcAft>
              <a:buClr>
                <a:schemeClr val="dk1"/>
              </a:buClr>
              <a:buSzPts val="2000"/>
              <a:buNone/>
              <a:defRPr sz="2000">
                <a:solidFill>
                  <a:schemeClr val="dk1"/>
                </a:solidFill>
              </a:defRPr>
            </a:lvl3pPr>
            <a:lvl4pPr lvl="3" rtl="0" algn="r">
              <a:spcBef>
                <a:spcPts val="0"/>
              </a:spcBef>
              <a:spcAft>
                <a:spcPts val="0"/>
              </a:spcAft>
              <a:buClr>
                <a:schemeClr val="dk1"/>
              </a:buClr>
              <a:buSzPts val="2000"/>
              <a:buNone/>
              <a:defRPr sz="2000">
                <a:solidFill>
                  <a:schemeClr val="dk1"/>
                </a:solidFill>
              </a:defRPr>
            </a:lvl4pPr>
            <a:lvl5pPr lvl="4" rtl="0" algn="r">
              <a:spcBef>
                <a:spcPts val="0"/>
              </a:spcBef>
              <a:spcAft>
                <a:spcPts val="0"/>
              </a:spcAft>
              <a:buClr>
                <a:schemeClr val="dk1"/>
              </a:buClr>
              <a:buSzPts val="2000"/>
              <a:buNone/>
              <a:defRPr sz="2000">
                <a:solidFill>
                  <a:schemeClr val="dk1"/>
                </a:solidFill>
              </a:defRPr>
            </a:lvl5pPr>
            <a:lvl6pPr lvl="5" rtl="0" algn="r">
              <a:spcBef>
                <a:spcPts val="0"/>
              </a:spcBef>
              <a:spcAft>
                <a:spcPts val="0"/>
              </a:spcAft>
              <a:buClr>
                <a:schemeClr val="dk1"/>
              </a:buClr>
              <a:buSzPts val="2000"/>
              <a:buNone/>
              <a:defRPr sz="2000">
                <a:solidFill>
                  <a:schemeClr val="dk1"/>
                </a:solidFill>
              </a:defRPr>
            </a:lvl6pPr>
            <a:lvl7pPr lvl="6" rtl="0" algn="r">
              <a:spcBef>
                <a:spcPts val="0"/>
              </a:spcBef>
              <a:spcAft>
                <a:spcPts val="0"/>
              </a:spcAft>
              <a:buClr>
                <a:schemeClr val="dk1"/>
              </a:buClr>
              <a:buSzPts val="2000"/>
              <a:buNone/>
              <a:defRPr sz="2000">
                <a:solidFill>
                  <a:schemeClr val="dk1"/>
                </a:solidFill>
              </a:defRPr>
            </a:lvl7pPr>
            <a:lvl8pPr lvl="7" rtl="0" algn="r">
              <a:spcBef>
                <a:spcPts val="0"/>
              </a:spcBef>
              <a:spcAft>
                <a:spcPts val="0"/>
              </a:spcAft>
              <a:buClr>
                <a:schemeClr val="dk1"/>
              </a:buClr>
              <a:buSzPts val="2000"/>
              <a:buNone/>
              <a:defRPr sz="2000">
                <a:solidFill>
                  <a:schemeClr val="dk1"/>
                </a:solidFill>
              </a:defRPr>
            </a:lvl8pPr>
            <a:lvl9pPr lvl="8" rtl="0" algn="r">
              <a:spcBef>
                <a:spcPts val="0"/>
              </a:spcBef>
              <a:spcAft>
                <a:spcPts val="0"/>
              </a:spcAft>
              <a:buClr>
                <a:schemeClr val="dk1"/>
              </a:buClr>
              <a:buSzPts val="2000"/>
              <a:buNone/>
              <a:defRPr sz="2000">
                <a:solidFill>
                  <a:schemeClr val="dk1"/>
                </a:solidFill>
              </a:defRPr>
            </a:lvl9pPr>
          </a:lstStyle>
          <a:p/>
        </p:txBody>
      </p:sp>
      <p:sp>
        <p:nvSpPr>
          <p:cNvPr id="211" name="Google Shape;211;p33"/>
          <p:cNvSpPr txBox="1"/>
          <p:nvPr>
            <p:ph idx="3" type="subTitle"/>
          </p:nvPr>
        </p:nvSpPr>
        <p:spPr>
          <a:xfrm>
            <a:off x="3457350" y="1972847"/>
            <a:ext cx="2229300" cy="525900"/>
          </a:xfrm>
          <a:prstGeom prst="rect">
            <a:avLst/>
          </a:prstGeom>
        </p:spPr>
        <p:txBody>
          <a:bodyPr anchorCtr="0" anchor="t" bIns="0" lIns="91425" spcFirstLastPara="1" rIns="91425" wrap="square" tIns="0">
            <a:noAutofit/>
          </a:bodyPr>
          <a:lstStyle>
            <a:lvl1pPr lvl="0" rtl="0" algn="ctr">
              <a:lnSpc>
                <a:spcPct val="100000"/>
              </a:lnSpc>
              <a:spcBef>
                <a:spcPts val="0"/>
              </a:spcBef>
              <a:spcAft>
                <a:spcPts val="0"/>
              </a:spcAft>
              <a:buClr>
                <a:schemeClr val="dk1"/>
              </a:buClr>
              <a:buSzPts val="1600"/>
              <a:buNone/>
              <a:defRPr/>
            </a:lvl1pPr>
            <a:lvl2pPr lvl="1" rtl="0" algn="r">
              <a:spcBef>
                <a:spcPts val="0"/>
              </a:spcBef>
              <a:spcAft>
                <a:spcPts val="0"/>
              </a:spcAft>
              <a:buClr>
                <a:schemeClr val="dk1"/>
              </a:buClr>
              <a:buSzPts val="1600"/>
              <a:buNone/>
              <a:defRPr>
                <a:solidFill>
                  <a:schemeClr val="dk1"/>
                </a:solidFill>
              </a:defRPr>
            </a:lvl2pPr>
            <a:lvl3pPr lvl="2" rtl="0" algn="r">
              <a:spcBef>
                <a:spcPts val="0"/>
              </a:spcBef>
              <a:spcAft>
                <a:spcPts val="0"/>
              </a:spcAft>
              <a:buClr>
                <a:schemeClr val="dk1"/>
              </a:buClr>
              <a:buSzPts val="1600"/>
              <a:buNone/>
              <a:defRPr>
                <a:solidFill>
                  <a:schemeClr val="dk1"/>
                </a:solidFill>
              </a:defRPr>
            </a:lvl3pPr>
            <a:lvl4pPr lvl="3" rtl="0" algn="r">
              <a:spcBef>
                <a:spcPts val="0"/>
              </a:spcBef>
              <a:spcAft>
                <a:spcPts val="0"/>
              </a:spcAft>
              <a:buClr>
                <a:schemeClr val="dk1"/>
              </a:buClr>
              <a:buSzPts val="1600"/>
              <a:buNone/>
              <a:defRPr>
                <a:solidFill>
                  <a:schemeClr val="dk1"/>
                </a:solidFill>
              </a:defRPr>
            </a:lvl4pPr>
            <a:lvl5pPr lvl="4" rtl="0" algn="r">
              <a:spcBef>
                <a:spcPts val="0"/>
              </a:spcBef>
              <a:spcAft>
                <a:spcPts val="0"/>
              </a:spcAft>
              <a:buClr>
                <a:schemeClr val="dk1"/>
              </a:buClr>
              <a:buSzPts val="1600"/>
              <a:buNone/>
              <a:defRPr>
                <a:solidFill>
                  <a:schemeClr val="dk1"/>
                </a:solidFill>
              </a:defRPr>
            </a:lvl5pPr>
            <a:lvl6pPr lvl="5" rtl="0" algn="r">
              <a:spcBef>
                <a:spcPts val="0"/>
              </a:spcBef>
              <a:spcAft>
                <a:spcPts val="0"/>
              </a:spcAft>
              <a:buClr>
                <a:schemeClr val="dk1"/>
              </a:buClr>
              <a:buSzPts val="1600"/>
              <a:buNone/>
              <a:defRPr>
                <a:solidFill>
                  <a:schemeClr val="dk1"/>
                </a:solidFill>
              </a:defRPr>
            </a:lvl6pPr>
            <a:lvl7pPr lvl="6" rtl="0" algn="r">
              <a:spcBef>
                <a:spcPts val="0"/>
              </a:spcBef>
              <a:spcAft>
                <a:spcPts val="0"/>
              </a:spcAft>
              <a:buClr>
                <a:schemeClr val="dk1"/>
              </a:buClr>
              <a:buSzPts val="1600"/>
              <a:buNone/>
              <a:defRPr>
                <a:solidFill>
                  <a:schemeClr val="dk1"/>
                </a:solidFill>
              </a:defRPr>
            </a:lvl7pPr>
            <a:lvl8pPr lvl="7" rtl="0" algn="r">
              <a:spcBef>
                <a:spcPts val="0"/>
              </a:spcBef>
              <a:spcAft>
                <a:spcPts val="0"/>
              </a:spcAft>
              <a:buClr>
                <a:schemeClr val="dk1"/>
              </a:buClr>
              <a:buSzPts val="1600"/>
              <a:buNone/>
              <a:defRPr>
                <a:solidFill>
                  <a:schemeClr val="dk1"/>
                </a:solidFill>
              </a:defRPr>
            </a:lvl8pPr>
            <a:lvl9pPr lvl="8" rtl="0" algn="r">
              <a:spcBef>
                <a:spcPts val="0"/>
              </a:spcBef>
              <a:spcAft>
                <a:spcPts val="0"/>
              </a:spcAft>
              <a:buClr>
                <a:schemeClr val="dk1"/>
              </a:buClr>
              <a:buSzPts val="1600"/>
              <a:buNone/>
              <a:defRPr>
                <a:solidFill>
                  <a:schemeClr val="dk1"/>
                </a:solidFill>
              </a:defRPr>
            </a:lvl9pPr>
          </a:lstStyle>
          <a:p/>
        </p:txBody>
      </p:sp>
      <p:sp>
        <p:nvSpPr>
          <p:cNvPr id="212" name="Google Shape;212;p33"/>
          <p:cNvSpPr txBox="1"/>
          <p:nvPr>
            <p:ph idx="4" type="subTitle"/>
          </p:nvPr>
        </p:nvSpPr>
        <p:spPr>
          <a:xfrm>
            <a:off x="3457350" y="1569900"/>
            <a:ext cx="2229300" cy="338400"/>
          </a:xfrm>
          <a:prstGeom prst="rect">
            <a:avLst/>
          </a:prstGeom>
        </p:spPr>
        <p:txBody>
          <a:bodyPr anchorCtr="0" anchor="t" bIns="0" lIns="91425" spcFirstLastPara="1" rIns="91425" wrap="square" tIns="0">
            <a:noAutofit/>
          </a:bodyPr>
          <a:lstStyle>
            <a:lvl1pPr lvl="0" rtl="0" algn="ctr">
              <a:spcBef>
                <a:spcPts val="0"/>
              </a:spcBef>
              <a:spcAft>
                <a:spcPts val="0"/>
              </a:spcAft>
              <a:buClr>
                <a:schemeClr val="dk1"/>
              </a:buClr>
              <a:buSzPts val="2000"/>
              <a:buNone/>
              <a:defRPr sz="2000">
                <a:latin typeface="Abril Fatface"/>
                <a:ea typeface="Abril Fatface"/>
                <a:cs typeface="Abril Fatface"/>
                <a:sym typeface="Abril Fatface"/>
              </a:defRPr>
            </a:lvl1pPr>
            <a:lvl2pPr lvl="1" rtl="0" algn="r">
              <a:spcBef>
                <a:spcPts val="0"/>
              </a:spcBef>
              <a:spcAft>
                <a:spcPts val="0"/>
              </a:spcAft>
              <a:buClr>
                <a:schemeClr val="dk1"/>
              </a:buClr>
              <a:buSzPts val="2000"/>
              <a:buNone/>
              <a:defRPr sz="2000">
                <a:solidFill>
                  <a:schemeClr val="dk1"/>
                </a:solidFill>
              </a:defRPr>
            </a:lvl2pPr>
            <a:lvl3pPr lvl="2" rtl="0" algn="r">
              <a:spcBef>
                <a:spcPts val="0"/>
              </a:spcBef>
              <a:spcAft>
                <a:spcPts val="0"/>
              </a:spcAft>
              <a:buClr>
                <a:schemeClr val="dk1"/>
              </a:buClr>
              <a:buSzPts val="2000"/>
              <a:buNone/>
              <a:defRPr sz="2000">
                <a:solidFill>
                  <a:schemeClr val="dk1"/>
                </a:solidFill>
              </a:defRPr>
            </a:lvl3pPr>
            <a:lvl4pPr lvl="3" rtl="0" algn="r">
              <a:spcBef>
                <a:spcPts val="0"/>
              </a:spcBef>
              <a:spcAft>
                <a:spcPts val="0"/>
              </a:spcAft>
              <a:buClr>
                <a:schemeClr val="dk1"/>
              </a:buClr>
              <a:buSzPts val="2000"/>
              <a:buNone/>
              <a:defRPr sz="2000">
                <a:solidFill>
                  <a:schemeClr val="dk1"/>
                </a:solidFill>
              </a:defRPr>
            </a:lvl4pPr>
            <a:lvl5pPr lvl="4" rtl="0" algn="r">
              <a:spcBef>
                <a:spcPts val="0"/>
              </a:spcBef>
              <a:spcAft>
                <a:spcPts val="0"/>
              </a:spcAft>
              <a:buClr>
                <a:schemeClr val="dk1"/>
              </a:buClr>
              <a:buSzPts val="2000"/>
              <a:buNone/>
              <a:defRPr sz="2000">
                <a:solidFill>
                  <a:schemeClr val="dk1"/>
                </a:solidFill>
              </a:defRPr>
            </a:lvl5pPr>
            <a:lvl6pPr lvl="5" rtl="0" algn="r">
              <a:spcBef>
                <a:spcPts val="0"/>
              </a:spcBef>
              <a:spcAft>
                <a:spcPts val="0"/>
              </a:spcAft>
              <a:buClr>
                <a:schemeClr val="dk1"/>
              </a:buClr>
              <a:buSzPts val="2000"/>
              <a:buNone/>
              <a:defRPr sz="2000">
                <a:solidFill>
                  <a:schemeClr val="dk1"/>
                </a:solidFill>
              </a:defRPr>
            </a:lvl6pPr>
            <a:lvl7pPr lvl="6" rtl="0" algn="r">
              <a:spcBef>
                <a:spcPts val="0"/>
              </a:spcBef>
              <a:spcAft>
                <a:spcPts val="0"/>
              </a:spcAft>
              <a:buClr>
                <a:schemeClr val="dk1"/>
              </a:buClr>
              <a:buSzPts val="2000"/>
              <a:buNone/>
              <a:defRPr sz="2000">
                <a:solidFill>
                  <a:schemeClr val="dk1"/>
                </a:solidFill>
              </a:defRPr>
            </a:lvl7pPr>
            <a:lvl8pPr lvl="7" rtl="0" algn="r">
              <a:spcBef>
                <a:spcPts val="0"/>
              </a:spcBef>
              <a:spcAft>
                <a:spcPts val="0"/>
              </a:spcAft>
              <a:buClr>
                <a:schemeClr val="dk1"/>
              </a:buClr>
              <a:buSzPts val="2000"/>
              <a:buNone/>
              <a:defRPr sz="2000">
                <a:solidFill>
                  <a:schemeClr val="dk1"/>
                </a:solidFill>
              </a:defRPr>
            </a:lvl8pPr>
            <a:lvl9pPr lvl="8" rtl="0" algn="r">
              <a:spcBef>
                <a:spcPts val="0"/>
              </a:spcBef>
              <a:spcAft>
                <a:spcPts val="0"/>
              </a:spcAft>
              <a:buClr>
                <a:schemeClr val="dk1"/>
              </a:buClr>
              <a:buSzPts val="2000"/>
              <a:buNone/>
              <a:defRPr sz="2000">
                <a:solidFill>
                  <a:schemeClr val="dk1"/>
                </a:solidFill>
              </a:defRPr>
            </a:lvl9pPr>
          </a:lstStyle>
          <a:p/>
        </p:txBody>
      </p:sp>
      <p:sp>
        <p:nvSpPr>
          <p:cNvPr id="213" name="Google Shape;213;p33"/>
          <p:cNvSpPr txBox="1"/>
          <p:nvPr>
            <p:ph idx="5" type="subTitle"/>
          </p:nvPr>
        </p:nvSpPr>
        <p:spPr>
          <a:xfrm>
            <a:off x="6164700" y="1972847"/>
            <a:ext cx="2229300" cy="525900"/>
          </a:xfrm>
          <a:prstGeom prst="rect">
            <a:avLst/>
          </a:prstGeom>
        </p:spPr>
        <p:txBody>
          <a:bodyPr anchorCtr="0" anchor="t" bIns="0" lIns="91425" spcFirstLastPara="1" rIns="91425" wrap="square" tIns="0">
            <a:noAutofit/>
          </a:bodyPr>
          <a:lstStyle>
            <a:lvl1pPr lvl="0" rtl="0" algn="ctr">
              <a:lnSpc>
                <a:spcPct val="100000"/>
              </a:lnSpc>
              <a:spcBef>
                <a:spcPts val="0"/>
              </a:spcBef>
              <a:spcAft>
                <a:spcPts val="0"/>
              </a:spcAft>
              <a:buClr>
                <a:schemeClr val="dk1"/>
              </a:buClr>
              <a:buSzPts val="1600"/>
              <a:buNone/>
              <a:defRPr/>
            </a:lvl1pPr>
            <a:lvl2pPr lvl="1" rtl="0" algn="r">
              <a:spcBef>
                <a:spcPts val="0"/>
              </a:spcBef>
              <a:spcAft>
                <a:spcPts val="0"/>
              </a:spcAft>
              <a:buClr>
                <a:schemeClr val="dk1"/>
              </a:buClr>
              <a:buSzPts val="1600"/>
              <a:buNone/>
              <a:defRPr>
                <a:solidFill>
                  <a:schemeClr val="dk1"/>
                </a:solidFill>
              </a:defRPr>
            </a:lvl2pPr>
            <a:lvl3pPr lvl="2" rtl="0" algn="r">
              <a:spcBef>
                <a:spcPts val="0"/>
              </a:spcBef>
              <a:spcAft>
                <a:spcPts val="0"/>
              </a:spcAft>
              <a:buClr>
                <a:schemeClr val="dk1"/>
              </a:buClr>
              <a:buSzPts val="1600"/>
              <a:buNone/>
              <a:defRPr>
                <a:solidFill>
                  <a:schemeClr val="dk1"/>
                </a:solidFill>
              </a:defRPr>
            </a:lvl3pPr>
            <a:lvl4pPr lvl="3" rtl="0" algn="r">
              <a:spcBef>
                <a:spcPts val="0"/>
              </a:spcBef>
              <a:spcAft>
                <a:spcPts val="0"/>
              </a:spcAft>
              <a:buClr>
                <a:schemeClr val="dk1"/>
              </a:buClr>
              <a:buSzPts val="1600"/>
              <a:buNone/>
              <a:defRPr>
                <a:solidFill>
                  <a:schemeClr val="dk1"/>
                </a:solidFill>
              </a:defRPr>
            </a:lvl4pPr>
            <a:lvl5pPr lvl="4" rtl="0" algn="r">
              <a:spcBef>
                <a:spcPts val="0"/>
              </a:spcBef>
              <a:spcAft>
                <a:spcPts val="0"/>
              </a:spcAft>
              <a:buClr>
                <a:schemeClr val="dk1"/>
              </a:buClr>
              <a:buSzPts val="1600"/>
              <a:buNone/>
              <a:defRPr>
                <a:solidFill>
                  <a:schemeClr val="dk1"/>
                </a:solidFill>
              </a:defRPr>
            </a:lvl5pPr>
            <a:lvl6pPr lvl="5" rtl="0" algn="r">
              <a:spcBef>
                <a:spcPts val="0"/>
              </a:spcBef>
              <a:spcAft>
                <a:spcPts val="0"/>
              </a:spcAft>
              <a:buClr>
                <a:schemeClr val="dk1"/>
              </a:buClr>
              <a:buSzPts val="1600"/>
              <a:buNone/>
              <a:defRPr>
                <a:solidFill>
                  <a:schemeClr val="dk1"/>
                </a:solidFill>
              </a:defRPr>
            </a:lvl6pPr>
            <a:lvl7pPr lvl="6" rtl="0" algn="r">
              <a:spcBef>
                <a:spcPts val="0"/>
              </a:spcBef>
              <a:spcAft>
                <a:spcPts val="0"/>
              </a:spcAft>
              <a:buClr>
                <a:schemeClr val="dk1"/>
              </a:buClr>
              <a:buSzPts val="1600"/>
              <a:buNone/>
              <a:defRPr>
                <a:solidFill>
                  <a:schemeClr val="dk1"/>
                </a:solidFill>
              </a:defRPr>
            </a:lvl7pPr>
            <a:lvl8pPr lvl="7" rtl="0" algn="r">
              <a:spcBef>
                <a:spcPts val="0"/>
              </a:spcBef>
              <a:spcAft>
                <a:spcPts val="0"/>
              </a:spcAft>
              <a:buClr>
                <a:schemeClr val="dk1"/>
              </a:buClr>
              <a:buSzPts val="1600"/>
              <a:buNone/>
              <a:defRPr>
                <a:solidFill>
                  <a:schemeClr val="dk1"/>
                </a:solidFill>
              </a:defRPr>
            </a:lvl8pPr>
            <a:lvl9pPr lvl="8" rtl="0" algn="r">
              <a:spcBef>
                <a:spcPts val="0"/>
              </a:spcBef>
              <a:spcAft>
                <a:spcPts val="0"/>
              </a:spcAft>
              <a:buClr>
                <a:schemeClr val="dk1"/>
              </a:buClr>
              <a:buSzPts val="1600"/>
              <a:buNone/>
              <a:defRPr>
                <a:solidFill>
                  <a:schemeClr val="dk1"/>
                </a:solidFill>
              </a:defRPr>
            </a:lvl9pPr>
          </a:lstStyle>
          <a:p/>
        </p:txBody>
      </p:sp>
      <p:sp>
        <p:nvSpPr>
          <p:cNvPr id="214" name="Google Shape;214;p33"/>
          <p:cNvSpPr txBox="1"/>
          <p:nvPr>
            <p:ph idx="6" type="subTitle"/>
          </p:nvPr>
        </p:nvSpPr>
        <p:spPr>
          <a:xfrm>
            <a:off x="6164700" y="1569900"/>
            <a:ext cx="2229300" cy="338400"/>
          </a:xfrm>
          <a:prstGeom prst="rect">
            <a:avLst/>
          </a:prstGeom>
        </p:spPr>
        <p:txBody>
          <a:bodyPr anchorCtr="0" anchor="t" bIns="0" lIns="91425" spcFirstLastPara="1" rIns="91425" wrap="square" tIns="0">
            <a:noAutofit/>
          </a:bodyPr>
          <a:lstStyle>
            <a:lvl1pPr lvl="0" rtl="0" algn="ctr">
              <a:spcBef>
                <a:spcPts val="0"/>
              </a:spcBef>
              <a:spcAft>
                <a:spcPts val="0"/>
              </a:spcAft>
              <a:buClr>
                <a:schemeClr val="dk1"/>
              </a:buClr>
              <a:buSzPts val="2000"/>
              <a:buNone/>
              <a:defRPr sz="2000">
                <a:latin typeface="Abril Fatface"/>
                <a:ea typeface="Abril Fatface"/>
                <a:cs typeface="Abril Fatface"/>
                <a:sym typeface="Abril Fatface"/>
              </a:defRPr>
            </a:lvl1pPr>
            <a:lvl2pPr lvl="1" rtl="0" algn="r">
              <a:spcBef>
                <a:spcPts val="0"/>
              </a:spcBef>
              <a:spcAft>
                <a:spcPts val="0"/>
              </a:spcAft>
              <a:buClr>
                <a:schemeClr val="dk1"/>
              </a:buClr>
              <a:buSzPts val="2000"/>
              <a:buNone/>
              <a:defRPr sz="2000">
                <a:solidFill>
                  <a:schemeClr val="dk1"/>
                </a:solidFill>
              </a:defRPr>
            </a:lvl2pPr>
            <a:lvl3pPr lvl="2" rtl="0" algn="r">
              <a:spcBef>
                <a:spcPts val="0"/>
              </a:spcBef>
              <a:spcAft>
                <a:spcPts val="0"/>
              </a:spcAft>
              <a:buClr>
                <a:schemeClr val="dk1"/>
              </a:buClr>
              <a:buSzPts val="2000"/>
              <a:buNone/>
              <a:defRPr sz="2000">
                <a:solidFill>
                  <a:schemeClr val="dk1"/>
                </a:solidFill>
              </a:defRPr>
            </a:lvl3pPr>
            <a:lvl4pPr lvl="3" rtl="0" algn="r">
              <a:spcBef>
                <a:spcPts val="0"/>
              </a:spcBef>
              <a:spcAft>
                <a:spcPts val="0"/>
              </a:spcAft>
              <a:buClr>
                <a:schemeClr val="dk1"/>
              </a:buClr>
              <a:buSzPts val="2000"/>
              <a:buNone/>
              <a:defRPr sz="2000">
                <a:solidFill>
                  <a:schemeClr val="dk1"/>
                </a:solidFill>
              </a:defRPr>
            </a:lvl4pPr>
            <a:lvl5pPr lvl="4" rtl="0" algn="r">
              <a:spcBef>
                <a:spcPts val="0"/>
              </a:spcBef>
              <a:spcAft>
                <a:spcPts val="0"/>
              </a:spcAft>
              <a:buClr>
                <a:schemeClr val="dk1"/>
              </a:buClr>
              <a:buSzPts val="2000"/>
              <a:buNone/>
              <a:defRPr sz="2000">
                <a:solidFill>
                  <a:schemeClr val="dk1"/>
                </a:solidFill>
              </a:defRPr>
            </a:lvl5pPr>
            <a:lvl6pPr lvl="5" rtl="0" algn="r">
              <a:spcBef>
                <a:spcPts val="0"/>
              </a:spcBef>
              <a:spcAft>
                <a:spcPts val="0"/>
              </a:spcAft>
              <a:buClr>
                <a:schemeClr val="dk1"/>
              </a:buClr>
              <a:buSzPts val="2000"/>
              <a:buNone/>
              <a:defRPr sz="2000">
                <a:solidFill>
                  <a:schemeClr val="dk1"/>
                </a:solidFill>
              </a:defRPr>
            </a:lvl6pPr>
            <a:lvl7pPr lvl="6" rtl="0" algn="r">
              <a:spcBef>
                <a:spcPts val="0"/>
              </a:spcBef>
              <a:spcAft>
                <a:spcPts val="0"/>
              </a:spcAft>
              <a:buClr>
                <a:schemeClr val="dk1"/>
              </a:buClr>
              <a:buSzPts val="2000"/>
              <a:buNone/>
              <a:defRPr sz="2000">
                <a:solidFill>
                  <a:schemeClr val="dk1"/>
                </a:solidFill>
              </a:defRPr>
            </a:lvl7pPr>
            <a:lvl8pPr lvl="7" rtl="0" algn="r">
              <a:spcBef>
                <a:spcPts val="0"/>
              </a:spcBef>
              <a:spcAft>
                <a:spcPts val="0"/>
              </a:spcAft>
              <a:buClr>
                <a:schemeClr val="dk1"/>
              </a:buClr>
              <a:buSzPts val="2000"/>
              <a:buNone/>
              <a:defRPr sz="2000">
                <a:solidFill>
                  <a:schemeClr val="dk1"/>
                </a:solidFill>
              </a:defRPr>
            </a:lvl8pPr>
            <a:lvl9pPr lvl="8" rtl="0" algn="r">
              <a:spcBef>
                <a:spcPts val="0"/>
              </a:spcBef>
              <a:spcAft>
                <a:spcPts val="0"/>
              </a:spcAft>
              <a:buClr>
                <a:schemeClr val="dk1"/>
              </a:buClr>
              <a:buSzPts val="2000"/>
              <a:buNone/>
              <a:defRPr sz="2000">
                <a:solidFill>
                  <a:schemeClr val="dk1"/>
                </a:solidFill>
              </a:defRPr>
            </a:lvl9pPr>
          </a:lstStyle>
          <a:p/>
        </p:txBody>
      </p:sp>
      <p:sp>
        <p:nvSpPr>
          <p:cNvPr id="215" name="Google Shape;215;p33"/>
          <p:cNvSpPr txBox="1"/>
          <p:nvPr>
            <p:ph idx="7" type="subTitle"/>
          </p:nvPr>
        </p:nvSpPr>
        <p:spPr>
          <a:xfrm>
            <a:off x="750001" y="3684450"/>
            <a:ext cx="2229300" cy="525900"/>
          </a:xfrm>
          <a:prstGeom prst="rect">
            <a:avLst/>
          </a:prstGeom>
        </p:spPr>
        <p:txBody>
          <a:bodyPr anchorCtr="0" anchor="t" bIns="0" lIns="91425" spcFirstLastPara="1" rIns="91425" wrap="square" tIns="0">
            <a:noAutofit/>
          </a:bodyPr>
          <a:lstStyle>
            <a:lvl1pPr lvl="0" rtl="0" algn="ctr">
              <a:lnSpc>
                <a:spcPct val="100000"/>
              </a:lnSpc>
              <a:spcBef>
                <a:spcPts val="0"/>
              </a:spcBef>
              <a:spcAft>
                <a:spcPts val="0"/>
              </a:spcAft>
              <a:buClr>
                <a:schemeClr val="dk1"/>
              </a:buClr>
              <a:buSzPts val="1600"/>
              <a:buNone/>
              <a:defRPr/>
            </a:lvl1pPr>
            <a:lvl2pPr lvl="1" rtl="0" algn="r">
              <a:spcBef>
                <a:spcPts val="0"/>
              </a:spcBef>
              <a:spcAft>
                <a:spcPts val="0"/>
              </a:spcAft>
              <a:buClr>
                <a:schemeClr val="dk1"/>
              </a:buClr>
              <a:buSzPts val="1600"/>
              <a:buNone/>
              <a:defRPr>
                <a:solidFill>
                  <a:schemeClr val="dk1"/>
                </a:solidFill>
              </a:defRPr>
            </a:lvl2pPr>
            <a:lvl3pPr lvl="2" rtl="0" algn="r">
              <a:spcBef>
                <a:spcPts val="0"/>
              </a:spcBef>
              <a:spcAft>
                <a:spcPts val="0"/>
              </a:spcAft>
              <a:buClr>
                <a:schemeClr val="dk1"/>
              </a:buClr>
              <a:buSzPts val="1600"/>
              <a:buNone/>
              <a:defRPr>
                <a:solidFill>
                  <a:schemeClr val="dk1"/>
                </a:solidFill>
              </a:defRPr>
            </a:lvl3pPr>
            <a:lvl4pPr lvl="3" rtl="0" algn="r">
              <a:spcBef>
                <a:spcPts val="0"/>
              </a:spcBef>
              <a:spcAft>
                <a:spcPts val="0"/>
              </a:spcAft>
              <a:buClr>
                <a:schemeClr val="dk1"/>
              </a:buClr>
              <a:buSzPts val="1600"/>
              <a:buNone/>
              <a:defRPr>
                <a:solidFill>
                  <a:schemeClr val="dk1"/>
                </a:solidFill>
              </a:defRPr>
            </a:lvl4pPr>
            <a:lvl5pPr lvl="4" rtl="0" algn="r">
              <a:spcBef>
                <a:spcPts val="0"/>
              </a:spcBef>
              <a:spcAft>
                <a:spcPts val="0"/>
              </a:spcAft>
              <a:buClr>
                <a:schemeClr val="dk1"/>
              </a:buClr>
              <a:buSzPts val="1600"/>
              <a:buNone/>
              <a:defRPr>
                <a:solidFill>
                  <a:schemeClr val="dk1"/>
                </a:solidFill>
              </a:defRPr>
            </a:lvl5pPr>
            <a:lvl6pPr lvl="5" rtl="0" algn="r">
              <a:spcBef>
                <a:spcPts val="0"/>
              </a:spcBef>
              <a:spcAft>
                <a:spcPts val="0"/>
              </a:spcAft>
              <a:buClr>
                <a:schemeClr val="dk1"/>
              </a:buClr>
              <a:buSzPts val="1600"/>
              <a:buNone/>
              <a:defRPr>
                <a:solidFill>
                  <a:schemeClr val="dk1"/>
                </a:solidFill>
              </a:defRPr>
            </a:lvl6pPr>
            <a:lvl7pPr lvl="6" rtl="0" algn="r">
              <a:spcBef>
                <a:spcPts val="0"/>
              </a:spcBef>
              <a:spcAft>
                <a:spcPts val="0"/>
              </a:spcAft>
              <a:buClr>
                <a:schemeClr val="dk1"/>
              </a:buClr>
              <a:buSzPts val="1600"/>
              <a:buNone/>
              <a:defRPr>
                <a:solidFill>
                  <a:schemeClr val="dk1"/>
                </a:solidFill>
              </a:defRPr>
            </a:lvl7pPr>
            <a:lvl8pPr lvl="7" rtl="0" algn="r">
              <a:spcBef>
                <a:spcPts val="0"/>
              </a:spcBef>
              <a:spcAft>
                <a:spcPts val="0"/>
              </a:spcAft>
              <a:buClr>
                <a:schemeClr val="dk1"/>
              </a:buClr>
              <a:buSzPts val="1600"/>
              <a:buNone/>
              <a:defRPr>
                <a:solidFill>
                  <a:schemeClr val="dk1"/>
                </a:solidFill>
              </a:defRPr>
            </a:lvl8pPr>
            <a:lvl9pPr lvl="8" rtl="0" algn="r">
              <a:spcBef>
                <a:spcPts val="0"/>
              </a:spcBef>
              <a:spcAft>
                <a:spcPts val="0"/>
              </a:spcAft>
              <a:buClr>
                <a:schemeClr val="dk1"/>
              </a:buClr>
              <a:buSzPts val="1600"/>
              <a:buNone/>
              <a:defRPr>
                <a:solidFill>
                  <a:schemeClr val="dk1"/>
                </a:solidFill>
              </a:defRPr>
            </a:lvl9pPr>
          </a:lstStyle>
          <a:p/>
        </p:txBody>
      </p:sp>
      <p:sp>
        <p:nvSpPr>
          <p:cNvPr id="216" name="Google Shape;216;p33"/>
          <p:cNvSpPr txBox="1"/>
          <p:nvPr>
            <p:ph idx="8" type="subTitle"/>
          </p:nvPr>
        </p:nvSpPr>
        <p:spPr>
          <a:xfrm>
            <a:off x="750000" y="3288981"/>
            <a:ext cx="2229300" cy="338400"/>
          </a:xfrm>
          <a:prstGeom prst="rect">
            <a:avLst/>
          </a:prstGeom>
        </p:spPr>
        <p:txBody>
          <a:bodyPr anchorCtr="0" anchor="t" bIns="0" lIns="91425" spcFirstLastPara="1" rIns="91425" wrap="square" tIns="0">
            <a:noAutofit/>
          </a:bodyPr>
          <a:lstStyle>
            <a:lvl1pPr lvl="0" rtl="0" algn="ctr">
              <a:spcBef>
                <a:spcPts val="0"/>
              </a:spcBef>
              <a:spcAft>
                <a:spcPts val="0"/>
              </a:spcAft>
              <a:buClr>
                <a:schemeClr val="dk1"/>
              </a:buClr>
              <a:buSzPts val="2000"/>
              <a:buNone/>
              <a:defRPr sz="2000">
                <a:latin typeface="Abril Fatface"/>
                <a:ea typeface="Abril Fatface"/>
                <a:cs typeface="Abril Fatface"/>
                <a:sym typeface="Abril Fatface"/>
              </a:defRPr>
            </a:lvl1pPr>
            <a:lvl2pPr lvl="1" rtl="0" algn="r">
              <a:spcBef>
                <a:spcPts val="0"/>
              </a:spcBef>
              <a:spcAft>
                <a:spcPts val="0"/>
              </a:spcAft>
              <a:buClr>
                <a:schemeClr val="dk1"/>
              </a:buClr>
              <a:buSzPts val="2000"/>
              <a:buNone/>
              <a:defRPr sz="2000">
                <a:solidFill>
                  <a:schemeClr val="dk1"/>
                </a:solidFill>
              </a:defRPr>
            </a:lvl2pPr>
            <a:lvl3pPr lvl="2" rtl="0" algn="r">
              <a:spcBef>
                <a:spcPts val="0"/>
              </a:spcBef>
              <a:spcAft>
                <a:spcPts val="0"/>
              </a:spcAft>
              <a:buClr>
                <a:schemeClr val="dk1"/>
              </a:buClr>
              <a:buSzPts val="2000"/>
              <a:buNone/>
              <a:defRPr sz="2000">
                <a:solidFill>
                  <a:schemeClr val="dk1"/>
                </a:solidFill>
              </a:defRPr>
            </a:lvl3pPr>
            <a:lvl4pPr lvl="3" rtl="0" algn="r">
              <a:spcBef>
                <a:spcPts val="0"/>
              </a:spcBef>
              <a:spcAft>
                <a:spcPts val="0"/>
              </a:spcAft>
              <a:buClr>
                <a:schemeClr val="dk1"/>
              </a:buClr>
              <a:buSzPts val="2000"/>
              <a:buNone/>
              <a:defRPr sz="2000">
                <a:solidFill>
                  <a:schemeClr val="dk1"/>
                </a:solidFill>
              </a:defRPr>
            </a:lvl4pPr>
            <a:lvl5pPr lvl="4" rtl="0" algn="r">
              <a:spcBef>
                <a:spcPts val="0"/>
              </a:spcBef>
              <a:spcAft>
                <a:spcPts val="0"/>
              </a:spcAft>
              <a:buClr>
                <a:schemeClr val="dk1"/>
              </a:buClr>
              <a:buSzPts val="2000"/>
              <a:buNone/>
              <a:defRPr sz="2000">
                <a:solidFill>
                  <a:schemeClr val="dk1"/>
                </a:solidFill>
              </a:defRPr>
            </a:lvl5pPr>
            <a:lvl6pPr lvl="5" rtl="0" algn="r">
              <a:spcBef>
                <a:spcPts val="0"/>
              </a:spcBef>
              <a:spcAft>
                <a:spcPts val="0"/>
              </a:spcAft>
              <a:buClr>
                <a:schemeClr val="dk1"/>
              </a:buClr>
              <a:buSzPts val="2000"/>
              <a:buNone/>
              <a:defRPr sz="2000">
                <a:solidFill>
                  <a:schemeClr val="dk1"/>
                </a:solidFill>
              </a:defRPr>
            </a:lvl6pPr>
            <a:lvl7pPr lvl="6" rtl="0" algn="r">
              <a:spcBef>
                <a:spcPts val="0"/>
              </a:spcBef>
              <a:spcAft>
                <a:spcPts val="0"/>
              </a:spcAft>
              <a:buClr>
                <a:schemeClr val="dk1"/>
              </a:buClr>
              <a:buSzPts val="2000"/>
              <a:buNone/>
              <a:defRPr sz="2000">
                <a:solidFill>
                  <a:schemeClr val="dk1"/>
                </a:solidFill>
              </a:defRPr>
            </a:lvl7pPr>
            <a:lvl8pPr lvl="7" rtl="0" algn="r">
              <a:spcBef>
                <a:spcPts val="0"/>
              </a:spcBef>
              <a:spcAft>
                <a:spcPts val="0"/>
              </a:spcAft>
              <a:buClr>
                <a:schemeClr val="dk1"/>
              </a:buClr>
              <a:buSzPts val="2000"/>
              <a:buNone/>
              <a:defRPr sz="2000">
                <a:solidFill>
                  <a:schemeClr val="dk1"/>
                </a:solidFill>
              </a:defRPr>
            </a:lvl8pPr>
            <a:lvl9pPr lvl="8" rtl="0" algn="r">
              <a:spcBef>
                <a:spcPts val="0"/>
              </a:spcBef>
              <a:spcAft>
                <a:spcPts val="0"/>
              </a:spcAft>
              <a:buClr>
                <a:schemeClr val="dk1"/>
              </a:buClr>
              <a:buSzPts val="2000"/>
              <a:buNone/>
              <a:defRPr sz="2000">
                <a:solidFill>
                  <a:schemeClr val="dk1"/>
                </a:solidFill>
              </a:defRPr>
            </a:lvl9pPr>
          </a:lstStyle>
          <a:p/>
        </p:txBody>
      </p:sp>
      <p:sp>
        <p:nvSpPr>
          <p:cNvPr id="217" name="Google Shape;217;p33"/>
          <p:cNvSpPr txBox="1"/>
          <p:nvPr>
            <p:ph idx="9" type="subTitle"/>
          </p:nvPr>
        </p:nvSpPr>
        <p:spPr>
          <a:xfrm>
            <a:off x="3457350" y="3684450"/>
            <a:ext cx="2229300" cy="525900"/>
          </a:xfrm>
          <a:prstGeom prst="rect">
            <a:avLst/>
          </a:prstGeom>
        </p:spPr>
        <p:txBody>
          <a:bodyPr anchorCtr="0" anchor="t" bIns="0" lIns="91425" spcFirstLastPara="1" rIns="91425" wrap="square" tIns="0">
            <a:noAutofit/>
          </a:bodyPr>
          <a:lstStyle>
            <a:lvl1pPr lvl="0" rtl="0" algn="ctr">
              <a:lnSpc>
                <a:spcPct val="100000"/>
              </a:lnSpc>
              <a:spcBef>
                <a:spcPts val="0"/>
              </a:spcBef>
              <a:spcAft>
                <a:spcPts val="0"/>
              </a:spcAft>
              <a:buClr>
                <a:schemeClr val="dk1"/>
              </a:buClr>
              <a:buSzPts val="1600"/>
              <a:buNone/>
              <a:defRPr/>
            </a:lvl1pPr>
            <a:lvl2pPr lvl="1" rtl="0" algn="r">
              <a:spcBef>
                <a:spcPts val="0"/>
              </a:spcBef>
              <a:spcAft>
                <a:spcPts val="0"/>
              </a:spcAft>
              <a:buClr>
                <a:schemeClr val="dk1"/>
              </a:buClr>
              <a:buSzPts val="1600"/>
              <a:buNone/>
              <a:defRPr>
                <a:solidFill>
                  <a:schemeClr val="dk1"/>
                </a:solidFill>
              </a:defRPr>
            </a:lvl2pPr>
            <a:lvl3pPr lvl="2" rtl="0" algn="r">
              <a:spcBef>
                <a:spcPts val="0"/>
              </a:spcBef>
              <a:spcAft>
                <a:spcPts val="0"/>
              </a:spcAft>
              <a:buClr>
                <a:schemeClr val="dk1"/>
              </a:buClr>
              <a:buSzPts val="1600"/>
              <a:buNone/>
              <a:defRPr>
                <a:solidFill>
                  <a:schemeClr val="dk1"/>
                </a:solidFill>
              </a:defRPr>
            </a:lvl3pPr>
            <a:lvl4pPr lvl="3" rtl="0" algn="r">
              <a:spcBef>
                <a:spcPts val="0"/>
              </a:spcBef>
              <a:spcAft>
                <a:spcPts val="0"/>
              </a:spcAft>
              <a:buClr>
                <a:schemeClr val="dk1"/>
              </a:buClr>
              <a:buSzPts val="1600"/>
              <a:buNone/>
              <a:defRPr>
                <a:solidFill>
                  <a:schemeClr val="dk1"/>
                </a:solidFill>
              </a:defRPr>
            </a:lvl4pPr>
            <a:lvl5pPr lvl="4" rtl="0" algn="r">
              <a:spcBef>
                <a:spcPts val="0"/>
              </a:spcBef>
              <a:spcAft>
                <a:spcPts val="0"/>
              </a:spcAft>
              <a:buClr>
                <a:schemeClr val="dk1"/>
              </a:buClr>
              <a:buSzPts val="1600"/>
              <a:buNone/>
              <a:defRPr>
                <a:solidFill>
                  <a:schemeClr val="dk1"/>
                </a:solidFill>
              </a:defRPr>
            </a:lvl5pPr>
            <a:lvl6pPr lvl="5" rtl="0" algn="r">
              <a:spcBef>
                <a:spcPts val="0"/>
              </a:spcBef>
              <a:spcAft>
                <a:spcPts val="0"/>
              </a:spcAft>
              <a:buClr>
                <a:schemeClr val="dk1"/>
              </a:buClr>
              <a:buSzPts val="1600"/>
              <a:buNone/>
              <a:defRPr>
                <a:solidFill>
                  <a:schemeClr val="dk1"/>
                </a:solidFill>
              </a:defRPr>
            </a:lvl6pPr>
            <a:lvl7pPr lvl="6" rtl="0" algn="r">
              <a:spcBef>
                <a:spcPts val="0"/>
              </a:spcBef>
              <a:spcAft>
                <a:spcPts val="0"/>
              </a:spcAft>
              <a:buClr>
                <a:schemeClr val="dk1"/>
              </a:buClr>
              <a:buSzPts val="1600"/>
              <a:buNone/>
              <a:defRPr>
                <a:solidFill>
                  <a:schemeClr val="dk1"/>
                </a:solidFill>
              </a:defRPr>
            </a:lvl7pPr>
            <a:lvl8pPr lvl="7" rtl="0" algn="r">
              <a:spcBef>
                <a:spcPts val="0"/>
              </a:spcBef>
              <a:spcAft>
                <a:spcPts val="0"/>
              </a:spcAft>
              <a:buClr>
                <a:schemeClr val="dk1"/>
              </a:buClr>
              <a:buSzPts val="1600"/>
              <a:buNone/>
              <a:defRPr>
                <a:solidFill>
                  <a:schemeClr val="dk1"/>
                </a:solidFill>
              </a:defRPr>
            </a:lvl8pPr>
            <a:lvl9pPr lvl="8" rtl="0" algn="r">
              <a:spcBef>
                <a:spcPts val="0"/>
              </a:spcBef>
              <a:spcAft>
                <a:spcPts val="0"/>
              </a:spcAft>
              <a:buClr>
                <a:schemeClr val="dk1"/>
              </a:buClr>
              <a:buSzPts val="1600"/>
              <a:buNone/>
              <a:defRPr>
                <a:solidFill>
                  <a:schemeClr val="dk1"/>
                </a:solidFill>
              </a:defRPr>
            </a:lvl9pPr>
          </a:lstStyle>
          <a:p/>
        </p:txBody>
      </p:sp>
      <p:sp>
        <p:nvSpPr>
          <p:cNvPr id="218" name="Google Shape;218;p33"/>
          <p:cNvSpPr txBox="1"/>
          <p:nvPr>
            <p:ph idx="13" type="subTitle"/>
          </p:nvPr>
        </p:nvSpPr>
        <p:spPr>
          <a:xfrm>
            <a:off x="3457350" y="3288981"/>
            <a:ext cx="2229300" cy="338400"/>
          </a:xfrm>
          <a:prstGeom prst="rect">
            <a:avLst/>
          </a:prstGeom>
        </p:spPr>
        <p:txBody>
          <a:bodyPr anchorCtr="0" anchor="t" bIns="0" lIns="91425" spcFirstLastPara="1" rIns="91425" wrap="square" tIns="0">
            <a:noAutofit/>
          </a:bodyPr>
          <a:lstStyle>
            <a:lvl1pPr lvl="0" rtl="0" algn="ctr">
              <a:spcBef>
                <a:spcPts val="0"/>
              </a:spcBef>
              <a:spcAft>
                <a:spcPts val="0"/>
              </a:spcAft>
              <a:buClr>
                <a:schemeClr val="dk1"/>
              </a:buClr>
              <a:buSzPts val="2000"/>
              <a:buNone/>
              <a:defRPr sz="2000">
                <a:latin typeface="Abril Fatface"/>
                <a:ea typeface="Abril Fatface"/>
                <a:cs typeface="Abril Fatface"/>
                <a:sym typeface="Abril Fatface"/>
              </a:defRPr>
            </a:lvl1pPr>
            <a:lvl2pPr lvl="1" rtl="0" algn="r">
              <a:spcBef>
                <a:spcPts val="0"/>
              </a:spcBef>
              <a:spcAft>
                <a:spcPts val="0"/>
              </a:spcAft>
              <a:buClr>
                <a:schemeClr val="dk1"/>
              </a:buClr>
              <a:buSzPts val="2000"/>
              <a:buNone/>
              <a:defRPr sz="2000">
                <a:solidFill>
                  <a:schemeClr val="dk1"/>
                </a:solidFill>
              </a:defRPr>
            </a:lvl2pPr>
            <a:lvl3pPr lvl="2" rtl="0" algn="r">
              <a:spcBef>
                <a:spcPts val="0"/>
              </a:spcBef>
              <a:spcAft>
                <a:spcPts val="0"/>
              </a:spcAft>
              <a:buClr>
                <a:schemeClr val="dk1"/>
              </a:buClr>
              <a:buSzPts val="2000"/>
              <a:buNone/>
              <a:defRPr sz="2000">
                <a:solidFill>
                  <a:schemeClr val="dk1"/>
                </a:solidFill>
              </a:defRPr>
            </a:lvl3pPr>
            <a:lvl4pPr lvl="3" rtl="0" algn="r">
              <a:spcBef>
                <a:spcPts val="0"/>
              </a:spcBef>
              <a:spcAft>
                <a:spcPts val="0"/>
              </a:spcAft>
              <a:buClr>
                <a:schemeClr val="dk1"/>
              </a:buClr>
              <a:buSzPts val="2000"/>
              <a:buNone/>
              <a:defRPr sz="2000">
                <a:solidFill>
                  <a:schemeClr val="dk1"/>
                </a:solidFill>
              </a:defRPr>
            </a:lvl4pPr>
            <a:lvl5pPr lvl="4" rtl="0" algn="r">
              <a:spcBef>
                <a:spcPts val="0"/>
              </a:spcBef>
              <a:spcAft>
                <a:spcPts val="0"/>
              </a:spcAft>
              <a:buClr>
                <a:schemeClr val="dk1"/>
              </a:buClr>
              <a:buSzPts val="2000"/>
              <a:buNone/>
              <a:defRPr sz="2000">
                <a:solidFill>
                  <a:schemeClr val="dk1"/>
                </a:solidFill>
              </a:defRPr>
            </a:lvl5pPr>
            <a:lvl6pPr lvl="5" rtl="0" algn="r">
              <a:spcBef>
                <a:spcPts val="0"/>
              </a:spcBef>
              <a:spcAft>
                <a:spcPts val="0"/>
              </a:spcAft>
              <a:buClr>
                <a:schemeClr val="dk1"/>
              </a:buClr>
              <a:buSzPts val="2000"/>
              <a:buNone/>
              <a:defRPr sz="2000">
                <a:solidFill>
                  <a:schemeClr val="dk1"/>
                </a:solidFill>
              </a:defRPr>
            </a:lvl6pPr>
            <a:lvl7pPr lvl="6" rtl="0" algn="r">
              <a:spcBef>
                <a:spcPts val="0"/>
              </a:spcBef>
              <a:spcAft>
                <a:spcPts val="0"/>
              </a:spcAft>
              <a:buClr>
                <a:schemeClr val="dk1"/>
              </a:buClr>
              <a:buSzPts val="2000"/>
              <a:buNone/>
              <a:defRPr sz="2000">
                <a:solidFill>
                  <a:schemeClr val="dk1"/>
                </a:solidFill>
              </a:defRPr>
            </a:lvl7pPr>
            <a:lvl8pPr lvl="7" rtl="0" algn="r">
              <a:spcBef>
                <a:spcPts val="0"/>
              </a:spcBef>
              <a:spcAft>
                <a:spcPts val="0"/>
              </a:spcAft>
              <a:buClr>
                <a:schemeClr val="dk1"/>
              </a:buClr>
              <a:buSzPts val="2000"/>
              <a:buNone/>
              <a:defRPr sz="2000">
                <a:solidFill>
                  <a:schemeClr val="dk1"/>
                </a:solidFill>
              </a:defRPr>
            </a:lvl8pPr>
            <a:lvl9pPr lvl="8" rtl="0" algn="r">
              <a:spcBef>
                <a:spcPts val="0"/>
              </a:spcBef>
              <a:spcAft>
                <a:spcPts val="0"/>
              </a:spcAft>
              <a:buClr>
                <a:schemeClr val="dk1"/>
              </a:buClr>
              <a:buSzPts val="2000"/>
              <a:buNone/>
              <a:defRPr sz="2000">
                <a:solidFill>
                  <a:schemeClr val="dk1"/>
                </a:solidFill>
              </a:defRPr>
            </a:lvl9pPr>
          </a:lstStyle>
          <a:p/>
        </p:txBody>
      </p:sp>
      <p:sp>
        <p:nvSpPr>
          <p:cNvPr id="219" name="Google Shape;219;p33"/>
          <p:cNvSpPr txBox="1"/>
          <p:nvPr>
            <p:ph idx="14" type="subTitle"/>
          </p:nvPr>
        </p:nvSpPr>
        <p:spPr>
          <a:xfrm>
            <a:off x="6164700" y="3684450"/>
            <a:ext cx="2229300" cy="525900"/>
          </a:xfrm>
          <a:prstGeom prst="rect">
            <a:avLst/>
          </a:prstGeom>
        </p:spPr>
        <p:txBody>
          <a:bodyPr anchorCtr="0" anchor="t" bIns="0" lIns="91425" spcFirstLastPara="1" rIns="91425" wrap="square" tIns="0">
            <a:noAutofit/>
          </a:bodyPr>
          <a:lstStyle>
            <a:lvl1pPr lvl="0" rtl="0" algn="ctr">
              <a:lnSpc>
                <a:spcPct val="100000"/>
              </a:lnSpc>
              <a:spcBef>
                <a:spcPts val="0"/>
              </a:spcBef>
              <a:spcAft>
                <a:spcPts val="0"/>
              </a:spcAft>
              <a:buClr>
                <a:schemeClr val="dk1"/>
              </a:buClr>
              <a:buSzPts val="1600"/>
              <a:buNone/>
              <a:defRPr/>
            </a:lvl1pPr>
            <a:lvl2pPr lvl="1" rtl="0" algn="r">
              <a:spcBef>
                <a:spcPts val="0"/>
              </a:spcBef>
              <a:spcAft>
                <a:spcPts val="0"/>
              </a:spcAft>
              <a:buClr>
                <a:schemeClr val="dk1"/>
              </a:buClr>
              <a:buSzPts val="1600"/>
              <a:buNone/>
              <a:defRPr>
                <a:solidFill>
                  <a:schemeClr val="dk1"/>
                </a:solidFill>
              </a:defRPr>
            </a:lvl2pPr>
            <a:lvl3pPr lvl="2" rtl="0" algn="r">
              <a:spcBef>
                <a:spcPts val="0"/>
              </a:spcBef>
              <a:spcAft>
                <a:spcPts val="0"/>
              </a:spcAft>
              <a:buClr>
                <a:schemeClr val="dk1"/>
              </a:buClr>
              <a:buSzPts val="1600"/>
              <a:buNone/>
              <a:defRPr>
                <a:solidFill>
                  <a:schemeClr val="dk1"/>
                </a:solidFill>
              </a:defRPr>
            </a:lvl3pPr>
            <a:lvl4pPr lvl="3" rtl="0" algn="r">
              <a:spcBef>
                <a:spcPts val="0"/>
              </a:spcBef>
              <a:spcAft>
                <a:spcPts val="0"/>
              </a:spcAft>
              <a:buClr>
                <a:schemeClr val="dk1"/>
              </a:buClr>
              <a:buSzPts val="1600"/>
              <a:buNone/>
              <a:defRPr>
                <a:solidFill>
                  <a:schemeClr val="dk1"/>
                </a:solidFill>
              </a:defRPr>
            </a:lvl4pPr>
            <a:lvl5pPr lvl="4" rtl="0" algn="r">
              <a:spcBef>
                <a:spcPts val="0"/>
              </a:spcBef>
              <a:spcAft>
                <a:spcPts val="0"/>
              </a:spcAft>
              <a:buClr>
                <a:schemeClr val="dk1"/>
              </a:buClr>
              <a:buSzPts val="1600"/>
              <a:buNone/>
              <a:defRPr>
                <a:solidFill>
                  <a:schemeClr val="dk1"/>
                </a:solidFill>
              </a:defRPr>
            </a:lvl5pPr>
            <a:lvl6pPr lvl="5" rtl="0" algn="r">
              <a:spcBef>
                <a:spcPts val="0"/>
              </a:spcBef>
              <a:spcAft>
                <a:spcPts val="0"/>
              </a:spcAft>
              <a:buClr>
                <a:schemeClr val="dk1"/>
              </a:buClr>
              <a:buSzPts val="1600"/>
              <a:buNone/>
              <a:defRPr>
                <a:solidFill>
                  <a:schemeClr val="dk1"/>
                </a:solidFill>
              </a:defRPr>
            </a:lvl6pPr>
            <a:lvl7pPr lvl="6" rtl="0" algn="r">
              <a:spcBef>
                <a:spcPts val="0"/>
              </a:spcBef>
              <a:spcAft>
                <a:spcPts val="0"/>
              </a:spcAft>
              <a:buClr>
                <a:schemeClr val="dk1"/>
              </a:buClr>
              <a:buSzPts val="1600"/>
              <a:buNone/>
              <a:defRPr>
                <a:solidFill>
                  <a:schemeClr val="dk1"/>
                </a:solidFill>
              </a:defRPr>
            </a:lvl7pPr>
            <a:lvl8pPr lvl="7" rtl="0" algn="r">
              <a:spcBef>
                <a:spcPts val="0"/>
              </a:spcBef>
              <a:spcAft>
                <a:spcPts val="0"/>
              </a:spcAft>
              <a:buClr>
                <a:schemeClr val="dk1"/>
              </a:buClr>
              <a:buSzPts val="1600"/>
              <a:buNone/>
              <a:defRPr>
                <a:solidFill>
                  <a:schemeClr val="dk1"/>
                </a:solidFill>
              </a:defRPr>
            </a:lvl8pPr>
            <a:lvl9pPr lvl="8" rtl="0" algn="r">
              <a:spcBef>
                <a:spcPts val="0"/>
              </a:spcBef>
              <a:spcAft>
                <a:spcPts val="0"/>
              </a:spcAft>
              <a:buClr>
                <a:schemeClr val="dk1"/>
              </a:buClr>
              <a:buSzPts val="1600"/>
              <a:buNone/>
              <a:defRPr>
                <a:solidFill>
                  <a:schemeClr val="dk1"/>
                </a:solidFill>
              </a:defRPr>
            </a:lvl9pPr>
          </a:lstStyle>
          <a:p/>
        </p:txBody>
      </p:sp>
      <p:sp>
        <p:nvSpPr>
          <p:cNvPr id="220" name="Google Shape;220;p33"/>
          <p:cNvSpPr txBox="1"/>
          <p:nvPr>
            <p:ph idx="15" type="subTitle"/>
          </p:nvPr>
        </p:nvSpPr>
        <p:spPr>
          <a:xfrm>
            <a:off x="6164700" y="3288981"/>
            <a:ext cx="2229300" cy="338400"/>
          </a:xfrm>
          <a:prstGeom prst="rect">
            <a:avLst/>
          </a:prstGeom>
        </p:spPr>
        <p:txBody>
          <a:bodyPr anchorCtr="0" anchor="t" bIns="0" lIns="91425" spcFirstLastPara="1" rIns="91425" wrap="square" tIns="0">
            <a:noAutofit/>
          </a:bodyPr>
          <a:lstStyle>
            <a:lvl1pPr lvl="0" rtl="0" algn="ctr">
              <a:spcBef>
                <a:spcPts val="0"/>
              </a:spcBef>
              <a:spcAft>
                <a:spcPts val="0"/>
              </a:spcAft>
              <a:buClr>
                <a:schemeClr val="dk1"/>
              </a:buClr>
              <a:buSzPts val="2000"/>
              <a:buNone/>
              <a:defRPr sz="2000">
                <a:latin typeface="Abril Fatface"/>
                <a:ea typeface="Abril Fatface"/>
                <a:cs typeface="Abril Fatface"/>
                <a:sym typeface="Abril Fatface"/>
              </a:defRPr>
            </a:lvl1pPr>
            <a:lvl2pPr lvl="1" rtl="0" algn="r">
              <a:spcBef>
                <a:spcPts val="0"/>
              </a:spcBef>
              <a:spcAft>
                <a:spcPts val="0"/>
              </a:spcAft>
              <a:buClr>
                <a:schemeClr val="dk1"/>
              </a:buClr>
              <a:buSzPts val="2000"/>
              <a:buNone/>
              <a:defRPr sz="2000">
                <a:solidFill>
                  <a:schemeClr val="dk1"/>
                </a:solidFill>
              </a:defRPr>
            </a:lvl2pPr>
            <a:lvl3pPr lvl="2" rtl="0" algn="r">
              <a:spcBef>
                <a:spcPts val="0"/>
              </a:spcBef>
              <a:spcAft>
                <a:spcPts val="0"/>
              </a:spcAft>
              <a:buClr>
                <a:schemeClr val="dk1"/>
              </a:buClr>
              <a:buSzPts val="2000"/>
              <a:buNone/>
              <a:defRPr sz="2000">
                <a:solidFill>
                  <a:schemeClr val="dk1"/>
                </a:solidFill>
              </a:defRPr>
            </a:lvl3pPr>
            <a:lvl4pPr lvl="3" rtl="0" algn="r">
              <a:spcBef>
                <a:spcPts val="0"/>
              </a:spcBef>
              <a:spcAft>
                <a:spcPts val="0"/>
              </a:spcAft>
              <a:buClr>
                <a:schemeClr val="dk1"/>
              </a:buClr>
              <a:buSzPts val="2000"/>
              <a:buNone/>
              <a:defRPr sz="2000">
                <a:solidFill>
                  <a:schemeClr val="dk1"/>
                </a:solidFill>
              </a:defRPr>
            </a:lvl4pPr>
            <a:lvl5pPr lvl="4" rtl="0" algn="r">
              <a:spcBef>
                <a:spcPts val="0"/>
              </a:spcBef>
              <a:spcAft>
                <a:spcPts val="0"/>
              </a:spcAft>
              <a:buClr>
                <a:schemeClr val="dk1"/>
              </a:buClr>
              <a:buSzPts val="2000"/>
              <a:buNone/>
              <a:defRPr sz="2000">
                <a:solidFill>
                  <a:schemeClr val="dk1"/>
                </a:solidFill>
              </a:defRPr>
            </a:lvl5pPr>
            <a:lvl6pPr lvl="5" rtl="0" algn="r">
              <a:spcBef>
                <a:spcPts val="0"/>
              </a:spcBef>
              <a:spcAft>
                <a:spcPts val="0"/>
              </a:spcAft>
              <a:buClr>
                <a:schemeClr val="dk1"/>
              </a:buClr>
              <a:buSzPts val="2000"/>
              <a:buNone/>
              <a:defRPr sz="2000">
                <a:solidFill>
                  <a:schemeClr val="dk1"/>
                </a:solidFill>
              </a:defRPr>
            </a:lvl6pPr>
            <a:lvl7pPr lvl="6" rtl="0" algn="r">
              <a:spcBef>
                <a:spcPts val="0"/>
              </a:spcBef>
              <a:spcAft>
                <a:spcPts val="0"/>
              </a:spcAft>
              <a:buClr>
                <a:schemeClr val="dk1"/>
              </a:buClr>
              <a:buSzPts val="2000"/>
              <a:buNone/>
              <a:defRPr sz="2000">
                <a:solidFill>
                  <a:schemeClr val="dk1"/>
                </a:solidFill>
              </a:defRPr>
            </a:lvl7pPr>
            <a:lvl8pPr lvl="7" rtl="0" algn="r">
              <a:spcBef>
                <a:spcPts val="0"/>
              </a:spcBef>
              <a:spcAft>
                <a:spcPts val="0"/>
              </a:spcAft>
              <a:buClr>
                <a:schemeClr val="dk1"/>
              </a:buClr>
              <a:buSzPts val="2000"/>
              <a:buNone/>
              <a:defRPr sz="2000">
                <a:solidFill>
                  <a:schemeClr val="dk1"/>
                </a:solidFill>
              </a:defRPr>
            </a:lvl8pPr>
            <a:lvl9pPr lvl="8" rtl="0" algn="r">
              <a:spcBef>
                <a:spcPts val="0"/>
              </a:spcBef>
              <a:spcAft>
                <a:spcPts val="0"/>
              </a:spcAft>
              <a:buClr>
                <a:schemeClr val="dk1"/>
              </a:buClr>
              <a:buSzPts val="2000"/>
              <a:buNone/>
              <a:defRPr sz="2000">
                <a:solidFill>
                  <a:schemeClr val="dk1"/>
                </a:solidFill>
              </a:defRPr>
            </a:lvl9pPr>
          </a:lstStyle>
          <a:p/>
        </p:txBody>
      </p:sp>
      <p:sp>
        <p:nvSpPr>
          <p:cNvPr id="221" name="Google Shape;221;p33"/>
          <p:cNvSpPr/>
          <p:nvPr/>
        </p:nvSpPr>
        <p:spPr>
          <a:xfrm rot="-10361479">
            <a:off x="-1250781" y="-1285215"/>
            <a:ext cx="2692907" cy="3031790"/>
          </a:xfrm>
          <a:custGeom>
            <a:rect b="b" l="l" r="r" t="t"/>
            <a:pathLst>
              <a:path extrusionOk="0" h="6351" w="5641">
                <a:moveTo>
                  <a:pt x="3688" y="1"/>
                </a:moveTo>
                <a:cubicBezTo>
                  <a:pt x="3070" y="1"/>
                  <a:pt x="2405" y="379"/>
                  <a:pt x="1942" y="919"/>
                </a:cubicBezTo>
                <a:cubicBezTo>
                  <a:pt x="1646" y="1276"/>
                  <a:pt x="1339" y="1624"/>
                  <a:pt x="1033" y="1981"/>
                </a:cubicBezTo>
                <a:cubicBezTo>
                  <a:pt x="1" y="3146"/>
                  <a:pt x="451" y="4944"/>
                  <a:pt x="1687" y="5843"/>
                </a:cubicBezTo>
                <a:cubicBezTo>
                  <a:pt x="2158" y="6190"/>
                  <a:pt x="2726" y="6351"/>
                  <a:pt x="3270" y="6351"/>
                </a:cubicBezTo>
                <a:cubicBezTo>
                  <a:pt x="4011" y="6351"/>
                  <a:pt x="4709" y="6052"/>
                  <a:pt x="5069" y="5517"/>
                </a:cubicBezTo>
                <a:cubicBezTo>
                  <a:pt x="5641" y="4668"/>
                  <a:pt x="3352" y="4454"/>
                  <a:pt x="4609" y="1828"/>
                </a:cubicBezTo>
                <a:cubicBezTo>
                  <a:pt x="4844" y="1348"/>
                  <a:pt x="5089" y="888"/>
                  <a:pt x="4680" y="439"/>
                </a:cubicBezTo>
                <a:cubicBezTo>
                  <a:pt x="4400" y="132"/>
                  <a:pt x="4052" y="1"/>
                  <a:pt x="3688" y="1"/>
                </a:cubicBezTo>
                <a:close/>
              </a:path>
            </a:pathLst>
          </a:cu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33"/>
          <p:cNvSpPr/>
          <p:nvPr/>
        </p:nvSpPr>
        <p:spPr>
          <a:xfrm rot="7537976">
            <a:off x="7523859" y="-1473113"/>
            <a:ext cx="2171353" cy="3007417"/>
          </a:xfrm>
          <a:custGeom>
            <a:rect b="b" l="l" r="r" t="t"/>
            <a:pathLst>
              <a:path extrusionOk="0" h="7572" w="5467">
                <a:moveTo>
                  <a:pt x="2825" y="1"/>
                </a:moveTo>
                <a:cubicBezTo>
                  <a:pt x="2123" y="1"/>
                  <a:pt x="1526" y="538"/>
                  <a:pt x="1319" y="1219"/>
                </a:cubicBezTo>
                <a:cubicBezTo>
                  <a:pt x="1247" y="1444"/>
                  <a:pt x="1186" y="1668"/>
                  <a:pt x="1155" y="1903"/>
                </a:cubicBezTo>
                <a:cubicBezTo>
                  <a:pt x="1104" y="2322"/>
                  <a:pt x="961" y="2741"/>
                  <a:pt x="726" y="3099"/>
                </a:cubicBezTo>
                <a:cubicBezTo>
                  <a:pt x="93" y="4028"/>
                  <a:pt x="1" y="5234"/>
                  <a:pt x="501" y="6246"/>
                </a:cubicBezTo>
                <a:cubicBezTo>
                  <a:pt x="930" y="7163"/>
                  <a:pt x="1971" y="7572"/>
                  <a:pt x="3079" y="7572"/>
                </a:cubicBezTo>
                <a:cubicBezTo>
                  <a:pt x="3501" y="7572"/>
                  <a:pt x="3932" y="7513"/>
                  <a:pt x="4343" y="7400"/>
                </a:cubicBezTo>
                <a:cubicBezTo>
                  <a:pt x="4496" y="7349"/>
                  <a:pt x="4629" y="7308"/>
                  <a:pt x="4751" y="7267"/>
                </a:cubicBezTo>
                <a:cubicBezTo>
                  <a:pt x="4915" y="7216"/>
                  <a:pt x="4997" y="7043"/>
                  <a:pt x="4956" y="6889"/>
                </a:cubicBezTo>
                <a:cubicBezTo>
                  <a:pt x="4915" y="6726"/>
                  <a:pt x="4568" y="6276"/>
                  <a:pt x="4312" y="5387"/>
                </a:cubicBezTo>
                <a:cubicBezTo>
                  <a:pt x="3893" y="3916"/>
                  <a:pt x="4292" y="3875"/>
                  <a:pt x="4190" y="3855"/>
                </a:cubicBezTo>
                <a:cubicBezTo>
                  <a:pt x="4312" y="3722"/>
                  <a:pt x="4578" y="2782"/>
                  <a:pt x="4588" y="2741"/>
                </a:cubicBezTo>
                <a:cubicBezTo>
                  <a:pt x="4660" y="2486"/>
                  <a:pt x="5467" y="146"/>
                  <a:pt x="2902" y="3"/>
                </a:cubicBezTo>
                <a:cubicBezTo>
                  <a:pt x="2876" y="2"/>
                  <a:pt x="2851" y="1"/>
                  <a:pt x="2825" y="1"/>
                </a:cubicBezTo>
                <a:close/>
              </a:path>
            </a:pathLst>
          </a:cu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33"/>
          <p:cNvSpPr/>
          <p:nvPr/>
        </p:nvSpPr>
        <p:spPr>
          <a:xfrm>
            <a:off x="595225" y="473150"/>
            <a:ext cx="154800" cy="1548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5">
    <p:spTree>
      <p:nvGrpSpPr>
        <p:cNvPr id="224" name="Shape 224"/>
        <p:cNvGrpSpPr/>
        <p:nvPr/>
      </p:nvGrpSpPr>
      <p:grpSpPr>
        <a:xfrm>
          <a:off x="0" y="0"/>
          <a:ext cx="0" cy="0"/>
          <a:chOff x="0" y="0"/>
          <a:chExt cx="0" cy="0"/>
        </a:xfrm>
      </p:grpSpPr>
      <p:sp>
        <p:nvSpPr>
          <p:cNvPr id="225" name="Google Shape;225;p34"/>
          <p:cNvSpPr txBox="1"/>
          <p:nvPr>
            <p:ph hasCustomPrompt="1" type="title"/>
          </p:nvPr>
        </p:nvSpPr>
        <p:spPr>
          <a:xfrm>
            <a:off x="1220188" y="1868075"/>
            <a:ext cx="2892900" cy="801300"/>
          </a:xfrm>
          <a:prstGeom prst="rect">
            <a:avLst/>
          </a:prstGeom>
        </p:spPr>
        <p:txBody>
          <a:bodyPr anchorCtr="0" anchor="t" bIns="0" lIns="91425" spcFirstLastPara="1" rIns="91425" wrap="square" tIns="0">
            <a:noAutofit/>
          </a:bodyPr>
          <a:lstStyle>
            <a:lvl1pPr lvl="0" rtl="0" algn="r">
              <a:spcBef>
                <a:spcPts val="0"/>
              </a:spcBef>
              <a:spcAft>
                <a:spcPts val="0"/>
              </a:spcAft>
              <a:buSzPts val="3000"/>
              <a:buNone/>
              <a:defRPr sz="6000">
                <a:solidFill>
                  <a:schemeClr val="accent1"/>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226" name="Google Shape;226;p34"/>
          <p:cNvSpPr txBox="1"/>
          <p:nvPr>
            <p:ph idx="1" type="subTitle"/>
          </p:nvPr>
        </p:nvSpPr>
        <p:spPr>
          <a:xfrm>
            <a:off x="1220188" y="2830225"/>
            <a:ext cx="2892900" cy="445200"/>
          </a:xfrm>
          <a:prstGeom prst="rect">
            <a:avLst/>
          </a:prstGeom>
        </p:spPr>
        <p:txBody>
          <a:bodyPr anchorCtr="0" anchor="t" bIns="0" lIns="91425" spcFirstLastPara="1" rIns="91425" wrap="square" tIns="0">
            <a:noAutofit/>
          </a:bodyPr>
          <a:lstStyle>
            <a:lvl1pPr lvl="0" rtl="0" algn="r">
              <a:spcBef>
                <a:spcPts val="0"/>
              </a:spcBef>
              <a:spcAft>
                <a:spcPts val="0"/>
              </a:spcAft>
              <a:buClr>
                <a:schemeClr val="dk1"/>
              </a:buClr>
              <a:buSzPts val="1600"/>
              <a:buNone/>
              <a:defRPr/>
            </a:lvl1pPr>
            <a:lvl2pPr lvl="1" rtl="0">
              <a:spcBef>
                <a:spcPts val="0"/>
              </a:spcBef>
              <a:spcAft>
                <a:spcPts val="0"/>
              </a:spcAft>
              <a:buClr>
                <a:schemeClr val="dk1"/>
              </a:buClr>
              <a:buSzPts val="1600"/>
              <a:buNone/>
              <a:defRPr>
                <a:solidFill>
                  <a:schemeClr val="dk1"/>
                </a:solidFill>
              </a:defRPr>
            </a:lvl2pPr>
            <a:lvl3pPr lvl="2" rtl="0">
              <a:spcBef>
                <a:spcPts val="0"/>
              </a:spcBef>
              <a:spcAft>
                <a:spcPts val="0"/>
              </a:spcAft>
              <a:buClr>
                <a:schemeClr val="dk1"/>
              </a:buClr>
              <a:buSzPts val="1600"/>
              <a:buNone/>
              <a:defRPr>
                <a:solidFill>
                  <a:schemeClr val="dk1"/>
                </a:solidFill>
              </a:defRPr>
            </a:lvl3pPr>
            <a:lvl4pPr lvl="3" rtl="0">
              <a:spcBef>
                <a:spcPts val="0"/>
              </a:spcBef>
              <a:spcAft>
                <a:spcPts val="0"/>
              </a:spcAft>
              <a:buClr>
                <a:schemeClr val="dk1"/>
              </a:buClr>
              <a:buSzPts val="1600"/>
              <a:buNone/>
              <a:defRPr>
                <a:solidFill>
                  <a:schemeClr val="dk1"/>
                </a:solidFill>
              </a:defRPr>
            </a:lvl4pPr>
            <a:lvl5pPr lvl="4" rtl="0">
              <a:spcBef>
                <a:spcPts val="0"/>
              </a:spcBef>
              <a:spcAft>
                <a:spcPts val="0"/>
              </a:spcAft>
              <a:buClr>
                <a:schemeClr val="dk1"/>
              </a:buClr>
              <a:buSzPts val="1600"/>
              <a:buNone/>
              <a:defRPr>
                <a:solidFill>
                  <a:schemeClr val="dk1"/>
                </a:solidFill>
              </a:defRPr>
            </a:lvl5pPr>
            <a:lvl6pPr lvl="5" rtl="0">
              <a:spcBef>
                <a:spcPts val="0"/>
              </a:spcBef>
              <a:spcAft>
                <a:spcPts val="0"/>
              </a:spcAft>
              <a:buClr>
                <a:schemeClr val="dk1"/>
              </a:buClr>
              <a:buSzPts val="1600"/>
              <a:buNone/>
              <a:defRPr>
                <a:solidFill>
                  <a:schemeClr val="dk1"/>
                </a:solidFill>
              </a:defRPr>
            </a:lvl6pPr>
            <a:lvl7pPr lvl="6" rtl="0">
              <a:spcBef>
                <a:spcPts val="0"/>
              </a:spcBef>
              <a:spcAft>
                <a:spcPts val="0"/>
              </a:spcAft>
              <a:buClr>
                <a:schemeClr val="dk1"/>
              </a:buClr>
              <a:buSzPts val="1600"/>
              <a:buNone/>
              <a:defRPr>
                <a:solidFill>
                  <a:schemeClr val="dk1"/>
                </a:solidFill>
              </a:defRPr>
            </a:lvl7pPr>
            <a:lvl8pPr lvl="7" rtl="0">
              <a:spcBef>
                <a:spcPts val="0"/>
              </a:spcBef>
              <a:spcAft>
                <a:spcPts val="0"/>
              </a:spcAft>
              <a:buClr>
                <a:schemeClr val="dk1"/>
              </a:buClr>
              <a:buSzPts val="1600"/>
              <a:buNone/>
              <a:defRPr>
                <a:solidFill>
                  <a:schemeClr val="dk1"/>
                </a:solidFill>
              </a:defRPr>
            </a:lvl8pPr>
            <a:lvl9pPr lvl="8" rtl="0">
              <a:spcBef>
                <a:spcPts val="0"/>
              </a:spcBef>
              <a:spcAft>
                <a:spcPts val="0"/>
              </a:spcAft>
              <a:buClr>
                <a:schemeClr val="dk1"/>
              </a:buClr>
              <a:buSzPts val="1600"/>
              <a:buNone/>
              <a:defRPr>
                <a:solidFill>
                  <a:schemeClr val="dk1"/>
                </a:solidFill>
              </a:defRPr>
            </a:lvl9pPr>
          </a:lstStyle>
          <a:p/>
        </p:txBody>
      </p:sp>
      <p:sp>
        <p:nvSpPr>
          <p:cNvPr id="227" name="Google Shape;227;p34"/>
          <p:cNvSpPr txBox="1"/>
          <p:nvPr>
            <p:ph hasCustomPrompt="1" idx="2" type="title"/>
          </p:nvPr>
        </p:nvSpPr>
        <p:spPr>
          <a:xfrm>
            <a:off x="5030913" y="1064387"/>
            <a:ext cx="2892900" cy="598500"/>
          </a:xfrm>
          <a:prstGeom prst="rect">
            <a:avLst/>
          </a:prstGeom>
        </p:spPr>
        <p:txBody>
          <a:bodyPr anchorCtr="0" anchor="t" bIns="0" lIns="91425" spcFirstLastPara="1" rIns="91425" wrap="square" tIns="0">
            <a:noAutofit/>
          </a:bodyPr>
          <a:lstStyle>
            <a:lvl1pPr lvl="0" rtl="0">
              <a:spcBef>
                <a:spcPts val="0"/>
              </a:spcBef>
              <a:spcAft>
                <a:spcPts val="0"/>
              </a:spcAft>
              <a:buSzPts val="3000"/>
              <a:buNone/>
              <a:defRPr>
                <a:solidFill>
                  <a:schemeClr val="accent2"/>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228" name="Google Shape;228;p34"/>
          <p:cNvSpPr txBox="1"/>
          <p:nvPr>
            <p:ph idx="3" type="subTitle"/>
          </p:nvPr>
        </p:nvSpPr>
        <p:spPr>
          <a:xfrm>
            <a:off x="5030913" y="1696762"/>
            <a:ext cx="2892900" cy="445200"/>
          </a:xfrm>
          <a:prstGeom prst="rect">
            <a:avLst/>
          </a:prstGeom>
        </p:spPr>
        <p:txBody>
          <a:bodyPr anchorCtr="0" anchor="t" bIns="0" lIns="91425" spcFirstLastPara="1" rIns="91425" wrap="square" tIns="0">
            <a:noAutofit/>
          </a:bodyPr>
          <a:lstStyle>
            <a:lvl1pPr lvl="0" rtl="0">
              <a:spcBef>
                <a:spcPts val="0"/>
              </a:spcBef>
              <a:spcAft>
                <a:spcPts val="0"/>
              </a:spcAft>
              <a:buClr>
                <a:schemeClr val="dk1"/>
              </a:buClr>
              <a:buSzPts val="1600"/>
              <a:buNone/>
              <a:defRPr/>
            </a:lvl1pPr>
            <a:lvl2pPr lvl="1" rtl="0">
              <a:spcBef>
                <a:spcPts val="0"/>
              </a:spcBef>
              <a:spcAft>
                <a:spcPts val="0"/>
              </a:spcAft>
              <a:buClr>
                <a:schemeClr val="dk1"/>
              </a:buClr>
              <a:buSzPts val="1600"/>
              <a:buNone/>
              <a:defRPr>
                <a:solidFill>
                  <a:schemeClr val="dk1"/>
                </a:solidFill>
              </a:defRPr>
            </a:lvl2pPr>
            <a:lvl3pPr lvl="2" rtl="0">
              <a:spcBef>
                <a:spcPts val="0"/>
              </a:spcBef>
              <a:spcAft>
                <a:spcPts val="0"/>
              </a:spcAft>
              <a:buClr>
                <a:schemeClr val="dk1"/>
              </a:buClr>
              <a:buSzPts val="1600"/>
              <a:buNone/>
              <a:defRPr>
                <a:solidFill>
                  <a:schemeClr val="dk1"/>
                </a:solidFill>
              </a:defRPr>
            </a:lvl3pPr>
            <a:lvl4pPr lvl="3" rtl="0">
              <a:spcBef>
                <a:spcPts val="0"/>
              </a:spcBef>
              <a:spcAft>
                <a:spcPts val="0"/>
              </a:spcAft>
              <a:buClr>
                <a:schemeClr val="dk1"/>
              </a:buClr>
              <a:buSzPts val="1600"/>
              <a:buNone/>
              <a:defRPr>
                <a:solidFill>
                  <a:schemeClr val="dk1"/>
                </a:solidFill>
              </a:defRPr>
            </a:lvl4pPr>
            <a:lvl5pPr lvl="4" rtl="0">
              <a:spcBef>
                <a:spcPts val="0"/>
              </a:spcBef>
              <a:spcAft>
                <a:spcPts val="0"/>
              </a:spcAft>
              <a:buClr>
                <a:schemeClr val="dk1"/>
              </a:buClr>
              <a:buSzPts val="1600"/>
              <a:buNone/>
              <a:defRPr>
                <a:solidFill>
                  <a:schemeClr val="dk1"/>
                </a:solidFill>
              </a:defRPr>
            </a:lvl5pPr>
            <a:lvl6pPr lvl="5" rtl="0">
              <a:spcBef>
                <a:spcPts val="0"/>
              </a:spcBef>
              <a:spcAft>
                <a:spcPts val="0"/>
              </a:spcAft>
              <a:buClr>
                <a:schemeClr val="dk1"/>
              </a:buClr>
              <a:buSzPts val="1600"/>
              <a:buNone/>
              <a:defRPr>
                <a:solidFill>
                  <a:schemeClr val="dk1"/>
                </a:solidFill>
              </a:defRPr>
            </a:lvl6pPr>
            <a:lvl7pPr lvl="6" rtl="0">
              <a:spcBef>
                <a:spcPts val="0"/>
              </a:spcBef>
              <a:spcAft>
                <a:spcPts val="0"/>
              </a:spcAft>
              <a:buClr>
                <a:schemeClr val="dk1"/>
              </a:buClr>
              <a:buSzPts val="1600"/>
              <a:buNone/>
              <a:defRPr>
                <a:solidFill>
                  <a:schemeClr val="dk1"/>
                </a:solidFill>
              </a:defRPr>
            </a:lvl7pPr>
            <a:lvl8pPr lvl="7" rtl="0">
              <a:spcBef>
                <a:spcPts val="0"/>
              </a:spcBef>
              <a:spcAft>
                <a:spcPts val="0"/>
              </a:spcAft>
              <a:buClr>
                <a:schemeClr val="dk1"/>
              </a:buClr>
              <a:buSzPts val="1600"/>
              <a:buNone/>
              <a:defRPr>
                <a:solidFill>
                  <a:schemeClr val="dk1"/>
                </a:solidFill>
              </a:defRPr>
            </a:lvl8pPr>
            <a:lvl9pPr lvl="8" rtl="0">
              <a:spcBef>
                <a:spcPts val="0"/>
              </a:spcBef>
              <a:spcAft>
                <a:spcPts val="0"/>
              </a:spcAft>
              <a:buClr>
                <a:schemeClr val="dk1"/>
              </a:buClr>
              <a:buSzPts val="1600"/>
              <a:buNone/>
              <a:defRPr>
                <a:solidFill>
                  <a:schemeClr val="dk1"/>
                </a:solidFill>
              </a:defRPr>
            </a:lvl9pPr>
          </a:lstStyle>
          <a:p/>
        </p:txBody>
      </p:sp>
      <p:sp>
        <p:nvSpPr>
          <p:cNvPr id="229" name="Google Shape;229;p34"/>
          <p:cNvSpPr txBox="1"/>
          <p:nvPr>
            <p:ph hasCustomPrompt="1" idx="4" type="title"/>
          </p:nvPr>
        </p:nvSpPr>
        <p:spPr>
          <a:xfrm>
            <a:off x="5030913" y="2901312"/>
            <a:ext cx="2892900" cy="598500"/>
          </a:xfrm>
          <a:prstGeom prst="rect">
            <a:avLst/>
          </a:prstGeom>
        </p:spPr>
        <p:txBody>
          <a:bodyPr anchorCtr="0" anchor="t" bIns="0" lIns="91425" spcFirstLastPara="1" rIns="91425" wrap="square" tIns="0">
            <a:noAutofit/>
          </a:bodyPr>
          <a:lstStyle>
            <a:lvl1pPr lvl="0" rtl="0">
              <a:spcBef>
                <a:spcPts val="0"/>
              </a:spcBef>
              <a:spcAft>
                <a:spcPts val="0"/>
              </a:spcAft>
              <a:buSzPts val="3000"/>
              <a:buNone/>
              <a:defRPr>
                <a:solidFill>
                  <a:schemeClr val="accent2"/>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230" name="Google Shape;230;p34"/>
          <p:cNvSpPr txBox="1"/>
          <p:nvPr>
            <p:ph idx="5" type="subTitle"/>
          </p:nvPr>
        </p:nvSpPr>
        <p:spPr>
          <a:xfrm>
            <a:off x="5030913" y="3533687"/>
            <a:ext cx="2892900" cy="445200"/>
          </a:xfrm>
          <a:prstGeom prst="rect">
            <a:avLst/>
          </a:prstGeom>
        </p:spPr>
        <p:txBody>
          <a:bodyPr anchorCtr="0" anchor="t" bIns="0" lIns="91425" spcFirstLastPara="1" rIns="91425" wrap="square" tIns="0">
            <a:noAutofit/>
          </a:bodyPr>
          <a:lstStyle>
            <a:lvl1pPr lvl="0" rtl="0">
              <a:spcBef>
                <a:spcPts val="0"/>
              </a:spcBef>
              <a:spcAft>
                <a:spcPts val="0"/>
              </a:spcAft>
              <a:buClr>
                <a:schemeClr val="dk1"/>
              </a:buClr>
              <a:buSzPts val="1600"/>
              <a:buNone/>
              <a:defRPr/>
            </a:lvl1pPr>
            <a:lvl2pPr lvl="1" rtl="0">
              <a:spcBef>
                <a:spcPts val="0"/>
              </a:spcBef>
              <a:spcAft>
                <a:spcPts val="0"/>
              </a:spcAft>
              <a:buClr>
                <a:schemeClr val="dk1"/>
              </a:buClr>
              <a:buSzPts val="1600"/>
              <a:buNone/>
              <a:defRPr>
                <a:solidFill>
                  <a:schemeClr val="dk1"/>
                </a:solidFill>
              </a:defRPr>
            </a:lvl2pPr>
            <a:lvl3pPr lvl="2" rtl="0">
              <a:spcBef>
                <a:spcPts val="0"/>
              </a:spcBef>
              <a:spcAft>
                <a:spcPts val="0"/>
              </a:spcAft>
              <a:buClr>
                <a:schemeClr val="dk1"/>
              </a:buClr>
              <a:buSzPts val="1600"/>
              <a:buNone/>
              <a:defRPr>
                <a:solidFill>
                  <a:schemeClr val="dk1"/>
                </a:solidFill>
              </a:defRPr>
            </a:lvl3pPr>
            <a:lvl4pPr lvl="3" rtl="0">
              <a:spcBef>
                <a:spcPts val="0"/>
              </a:spcBef>
              <a:spcAft>
                <a:spcPts val="0"/>
              </a:spcAft>
              <a:buClr>
                <a:schemeClr val="dk1"/>
              </a:buClr>
              <a:buSzPts val="1600"/>
              <a:buNone/>
              <a:defRPr>
                <a:solidFill>
                  <a:schemeClr val="dk1"/>
                </a:solidFill>
              </a:defRPr>
            </a:lvl4pPr>
            <a:lvl5pPr lvl="4" rtl="0">
              <a:spcBef>
                <a:spcPts val="0"/>
              </a:spcBef>
              <a:spcAft>
                <a:spcPts val="0"/>
              </a:spcAft>
              <a:buClr>
                <a:schemeClr val="dk1"/>
              </a:buClr>
              <a:buSzPts val="1600"/>
              <a:buNone/>
              <a:defRPr>
                <a:solidFill>
                  <a:schemeClr val="dk1"/>
                </a:solidFill>
              </a:defRPr>
            </a:lvl5pPr>
            <a:lvl6pPr lvl="5" rtl="0">
              <a:spcBef>
                <a:spcPts val="0"/>
              </a:spcBef>
              <a:spcAft>
                <a:spcPts val="0"/>
              </a:spcAft>
              <a:buClr>
                <a:schemeClr val="dk1"/>
              </a:buClr>
              <a:buSzPts val="1600"/>
              <a:buNone/>
              <a:defRPr>
                <a:solidFill>
                  <a:schemeClr val="dk1"/>
                </a:solidFill>
              </a:defRPr>
            </a:lvl6pPr>
            <a:lvl7pPr lvl="6" rtl="0">
              <a:spcBef>
                <a:spcPts val="0"/>
              </a:spcBef>
              <a:spcAft>
                <a:spcPts val="0"/>
              </a:spcAft>
              <a:buClr>
                <a:schemeClr val="dk1"/>
              </a:buClr>
              <a:buSzPts val="1600"/>
              <a:buNone/>
              <a:defRPr>
                <a:solidFill>
                  <a:schemeClr val="dk1"/>
                </a:solidFill>
              </a:defRPr>
            </a:lvl7pPr>
            <a:lvl8pPr lvl="7" rtl="0">
              <a:spcBef>
                <a:spcPts val="0"/>
              </a:spcBef>
              <a:spcAft>
                <a:spcPts val="0"/>
              </a:spcAft>
              <a:buClr>
                <a:schemeClr val="dk1"/>
              </a:buClr>
              <a:buSzPts val="1600"/>
              <a:buNone/>
              <a:defRPr>
                <a:solidFill>
                  <a:schemeClr val="dk1"/>
                </a:solidFill>
              </a:defRPr>
            </a:lvl8pPr>
            <a:lvl9pPr lvl="8" rtl="0">
              <a:spcBef>
                <a:spcPts val="0"/>
              </a:spcBef>
              <a:spcAft>
                <a:spcPts val="0"/>
              </a:spcAft>
              <a:buClr>
                <a:schemeClr val="dk1"/>
              </a:buClr>
              <a:buSzPts val="1600"/>
              <a:buNone/>
              <a:defRPr>
                <a:solidFill>
                  <a:schemeClr val="dk1"/>
                </a:solidFill>
              </a:defRPr>
            </a:lvl9pPr>
          </a:lstStyle>
          <a:p/>
        </p:txBody>
      </p:sp>
      <p:sp>
        <p:nvSpPr>
          <p:cNvPr id="231" name="Google Shape;231;p34"/>
          <p:cNvSpPr/>
          <p:nvPr/>
        </p:nvSpPr>
        <p:spPr>
          <a:xfrm rot="4767739">
            <a:off x="-867258" y="-1339262"/>
            <a:ext cx="2996358" cy="3779632"/>
          </a:xfrm>
          <a:custGeom>
            <a:rect b="b" l="l" r="r" t="t"/>
            <a:pathLst>
              <a:path extrusionOk="0" h="6278" w="4977">
                <a:moveTo>
                  <a:pt x="1977" y="0"/>
                </a:moveTo>
                <a:cubicBezTo>
                  <a:pt x="1959" y="0"/>
                  <a:pt x="1940" y="2"/>
                  <a:pt x="1921" y="4"/>
                </a:cubicBezTo>
                <a:cubicBezTo>
                  <a:pt x="1186" y="96"/>
                  <a:pt x="736" y="576"/>
                  <a:pt x="644" y="1455"/>
                </a:cubicBezTo>
                <a:cubicBezTo>
                  <a:pt x="593" y="1914"/>
                  <a:pt x="532" y="2364"/>
                  <a:pt x="440" y="2814"/>
                </a:cubicBezTo>
                <a:cubicBezTo>
                  <a:pt x="1" y="5041"/>
                  <a:pt x="1554" y="6277"/>
                  <a:pt x="2953" y="6277"/>
                </a:cubicBezTo>
                <a:cubicBezTo>
                  <a:pt x="3730" y="6277"/>
                  <a:pt x="4445" y="5868"/>
                  <a:pt x="4843" y="5204"/>
                </a:cubicBezTo>
                <a:cubicBezTo>
                  <a:pt x="4966" y="5010"/>
                  <a:pt x="4976" y="4765"/>
                  <a:pt x="4854" y="4571"/>
                </a:cubicBezTo>
                <a:cubicBezTo>
                  <a:pt x="4782" y="4438"/>
                  <a:pt x="4527" y="4254"/>
                  <a:pt x="4241" y="4060"/>
                </a:cubicBezTo>
                <a:cubicBezTo>
                  <a:pt x="3658" y="3682"/>
                  <a:pt x="3270" y="3069"/>
                  <a:pt x="3178" y="2384"/>
                </a:cubicBezTo>
                <a:cubicBezTo>
                  <a:pt x="3029" y="1342"/>
                  <a:pt x="2610" y="0"/>
                  <a:pt x="1977" y="0"/>
                </a:cubicBezTo>
                <a:close/>
              </a:path>
            </a:pathLst>
          </a:cu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232" name="Google Shape;232;p34"/>
          <p:cNvSpPr/>
          <p:nvPr/>
        </p:nvSpPr>
        <p:spPr>
          <a:xfrm>
            <a:off x="1166488" y="4611600"/>
            <a:ext cx="154800" cy="1548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34"/>
          <p:cNvSpPr/>
          <p:nvPr/>
        </p:nvSpPr>
        <p:spPr>
          <a:xfrm>
            <a:off x="8027675" y="681563"/>
            <a:ext cx="154800" cy="1548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34"/>
          <p:cNvSpPr/>
          <p:nvPr/>
        </p:nvSpPr>
        <p:spPr>
          <a:xfrm rot="-7860199">
            <a:off x="6991528" y="3131675"/>
            <a:ext cx="3470800" cy="3907600"/>
          </a:xfrm>
          <a:custGeom>
            <a:rect b="b" l="l" r="r" t="t"/>
            <a:pathLst>
              <a:path extrusionOk="0" h="6351" w="5641">
                <a:moveTo>
                  <a:pt x="3688" y="1"/>
                </a:moveTo>
                <a:cubicBezTo>
                  <a:pt x="3070" y="1"/>
                  <a:pt x="2405" y="379"/>
                  <a:pt x="1942" y="919"/>
                </a:cubicBezTo>
                <a:cubicBezTo>
                  <a:pt x="1646" y="1276"/>
                  <a:pt x="1339" y="1624"/>
                  <a:pt x="1033" y="1981"/>
                </a:cubicBezTo>
                <a:cubicBezTo>
                  <a:pt x="1" y="3146"/>
                  <a:pt x="451" y="4944"/>
                  <a:pt x="1687" y="5843"/>
                </a:cubicBezTo>
                <a:cubicBezTo>
                  <a:pt x="2158" y="6190"/>
                  <a:pt x="2726" y="6351"/>
                  <a:pt x="3270" y="6351"/>
                </a:cubicBezTo>
                <a:cubicBezTo>
                  <a:pt x="4011" y="6351"/>
                  <a:pt x="4709" y="6052"/>
                  <a:pt x="5069" y="5517"/>
                </a:cubicBezTo>
                <a:cubicBezTo>
                  <a:pt x="5641" y="4668"/>
                  <a:pt x="3352" y="4454"/>
                  <a:pt x="4609" y="1828"/>
                </a:cubicBezTo>
                <a:cubicBezTo>
                  <a:pt x="4844" y="1348"/>
                  <a:pt x="5089" y="888"/>
                  <a:pt x="4680" y="439"/>
                </a:cubicBezTo>
                <a:cubicBezTo>
                  <a:pt x="4400" y="132"/>
                  <a:pt x="4052" y="1"/>
                  <a:pt x="3688" y="1"/>
                </a:cubicBezTo>
                <a:close/>
              </a:path>
            </a:pathLst>
          </a:cu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6">
    <p:spTree>
      <p:nvGrpSpPr>
        <p:cNvPr id="235" name="Shape 235"/>
        <p:cNvGrpSpPr/>
        <p:nvPr/>
      </p:nvGrpSpPr>
      <p:grpSpPr>
        <a:xfrm>
          <a:off x="0" y="0"/>
          <a:ext cx="0" cy="0"/>
          <a:chOff x="0" y="0"/>
          <a:chExt cx="0" cy="0"/>
        </a:xfrm>
      </p:grpSpPr>
      <p:sp>
        <p:nvSpPr>
          <p:cNvPr id="236" name="Google Shape;236;p35"/>
          <p:cNvSpPr txBox="1"/>
          <p:nvPr>
            <p:ph type="title"/>
          </p:nvPr>
        </p:nvSpPr>
        <p:spPr>
          <a:xfrm>
            <a:off x="750025" y="550550"/>
            <a:ext cx="4165800" cy="504300"/>
          </a:xfrm>
          <a:prstGeom prst="rect">
            <a:avLst/>
          </a:prstGeom>
        </p:spPr>
        <p:txBody>
          <a:bodyPr anchorCtr="0" anchor="t" bIns="0" lIns="91425" spcFirstLastPara="1" rIns="91425" wrap="square" tIns="0">
            <a:noAutofit/>
          </a:bodyPr>
          <a:lstStyle>
            <a:lvl1pPr lvl="0" rtl="0">
              <a:spcBef>
                <a:spcPts val="0"/>
              </a:spcBef>
              <a:spcAft>
                <a:spcPts val="0"/>
              </a:spcAft>
              <a:buSzPts val="3500"/>
              <a:buNone/>
              <a:defRPr>
                <a:solidFill>
                  <a:schemeClr val="accen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37" name="Google Shape;237;p35"/>
          <p:cNvSpPr txBox="1"/>
          <p:nvPr>
            <p:ph idx="1" type="body"/>
          </p:nvPr>
        </p:nvSpPr>
        <p:spPr>
          <a:xfrm>
            <a:off x="4225200" y="1567650"/>
            <a:ext cx="4165800" cy="2728200"/>
          </a:xfrm>
          <a:prstGeom prst="rect">
            <a:avLst/>
          </a:prstGeom>
        </p:spPr>
        <p:txBody>
          <a:bodyPr anchorCtr="0" anchor="ctr" bIns="0" lIns="91425" spcFirstLastPara="1" rIns="91425" wrap="square" tIns="0">
            <a:noAutofit/>
          </a:bodyPr>
          <a:lstStyle>
            <a:lvl1pPr indent="-330200" lvl="0" marL="457200" rtl="0">
              <a:lnSpc>
                <a:spcPct val="100000"/>
              </a:lnSpc>
              <a:spcBef>
                <a:spcPts val="0"/>
              </a:spcBef>
              <a:spcAft>
                <a:spcPts val="0"/>
              </a:spcAft>
              <a:buClr>
                <a:schemeClr val="accent1"/>
              </a:buClr>
              <a:buSzPts val="1600"/>
              <a:buChar char="○"/>
              <a:defRPr sz="1600"/>
            </a:lvl1pPr>
            <a:lvl2pPr indent="-330200" lvl="1" marL="914400" rtl="0">
              <a:lnSpc>
                <a:spcPct val="100000"/>
              </a:lnSpc>
              <a:spcBef>
                <a:spcPts val="0"/>
              </a:spcBef>
              <a:spcAft>
                <a:spcPts val="0"/>
              </a:spcAft>
              <a:buClr>
                <a:schemeClr val="lt2"/>
              </a:buClr>
              <a:buSzPts val="1600"/>
              <a:buFont typeface="Montserrat"/>
              <a:buChar char="○"/>
              <a:defRPr/>
            </a:lvl2pPr>
            <a:lvl3pPr indent="-330200" lvl="2" marL="1371600" rtl="0">
              <a:spcBef>
                <a:spcPts val="0"/>
              </a:spcBef>
              <a:spcAft>
                <a:spcPts val="0"/>
              </a:spcAft>
              <a:buClr>
                <a:schemeClr val="lt2"/>
              </a:buClr>
              <a:buSzPts val="1600"/>
              <a:buFont typeface="Montserrat"/>
              <a:buChar char="■"/>
              <a:defRPr/>
            </a:lvl3pPr>
            <a:lvl4pPr indent="-330200" lvl="3" marL="1828800" rtl="0">
              <a:spcBef>
                <a:spcPts val="0"/>
              </a:spcBef>
              <a:spcAft>
                <a:spcPts val="0"/>
              </a:spcAft>
              <a:buClr>
                <a:schemeClr val="lt2"/>
              </a:buClr>
              <a:buSzPts val="1600"/>
              <a:buFont typeface="Montserrat"/>
              <a:buChar char="●"/>
              <a:defRPr/>
            </a:lvl4pPr>
            <a:lvl5pPr indent="-330200" lvl="4" marL="2286000" rtl="0">
              <a:spcBef>
                <a:spcPts val="0"/>
              </a:spcBef>
              <a:spcAft>
                <a:spcPts val="0"/>
              </a:spcAft>
              <a:buClr>
                <a:schemeClr val="lt2"/>
              </a:buClr>
              <a:buSzPts val="1600"/>
              <a:buFont typeface="Montserrat"/>
              <a:buChar char="○"/>
              <a:defRPr/>
            </a:lvl5pPr>
            <a:lvl6pPr indent="-330200" lvl="5" marL="2743200" rtl="0">
              <a:spcBef>
                <a:spcPts val="0"/>
              </a:spcBef>
              <a:spcAft>
                <a:spcPts val="0"/>
              </a:spcAft>
              <a:buClr>
                <a:schemeClr val="lt2"/>
              </a:buClr>
              <a:buSzPts val="1600"/>
              <a:buFont typeface="Montserrat"/>
              <a:buChar char="■"/>
              <a:defRPr/>
            </a:lvl6pPr>
            <a:lvl7pPr indent="-330200" lvl="6" marL="3200400" rtl="0">
              <a:spcBef>
                <a:spcPts val="0"/>
              </a:spcBef>
              <a:spcAft>
                <a:spcPts val="0"/>
              </a:spcAft>
              <a:buClr>
                <a:schemeClr val="lt2"/>
              </a:buClr>
              <a:buSzPts val="1600"/>
              <a:buFont typeface="Montserrat"/>
              <a:buChar char="●"/>
              <a:defRPr/>
            </a:lvl7pPr>
            <a:lvl8pPr indent="-330200" lvl="7" marL="3657600" rtl="0">
              <a:spcBef>
                <a:spcPts val="0"/>
              </a:spcBef>
              <a:spcAft>
                <a:spcPts val="0"/>
              </a:spcAft>
              <a:buClr>
                <a:schemeClr val="lt2"/>
              </a:buClr>
              <a:buSzPts val="1600"/>
              <a:buFont typeface="Montserrat"/>
              <a:buChar char="○"/>
              <a:defRPr/>
            </a:lvl8pPr>
            <a:lvl9pPr indent="-330200" lvl="8" marL="4114800" rtl="0">
              <a:spcBef>
                <a:spcPts val="0"/>
              </a:spcBef>
              <a:spcAft>
                <a:spcPts val="0"/>
              </a:spcAft>
              <a:buClr>
                <a:schemeClr val="lt2"/>
              </a:buClr>
              <a:buSzPts val="1600"/>
              <a:buFont typeface="Montserrat"/>
              <a:buChar char="■"/>
              <a:defRPr/>
            </a:lvl9pPr>
          </a:lstStyle>
          <a:p/>
        </p:txBody>
      </p:sp>
      <p:sp>
        <p:nvSpPr>
          <p:cNvPr id="238" name="Google Shape;238;p35"/>
          <p:cNvSpPr/>
          <p:nvPr/>
        </p:nvSpPr>
        <p:spPr>
          <a:xfrm rot="7036076">
            <a:off x="6820480" y="-1945246"/>
            <a:ext cx="3470802" cy="3907609"/>
          </a:xfrm>
          <a:custGeom>
            <a:rect b="b" l="l" r="r" t="t"/>
            <a:pathLst>
              <a:path extrusionOk="0" h="6351" w="5641">
                <a:moveTo>
                  <a:pt x="3688" y="1"/>
                </a:moveTo>
                <a:cubicBezTo>
                  <a:pt x="3070" y="1"/>
                  <a:pt x="2405" y="379"/>
                  <a:pt x="1942" y="919"/>
                </a:cubicBezTo>
                <a:cubicBezTo>
                  <a:pt x="1646" y="1276"/>
                  <a:pt x="1339" y="1624"/>
                  <a:pt x="1033" y="1981"/>
                </a:cubicBezTo>
                <a:cubicBezTo>
                  <a:pt x="1" y="3146"/>
                  <a:pt x="451" y="4944"/>
                  <a:pt x="1687" y="5843"/>
                </a:cubicBezTo>
                <a:cubicBezTo>
                  <a:pt x="2158" y="6190"/>
                  <a:pt x="2726" y="6351"/>
                  <a:pt x="3270" y="6351"/>
                </a:cubicBezTo>
                <a:cubicBezTo>
                  <a:pt x="4011" y="6351"/>
                  <a:pt x="4709" y="6052"/>
                  <a:pt x="5069" y="5517"/>
                </a:cubicBezTo>
                <a:cubicBezTo>
                  <a:pt x="5641" y="4668"/>
                  <a:pt x="3352" y="4454"/>
                  <a:pt x="4609" y="1828"/>
                </a:cubicBezTo>
                <a:cubicBezTo>
                  <a:pt x="4844" y="1348"/>
                  <a:pt x="5089" y="888"/>
                  <a:pt x="4680" y="439"/>
                </a:cubicBezTo>
                <a:cubicBezTo>
                  <a:pt x="4400" y="132"/>
                  <a:pt x="4052" y="1"/>
                  <a:pt x="3688" y="1"/>
                </a:cubicBezTo>
                <a:close/>
              </a:path>
            </a:pathLst>
          </a:cu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35"/>
          <p:cNvSpPr/>
          <p:nvPr/>
        </p:nvSpPr>
        <p:spPr>
          <a:xfrm rot="821154">
            <a:off x="378869" y="2275425"/>
            <a:ext cx="154692" cy="154692"/>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6_1">
    <p:spTree>
      <p:nvGrpSpPr>
        <p:cNvPr id="240" name="Shape 240"/>
        <p:cNvGrpSpPr/>
        <p:nvPr/>
      </p:nvGrpSpPr>
      <p:grpSpPr>
        <a:xfrm>
          <a:off x="0" y="0"/>
          <a:ext cx="0" cy="0"/>
          <a:chOff x="0" y="0"/>
          <a:chExt cx="0" cy="0"/>
        </a:xfrm>
      </p:grpSpPr>
      <p:sp>
        <p:nvSpPr>
          <p:cNvPr id="241" name="Google Shape;241;p36"/>
          <p:cNvSpPr txBox="1"/>
          <p:nvPr>
            <p:ph type="title"/>
          </p:nvPr>
        </p:nvSpPr>
        <p:spPr>
          <a:xfrm>
            <a:off x="750000" y="550550"/>
            <a:ext cx="7644000" cy="504300"/>
          </a:xfrm>
          <a:prstGeom prst="rect">
            <a:avLst/>
          </a:prstGeom>
        </p:spPr>
        <p:txBody>
          <a:bodyPr anchorCtr="0" anchor="t" bIns="0" lIns="91425" spcFirstLastPara="1" rIns="91425" wrap="square" tIns="0">
            <a:noAutofit/>
          </a:bodyPr>
          <a:lstStyle>
            <a:lvl1pPr lvl="0" rtl="0" algn="ctr">
              <a:spcBef>
                <a:spcPts val="0"/>
              </a:spcBef>
              <a:spcAft>
                <a:spcPts val="0"/>
              </a:spcAft>
              <a:buSzPts val="3500"/>
              <a:buNone/>
              <a:defRPr>
                <a:solidFill>
                  <a:schemeClr val="accen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42" name="Google Shape;242;p36"/>
          <p:cNvSpPr txBox="1"/>
          <p:nvPr>
            <p:ph idx="1" type="subTitle"/>
          </p:nvPr>
        </p:nvSpPr>
        <p:spPr>
          <a:xfrm>
            <a:off x="1761625" y="1260475"/>
            <a:ext cx="5620800" cy="460800"/>
          </a:xfrm>
          <a:prstGeom prst="rect">
            <a:avLst/>
          </a:prstGeom>
        </p:spPr>
        <p:txBody>
          <a:bodyPr anchorCtr="0" anchor="ctr" bIns="0" lIns="91425" spcFirstLastPara="1" rIns="91425" wrap="square" tIns="0">
            <a:noAutofit/>
          </a:bodyPr>
          <a:lstStyle>
            <a:lvl1pPr lvl="0" rtl="0" algn="ctr">
              <a:lnSpc>
                <a:spcPct val="100000"/>
              </a:lnSpc>
              <a:spcBef>
                <a:spcPts val="0"/>
              </a:spcBef>
              <a:spcAft>
                <a:spcPts val="0"/>
              </a:spcAft>
              <a:buSzPts val="2000"/>
              <a:buNone/>
              <a:defRPr/>
            </a:lvl1pPr>
            <a:lvl2pPr lvl="1" rtl="0" algn="ctr">
              <a:lnSpc>
                <a:spcPct val="100000"/>
              </a:lnSpc>
              <a:spcBef>
                <a:spcPts val="0"/>
              </a:spcBef>
              <a:spcAft>
                <a:spcPts val="0"/>
              </a:spcAft>
              <a:buSzPts val="2000"/>
              <a:buNone/>
              <a:defRPr b="1" sz="2000"/>
            </a:lvl2pPr>
            <a:lvl3pPr lvl="2" rtl="0" algn="ctr">
              <a:lnSpc>
                <a:spcPct val="100000"/>
              </a:lnSpc>
              <a:spcBef>
                <a:spcPts val="0"/>
              </a:spcBef>
              <a:spcAft>
                <a:spcPts val="0"/>
              </a:spcAft>
              <a:buSzPts val="2000"/>
              <a:buNone/>
              <a:defRPr b="1" sz="2000"/>
            </a:lvl3pPr>
            <a:lvl4pPr lvl="3" rtl="0" algn="ctr">
              <a:lnSpc>
                <a:spcPct val="100000"/>
              </a:lnSpc>
              <a:spcBef>
                <a:spcPts val="0"/>
              </a:spcBef>
              <a:spcAft>
                <a:spcPts val="0"/>
              </a:spcAft>
              <a:buSzPts val="2000"/>
              <a:buNone/>
              <a:defRPr b="1" sz="2000"/>
            </a:lvl4pPr>
            <a:lvl5pPr lvl="4" rtl="0" algn="ctr">
              <a:lnSpc>
                <a:spcPct val="100000"/>
              </a:lnSpc>
              <a:spcBef>
                <a:spcPts val="0"/>
              </a:spcBef>
              <a:spcAft>
                <a:spcPts val="0"/>
              </a:spcAft>
              <a:buSzPts val="2000"/>
              <a:buNone/>
              <a:defRPr b="1" sz="2000"/>
            </a:lvl5pPr>
            <a:lvl6pPr lvl="5" rtl="0" algn="ctr">
              <a:lnSpc>
                <a:spcPct val="100000"/>
              </a:lnSpc>
              <a:spcBef>
                <a:spcPts val="0"/>
              </a:spcBef>
              <a:spcAft>
                <a:spcPts val="0"/>
              </a:spcAft>
              <a:buSzPts val="2000"/>
              <a:buNone/>
              <a:defRPr b="1" sz="2000"/>
            </a:lvl6pPr>
            <a:lvl7pPr lvl="6" rtl="0" algn="ctr">
              <a:lnSpc>
                <a:spcPct val="100000"/>
              </a:lnSpc>
              <a:spcBef>
                <a:spcPts val="0"/>
              </a:spcBef>
              <a:spcAft>
                <a:spcPts val="0"/>
              </a:spcAft>
              <a:buSzPts val="2000"/>
              <a:buNone/>
              <a:defRPr b="1" sz="2000"/>
            </a:lvl7pPr>
            <a:lvl8pPr lvl="7" rtl="0" algn="ctr">
              <a:lnSpc>
                <a:spcPct val="100000"/>
              </a:lnSpc>
              <a:spcBef>
                <a:spcPts val="0"/>
              </a:spcBef>
              <a:spcAft>
                <a:spcPts val="0"/>
              </a:spcAft>
              <a:buSzPts val="2000"/>
              <a:buNone/>
              <a:defRPr b="1" sz="2000"/>
            </a:lvl8pPr>
            <a:lvl9pPr lvl="8" rtl="0" algn="ctr">
              <a:lnSpc>
                <a:spcPct val="100000"/>
              </a:lnSpc>
              <a:spcBef>
                <a:spcPts val="0"/>
              </a:spcBef>
              <a:spcAft>
                <a:spcPts val="0"/>
              </a:spcAft>
              <a:buSzPts val="2000"/>
              <a:buNone/>
              <a:defRPr b="1" sz="2000"/>
            </a:lvl9pPr>
          </a:lstStyle>
          <a:p/>
        </p:txBody>
      </p:sp>
      <p:sp>
        <p:nvSpPr>
          <p:cNvPr id="243" name="Google Shape;243;p36"/>
          <p:cNvSpPr txBox="1"/>
          <p:nvPr>
            <p:ph idx="2" type="body"/>
          </p:nvPr>
        </p:nvSpPr>
        <p:spPr>
          <a:xfrm>
            <a:off x="750450" y="1899862"/>
            <a:ext cx="3821700" cy="2629200"/>
          </a:xfrm>
          <a:prstGeom prst="rect">
            <a:avLst/>
          </a:prstGeom>
        </p:spPr>
        <p:txBody>
          <a:bodyPr anchorCtr="0" anchor="t" bIns="0" lIns="91425" spcFirstLastPara="1" rIns="91425" wrap="square" tIns="0">
            <a:noAutofit/>
          </a:bodyPr>
          <a:lstStyle>
            <a:lvl1pPr indent="-317500" lvl="0" marL="457200" rtl="0">
              <a:lnSpc>
                <a:spcPct val="100000"/>
              </a:lnSpc>
              <a:spcBef>
                <a:spcPts val="0"/>
              </a:spcBef>
              <a:spcAft>
                <a:spcPts val="0"/>
              </a:spcAft>
              <a:buSzPts val="1400"/>
              <a:buChar char="●"/>
              <a:defRPr/>
            </a:lvl1pPr>
            <a:lvl2pPr indent="-330200" lvl="1" marL="914400" rtl="0">
              <a:lnSpc>
                <a:spcPct val="100000"/>
              </a:lnSpc>
              <a:spcBef>
                <a:spcPts val="0"/>
              </a:spcBef>
              <a:spcAft>
                <a:spcPts val="0"/>
              </a:spcAft>
              <a:buSzPts val="1600"/>
              <a:buFont typeface="Montserrat"/>
              <a:buChar char="○"/>
              <a:defRPr sz="1200"/>
            </a:lvl2pPr>
            <a:lvl3pPr indent="-330200" lvl="2" marL="1371600" rtl="0">
              <a:spcBef>
                <a:spcPts val="0"/>
              </a:spcBef>
              <a:spcAft>
                <a:spcPts val="0"/>
              </a:spcAft>
              <a:buSzPts val="1600"/>
              <a:buFont typeface="Montserrat"/>
              <a:buChar char="■"/>
              <a:defRPr/>
            </a:lvl3pPr>
            <a:lvl4pPr indent="-330200" lvl="3" marL="1828800" rtl="0">
              <a:spcBef>
                <a:spcPts val="0"/>
              </a:spcBef>
              <a:spcAft>
                <a:spcPts val="0"/>
              </a:spcAft>
              <a:buSzPts val="1600"/>
              <a:buFont typeface="Montserrat"/>
              <a:buChar char="●"/>
              <a:defRPr/>
            </a:lvl4pPr>
            <a:lvl5pPr indent="-330200" lvl="4" marL="2286000" rtl="0">
              <a:spcBef>
                <a:spcPts val="0"/>
              </a:spcBef>
              <a:spcAft>
                <a:spcPts val="0"/>
              </a:spcAft>
              <a:buSzPts val="1600"/>
              <a:buFont typeface="Montserrat"/>
              <a:buChar char="○"/>
              <a:defRPr/>
            </a:lvl5pPr>
            <a:lvl6pPr indent="-330200" lvl="5" marL="2743200" rtl="0">
              <a:spcBef>
                <a:spcPts val="0"/>
              </a:spcBef>
              <a:spcAft>
                <a:spcPts val="0"/>
              </a:spcAft>
              <a:buSzPts val="1600"/>
              <a:buFont typeface="Montserrat"/>
              <a:buChar char="■"/>
              <a:defRPr/>
            </a:lvl6pPr>
            <a:lvl7pPr indent="-330200" lvl="6" marL="3200400" rtl="0">
              <a:spcBef>
                <a:spcPts val="0"/>
              </a:spcBef>
              <a:spcAft>
                <a:spcPts val="0"/>
              </a:spcAft>
              <a:buSzPts val="1600"/>
              <a:buFont typeface="Montserrat"/>
              <a:buChar char="●"/>
              <a:defRPr/>
            </a:lvl7pPr>
            <a:lvl8pPr indent="-330200" lvl="7" marL="3657600" rtl="0">
              <a:spcBef>
                <a:spcPts val="0"/>
              </a:spcBef>
              <a:spcAft>
                <a:spcPts val="0"/>
              </a:spcAft>
              <a:buSzPts val="1600"/>
              <a:buFont typeface="Montserrat"/>
              <a:buChar char="○"/>
              <a:defRPr/>
            </a:lvl8pPr>
            <a:lvl9pPr indent="-330200" lvl="8" marL="4114800" rtl="0">
              <a:spcBef>
                <a:spcPts val="0"/>
              </a:spcBef>
              <a:spcAft>
                <a:spcPts val="0"/>
              </a:spcAft>
              <a:buSzPts val="1600"/>
              <a:buFont typeface="Montserrat"/>
              <a:buChar char="■"/>
              <a:defRPr/>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1">
    <p:spTree>
      <p:nvGrpSpPr>
        <p:cNvPr id="244" name="Shape 244"/>
        <p:cNvGrpSpPr/>
        <p:nvPr/>
      </p:nvGrpSpPr>
      <p:grpSpPr>
        <a:xfrm>
          <a:off x="0" y="0"/>
          <a:ext cx="0" cy="0"/>
          <a:chOff x="0" y="0"/>
          <a:chExt cx="0" cy="0"/>
        </a:xfrm>
      </p:grpSpPr>
      <p:sp>
        <p:nvSpPr>
          <p:cNvPr id="245" name="Google Shape;245;p37"/>
          <p:cNvSpPr txBox="1"/>
          <p:nvPr>
            <p:ph type="ctrTitle"/>
          </p:nvPr>
        </p:nvSpPr>
        <p:spPr>
          <a:xfrm>
            <a:off x="4913675" y="616438"/>
            <a:ext cx="3480300" cy="712500"/>
          </a:xfrm>
          <a:prstGeom prst="rect">
            <a:avLst/>
          </a:prstGeom>
        </p:spPr>
        <p:txBody>
          <a:bodyPr anchorCtr="0" anchor="ctr" bIns="0" lIns="91425" spcFirstLastPara="1" rIns="91425" wrap="square" tIns="0">
            <a:noAutofit/>
          </a:bodyPr>
          <a:lstStyle>
            <a:lvl1pPr lvl="0" rtl="0">
              <a:spcBef>
                <a:spcPts val="0"/>
              </a:spcBef>
              <a:spcAft>
                <a:spcPts val="0"/>
              </a:spcAft>
              <a:buClr>
                <a:schemeClr val="dk2"/>
              </a:buClr>
              <a:buSzPts val="5200"/>
              <a:buNone/>
              <a:defRPr sz="6500">
                <a:solidFill>
                  <a:schemeClr val="accent1"/>
                </a:solidFill>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246" name="Google Shape;246;p37"/>
          <p:cNvSpPr txBox="1"/>
          <p:nvPr>
            <p:ph idx="1" type="subTitle"/>
          </p:nvPr>
        </p:nvSpPr>
        <p:spPr>
          <a:xfrm>
            <a:off x="4913675" y="1679438"/>
            <a:ext cx="3480300" cy="1246800"/>
          </a:xfrm>
          <a:prstGeom prst="rect">
            <a:avLst/>
          </a:prstGeom>
        </p:spPr>
        <p:txBody>
          <a:bodyPr anchorCtr="0" anchor="t" bIns="0" lIns="91425" spcFirstLastPara="1" rIns="91425" wrap="square" tIns="0">
            <a:noAutofit/>
          </a:bodyPr>
          <a:lstStyle>
            <a:lvl1pPr lvl="0" rtl="0">
              <a:lnSpc>
                <a:spcPct val="100000"/>
              </a:lnSpc>
              <a:spcBef>
                <a:spcPts val="0"/>
              </a:spcBef>
              <a:spcAft>
                <a:spcPts val="0"/>
              </a:spcAft>
              <a:buSzPts val="2800"/>
              <a:buN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247" name="Google Shape;247;p37"/>
          <p:cNvSpPr/>
          <p:nvPr/>
        </p:nvSpPr>
        <p:spPr>
          <a:xfrm rot="3465698">
            <a:off x="-1194143" y="-1538060"/>
            <a:ext cx="3470804" cy="3907609"/>
          </a:xfrm>
          <a:custGeom>
            <a:rect b="b" l="l" r="r" t="t"/>
            <a:pathLst>
              <a:path extrusionOk="0" h="6351" w="5641">
                <a:moveTo>
                  <a:pt x="3688" y="1"/>
                </a:moveTo>
                <a:cubicBezTo>
                  <a:pt x="3070" y="1"/>
                  <a:pt x="2405" y="379"/>
                  <a:pt x="1942" y="919"/>
                </a:cubicBezTo>
                <a:cubicBezTo>
                  <a:pt x="1646" y="1276"/>
                  <a:pt x="1339" y="1624"/>
                  <a:pt x="1033" y="1981"/>
                </a:cubicBezTo>
                <a:cubicBezTo>
                  <a:pt x="1" y="3146"/>
                  <a:pt x="451" y="4944"/>
                  <a:pt x="1687" y="5843"/>
                </a:cubicBezTo>
                <a:cubicBezTo>
                  <a:pt x="2158" y="6190"/>
                  <a:pt x="2726" y="6351"/>
                  <a:pt x="3270" y="6351"/>
                </a:cubicBezTo>
                <a:cubicBezTo>
                  <a:pt x="4011" y="6351"/>
                  <a:pt x="4709" y="6052"/>
                  <a:pt x="5069" y="5517"/>
                </a:cubicBezTo>
                <a:cubicBezTo>
                  <a:pt x="5641" y="4668"/>
                  <a:pt x="3352" y="4454"/>
                  <a:pt x="4609" y="1828"/>
                </a:cubicBezTo>
                <a:cubicBezTo>
                  <a:pt x="4844" y="1348"/>
                  <a:pt x="5089" y="888"/>
                  <a:pt x="4680" y="439"/>
                </a:cubicBezTo>
                <a:cubicBezTo>
                  <a:pt x="4400" y="132"/>
                  <a:pt x="4052" y="1"/>
                  <a:pt x="3688" y="1"/>
                </a:cubicBezTo>
                <a:close/>
              </a:path>
            </a:pathLst>
          </a:cu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37"/>
          <p:cNvSpPr/>
          <p:nvPr/>
        </p:nvSpPr>
        <p:spPr>
          <a:xfrm>
            <a:off x="8626525" y="2977788"/>
            <a:ext cx="154800" cy="1548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37"/>
          <p:cNvSpPr txBox="1"/>
          <p:nvPr/>
        </p:nvSpPr>
        <p:spPr>
          <a:xfrm>
            <a:off x="4913675" y="3661424"/>
            <a:ext cx="3480300" cy="5541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lang="en" sz="1200">
                <a:solidFill>
                  <a:schemeClr val="accent2"/>
                </a:solidFill>
                <a:latin typeface="Livvic"/>
                <a:ea typeface="Livvic"/>
                <a:cs typeface="Livvic"/>
                <a:sym typeface="Livvic"/>
              </a:rPr>
              <a:t>CREDITS: This presentation template was created by </a:t>
            </a:r>
            <a:r>
              <a:rPr b="1" lang="en" sz="1200">
                <a:solidFill>
                  <a:schemeClr val="accent2"/>
                </a:solidFill>
                <a:uFill>
                  <a:noFill/>
                </a:uFill>
                <a:latin typeface="Livvic"/>
                <a:ea typeface="Livvic"/>
                <a:cs typeface="Livvic"/>
                <a:sym typeface="Livvic"/>
                <a:hlinkClick r:id="rId2">
                  <a:extLst>
                    <a:ext uri="{A12FA001-AC4F-418D-AE19-62706E023703}">
                      <ahyp:hlinkClr val="tx"/>
                    </a:ext>
                  </a:extLst>
                </a:hlinkClick>
              </a:rPr>
              <a:t>Slidesgo</a:t>
            </a:r>
            <a:r>
              <a:rPr lang="en" sz="1200">
                <a:solidFill>
                  <a:schemeClr val="accent2"/>
                </a:solidFill>
                <a:latin typeface="Livvic"/>
                <a:ea typeface="Livvic"/>
                <a:cs typeface="Livvic"/>
                <a:sym typeface="Livvic"/>
              </a:rPr>
              <a:t>, including icons by </a:t>
            </a:r>
            <a:r>
              <a:rPr b="1" lang="en" sz="1200">
                <a:solidFill>
                  <a:schemeClr val="accent2"/>
                </a:solidFill>
                <a:uFill>
                  <a:noFill/>
                </a:uFill>
                <a:latin typeface="Livvic"/>
                <a:ea typeface="Livvic"/>
                <a:cs typeface="Livvic"/>
                <a:sym typeface="Livvic"/>
                <a:hlinkClick r:id="rId3">
                  <a:extLst>
                    <a:ext uri="{A12FA001-AC4F-418D-AE19-62706E023703}">
                      <ahyp:hlinkClr val="tx"/>
                    </a:ext>
                  </a:extLst>
                </a:hlinkClick>
              </a:rPr>
              <a:t>Flaticon</a:t>
            </a:r>
            <a:r>
              <a:rPr lang="en" sz="1200">
                <a:solidFill>
                  <a:schemeClr val="accent2"/>
                </a:solidFill>
                <a:latin typeface="Livvic"/>
                <a:ea typeface="Livvic"/>
                <a:cs typeface="Livvic"/>
                <a:sym typeface="Livvic"/>
              </a:rPr>
              <a:t>, and infographics &amp; images by </a:t>
            </a:r>
            <a:r>
              <a:rPr b="1" lang="en" sz="1200">
                <a:solidFill>
                  <a:schemeClr val="accent2"/>
                </a:solidFill>
                <a:uFill>
                  <a:noFill/>
                </a:uFill>
                <a:latin typeface="Livvic"/>
                <a:ea typeface="Livvic"/>
                <a:cs typeface="Livvic"/>
                <a:sym typeface="Livvic"/>
                <a:hlinkClick r:id="rId4">
                  <a:extLst>
                    <a:ext uri="{A12FA001-AC4F-418D-AE19-62706E023703}">
                      <ahyp:hlinkClr val="tx"/>
                    </a:ext>
                  </a:extLst>
                </a:hlinkClick>
              </a:rPr>
              <a:t>Freepik</a:t>
            </a:r>
            <a:endParaRPr b="1" sz="1200" u="sng">
              <a:solidFill>
                <a:schemeClr val="accent2"/>
              </a:solidFill>
              <a:latin typeface="Livvic"/>
              <a:ea typeface="Livvic"/>
              <a:cs typeface="Livvic"/>
              <a:sym typeface="Livvic"/>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
  <p:cSld name="CUSTOM_7">
    <p:spTree>
      <p:nvGrpSpPr>
        <p:cNvPr id="250" name="Shape 250"/>
        <p:cNvGrpSpPr/>
        <p:nvPr/>
      </p:nvGrpSpPr>
      <p:grpSpPr>
        <a:xfrm>
          <a:off x="0" y="0"/>
          <a:ext cx="0" cy="0"/>
          <a:chOff x="0" y="0"/>
          <a:chExt cx="0" cy="0"/>
        </a:xfrm>
      </p:grpSpPr>
      <p:sp>
        <p:nvSpPr>
          <p:cNvPr id="251" name="Google Shape;251;p38"/>
          <p:cNvSpPr/>
          <p:nvPr/>
        </p:nvSpPr>
        <p:spPr>
          <a:xfrm rot="3390263">
            <a:off x="-958749" y="-1126421"/>
            <a:ext cx="2249712" cy="2532883"/>
          </a:xfrm>
          <a:custGeom>
            <a:rect b="b" l="l" r="r" t="t"/>
            <a:pathLst>
              <a:path extrusionOk="0" h="6351" w="5641">
                <a:moveTo>
                  <a:pt x="3688" y="1"/>
                </a:moveTo>
                <a:cubicBezTo>
                  <a:pt x="3070" y="1"/>
                  <a:pt x="2405" y="379"/>
                  <a:pt x="1942" y="919"/>
                </a:cubicBezTo>
                <a:cubicBezTo>
                  <a:pt x="1646" y="1276"/>
                  <a:pt x="1339" y="1624"/>
                  <a:pt x="1033" y="1981"/>
                </a:cubicBezTo>
                <a:cubicBezTo>
                  <a:pt x="1" y="3146"/>
                  <a:pt x="451" y="4944"/>
                  <a:pt x="1687" y="5843"/>
                </a:cubicBezTo>
                <a:cubicBezTo>
                  <a:pt x="2158" y="6190"/>
                  <a:pt x="2726" y="6351"/>
                  <a:pt x="3270" y="6351"/>
                </a:cubicBezTo>
                <a:cubicBezTo>
                  <a:pt x="4011" y="6351"/>
                  <a:pt x="4709" y="6052"/>
                  <a:pt x="5069" y="5517"/>
                </a:cubicBezTo>
                <a:cubicBezTo>
                  <a:pt x="5641" y="4668"/>
                  <a:pt x="3352" y="4454"/>
                  <a:pt x="4609" y="1828"/>
                </a:cubicBezTo>
                <a:cubicBezTo>
                  <a:pt x="4844" y="1348"/>
                  <a:pt x="5089" y="888"/>
                  <a:pt x="4680" y="439"/>
                </a:cubicBezTo>
                <a:cubicBezTo>
                  <a:pt x="4400" y="132"/>
                  <a:pt x="4052" y="1"/>
                  <a:pt x="3688" y="1"/>
                </a:cubicBezTo>
                <a:close/>
              </a:path>
            </a:pathLst>
          </a:cu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38"/>
          <p:cNvSpPr/>
          <p:nvPr/>
        </p:nvSpPr>
        <p:spPr>
          <a:xfrm flipH="1" rot="-4123268">
            <a:off x="7702075" y="-1158246"/>
            <a:ext cx="2596310" cy="3274974"/>
          </a:xfrm>
          <a:custGeom>
            <a:rect b="b" l="l" r="r" t="t"/>
            <a:pathLst>
              <a:path extrusionOk="0" h="6278" w="4977">
                <a:moveTo>
                  <a:pt x="1977" y="0"/>
                </a:moveTo>
                <a:cubicBezTo>
                  <a:pt x="1959" y="0"/>
                  <a:pt x="1940" y="2"/>
                  <a:pt x="1921" y="4"/>
                </a:cubicBezTo>
                <a:cubicBezTo>
                  <a:pt x="1186" y="96"/>
                  <a:pt x="736" y="576"/>
                  <a:pt x="644" y="1455"/>
                </a:cubicBezTo>
                <a:cubicBezTo>
                  <a:pt x="593" y="1914"/>
                  <a:pt x="532" y="2364"/>
                  <a:pt x="440" y="2814"/>
                </a:cubicBezTo>
                <a:cubicBezTo>
                  <a:pt x="1" y="5041"/>
                  <a:pt x="1554" y="6277"/>
                  <a:pt x="2953" y="6277"/>
                </a:cubicBezTo>
                <a:cubicBezTo>
                  <a:pt x="3730" y="6277"/>
                  <a:pt x="4445" y="5868"/>
                  <a:pt x="4843" y="5204"/>
                </a:cubicBezTo>
                <a:cubicBezTo>
                  <a:pt x="4966" y="5010"/>
                  <a:pt x="4976" y="4765"/>
                  <a:pt x="4854" y="4571"/>
                </a:cubicBezTo>
                <a:cubicBezTo>
                  <a:pt x="4782" y="4438"/>
                  <a:pt x="4527" y="4254"/>
                  <a:pt x="4241" y="4060"/>
                </a:cubicBezTo>
                <a:cubicBezTo>
                  <a:pt x="3658" y="3682"/>
                  <a:pt x="3270" y="3069"/>
                  <a:pt x="3178" y="2384"/>
                </a:cubicBezTo>
                <a:cubicBezTo>
                  <a:pt x="3029" y="1342"/>
                  <a:pt x="2610" y="0"/>
                  <a:pt x="1977" y="0"/>
                </a:cubicBezTo>
                <a:close/>
              </a:path>
            </a:pathLst>
          </a:cu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grpSp>
        <p:nvGrpSpPr>
          <p:cNvPr id="253" name="Google Shape;253;p38"/>
          <p:cNvGrpSpPr/>
          <p:nvPr/>
        </p:nvGrpSpPr>
        <p:grpSpPr>
          <a:xfrm>
            <a:off x="5924546" y="4441999"/>
            <a:ext cx="253523" cy="253753"/>
            <a:chOff x="-2040928" y="-163697"/>
            <a:chExt cx="191700" cy="191845"/>
          </a:xfrm>
        </p:grpSpPr>
        <p:cxnSp>
          <p:nvCxnSpPr>
            <p:cNvPr id="254" name="Google Shape;254;p38"/>
            <p:cNvCxnSpPr/>
            <p:nvPr/>
          </p:nvCxnSpPr>
          <p:spPr>
            <a:xfrm>
              <a:off x="-1945078" y="-203255"/>
              <a:ext cx="0" cy="271105"/>
            </a:xfrm>
            <a:prstGeom prst="straightConnector1">
              <a:avLst/>
            </a:prstGeom>
            <a:noFill/>
            <a:ln cap="flat" cmpd="sng" w="9525">
              <a:solidFill>
                <a:schemeClr val="accent1"/>
              </a:solidFill>
              <a:prstDash val="solid"/>
              <a:round/>
              <a:headEnd len="med" w="med" type="none"/>
              <a:tailEnd len="med" w="med" type="none"/>
            </a:ln>
          </p:spPr>
        </p:cxnSp>
        <p:cxnSp>
          <p:nvCxnSpPr>
            <p:cNvPr id="255" name="Google Shape;255;p38"/>
            <p:cNvCxnSpPr/>
            <p:nvPr/>
          </p:nvCxnSpPr>
          <p:spPr>
            <a:xfrm rot="-2700000">
              <a:off x="-2080630" y="-67847"/>
              <a:ext cx="271105" cy="0"/>
            </a:xfrm>
            <a:prstGeom prst="straightConnector1">
              <a:avLst/>
            </a:prstGeom>
            <a:noFill/>
            <a:ln cap="flat" cmpd="sng" w="9525">
              <a:solidFill>
                <a:schemeClr val="accent1"/>
              </a:solidFill>
              <a:prstDash val="solid"/>
              <a:round/>
              <a:headEnd len="med" w="med" type="none"/>
              <a:tailEnd len="med" w="med" type="none"/>
            </a:ln>
          </p:spPr>
        </p:cxnSp>
      </p:gr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7_1">
    <p:spTree>
      <p:nvGrpSpPr>
        <p:cNvPr id="256" name="Shape 256"/>
        <p:cNvGrpSpPr/>
        <p:nvPr/>
      </p:nvGrpSpPr>
      <p:grpSpPr>
        <a:xfrm>
          <a:off x="0" y="0"/>
          <a:ext cx="0" cy="0"/>
          <a:chOff x="0" y="0"/>
          <a:chExt cx="0" cy="0"/>
        </a:xfrm>
      </p:grpSpPr>
      <p:grpSp>
        <p:nvGrpSpPr>
          <p:cNvPr id="257" name="Google Shape;257;p39"/>
          <p:cNvGrpSpPr/>
          <p:nvPr/>
        </p:nvGrpSpPr>
        <p:grpSpPr>
          <a:xfrm>
            <a:off x="2191434" y="4568886"/>
            <a:ext cx="253523" cy="253753"/>
            <a:chOff x="-2040928" y="-163697"/>
            <a:chExt cx="191700" cy="191845"/>
          </a:xfrm>
        </p:grpSpPr>
        <p:cxnSp>
          <p:nvCxnSpPr>
            <p:cNvPr id="258" name="Google Shape;258;p39"/>
            <p:cNvCxnSpPr/>
            <p:nvPr/>
          </p:nvCxnSpPr>
          <p:spPr>
            <a:xfrm>
              <a:off x="-1945078" y="-203255"/>
              <a:ext cx="0" cy="271105"/>
            </a:xfrm>
            <a:prstGeom prst="straightConnector1">
              <a:avLst/>
            </a:prstGeom>
            <a:noFill/>
            <a:ln cap="flat" cmpd="sng" w="9525">
              <a:solidFill>
                <a:schemeClr val="accent1"/>
              </a:solidFill>
              <a:prstDash val="solid"/>
              <a:round/>
              <a:headEnd len="med" w="med" type="none"/>
              <a:tailEnd len="med" w="med" type="none"/>
            </a:ln>
          </p:spPr>
        </p:cxnSp>
        <p:cxnSp>
          <p:nvCxnSpPr>
            <p:cNvPr id="259" name="Google Shape;259;p39"/>
            <p:cNvCxnSpPr/>
            <p:nvPr/>
          </p:nvCxnSpPr>
          <p:spPr>
            <a:xfrm rot="-2700000">
              <a:off x="-2080630" y="-67847"/>
              <a:ext cx="271105" cy="0"/>
            </a:xfrm>
            <a:prstGeom prst="straightConnector1">
              <a:avLst/>
            </a:prstGeom>
            <a:noFill/>
            <a:ln cap="flat" cmpd="sng" w="9525">
              <a:solidFill>
                <a:schemeClr val="accent1"/>
              </a:solidFill>
              <a:prstDash val="solid"/>
              <a:round/>
              <a:headEnd len="med" w="med" type="none"/>
              <a:tailEnd len="med" w="med" type="none"/>
            </a:ln>
          </p:spPr>
        </p:cxnSp>
      </p:grpSp>
      <p:sp>
        <p:nvSpPr>
          <p:cNvPr id="260" name="Google Shape;260;p39"/>
          <p:cNvSpPr/>
          <p:nvPr/>
        </p:nvSpPr>
        <p:spPr>
          <a:xfrm rot="7537976">
            <a:off x="7523859" y="-1473113"/>
            <a:ext cx="2171353" cy="3007417"/>
          </a:xfrm>
          <a:custGeom>
            <a:rect b="b" l="l" r="r" t="t"/>
            <a:pathLst>
              <a:path extrusionOk="0" h="7572" w="5467">
                <a:moveTo>
                  <a:pt x="2825" y="1"/>
                </a:moveTo>
                <a:cubicBezTo>
                  <a:pt x="2123" y="1"/>
                  <a:pt x="1526" y="538"/>
                  <a:pt x="1319" y="1219"/>
                </a:cubicBezTo>
                <a:cubicBezTo>
                  <a:pt x="1247" y="1444"/>
                  <a:pt x="1186" y="1668"/>
                  <a:pt x="1155" y="1903"/>
                </a:cubicBezTo>
                <a:cubicBezTo>
                  <a:pt x="1104" y="2322"/>
                  <a:pt x="961" y="2741"/>
                  <a:pt x="726" y="3099"/>
                </a:cubicBezTo>
                <a:cubicBezTo>
                  <a:pt x="93" y="4028"/>
                  <a:pt x="1" y="5234"/>
                  <a:pt x="501" y="6246"/>
                </a:cubicBezTo>
                <a:cubicBezTo>
                  <a:pt x="930" y="7163"/>
                  <a:pt x="1971" y="7572"/>
                  <a:pt x="3079" y="7572"/>
                </a:cubicBezTo>
                <a:cubicBezTo>
                  <a:pt x="3501" y="7572"/>
                  <a:pt x="3932" y="7513"/>
                  <a:pt x="4343" y="7400"/>
                </a:cubicBezTo>
                <a:cubicBezTo>
                  <a:pt x="4496" y="7349"/>
                  <a:pt x="4629" y="7308"/>
                  <a:pt x="4751" y="7267"/>
                </a:cubicBezTo>
                <a:cubicBezTo>
                  <a:pt x="4915" y="7216"/>
                  <a:pt x="4997" y="7043"/>
                  <a:pt x="4956" y="6889"/>
                </a:cubicBezTo>
                <a:cubicBezTo>
                  <a:pt x="4915" y="6726"/>
                  <a:pt x="4568" y="6276"/>
                  <a:pt x="4312" y="5387"/>
                </a:cubicBezTo>
                <a:cubicBezTo>
                  <a:pt x="3893" y="3916"/>
                  <a:pt x="4292" y="3875"/>
                  <a:pt x="4190" y="3855"/>
                </a:cubicBezTo>
                <a:cubicBezTo>
                  <a:pt x="4312" y="3722"/>
                  <a:pt x="4578" y="2782"/>
                  <a:pt x="4588" y="2741"/>
                </a:cubicBezTo>
                <a:cubicBezTo>
                  <a:pt x="4660" y="2486"/>
                  <a:pt x="5467" y="146"/>
                  <a:pt x="2902" y="3"/>
                </a:cubicBezTo>
                <a:cubicBezTo>
                  <a:pt x="2876" y="2"/>
                  <a:pt x="2851" y="1"/>
                  <a:pt x="2825" y="1"/>
                </a:cubicBezTo>
                <a:close/>
              </a:path>
            </a:pathLst>
          </a:cu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39"/>
          <p:cNvSpPr/>
          <p:nvPr/>
        </p:nvSpPr>
        <p:spPr>
          <a:xfrm>
            <a:off x="6600075" y="561700"/>
            <a:ext cx="154800" cy="1548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62" name="Google Shape;262;p39"/>
          <p:cNvGrpSpPr/>
          <p:nvPr/>
        </p:nvGrpSpPr>
        <p:grpSpPr>
          <a:xfrm>
            <a:off x="5800646" y="224561"/>
            <a:ext cx="253523" cy="253753"/>
            <a:chOff x="-2040928" y="-163697"/>
            <a:chExt cx="191700" cy="191845"/>
          </a:xfrm>
        </p:grpSpPr>
        <p:cxnSp>
          <p:nvCxnSpPr>
            <p:cNvPr id="263" name="Google Shape;263;p39"/>
            <p:cNvCxnSpPr/>
            <p:nvPr/>
          </p:nvCxnSpPr>
          <p:spPr>
            <a:xfrm>
              <a:off x="-1945078" y="-203255"/>
              <a:ext cx="0" cy="271105"/>
            </a:xfrm>
            <a:prstGeom prst="straightConnector1">
              <a:avLst/>
            </a:prstGeom>
            <a:noFill/>
            <a:ln cap="flat" cmpd="sng" w="9525">
              <a:solidFill>
                <a:schemeClr val="accent1"/>
              </a:solidFill>
              <a:prstDash val="solid"/>
              <a:round/>
              <a:headEnd len="med" w="med" type="none"/>
              <a:tailEnd len="med" w="med" type="none"/>
            </a:ln>
          </p:spPr>
        </p:cxnSp>
        <p:cxnSp>
          <p:nvCxnSpPr>
            <p:cNvPr id="264" name="Google Shape;264;p39"/>
            <p:cNvCxnSpPr/>
            <p:nvPr/>
          </p:nvCxnSpPr>
          <p:spPr>
            <a:xfrm rot="-2700000">
              <a:off x="-2080630" y="-67847"/>
              <a:ext cx="271105" cy="0"/>
            </a:xfrm>
            <a:prstGeom prst="straightConnector1">
              <a:avLst/>
            </a:prstGeom>
            <a:noFill/>
            <a:ln cap="flat" cmpd="sng" w="9525">
              <a:solidFill>
                <a:schemeClr val="accent1"/>
              </a:solidFill>
              <a:prstDash val="solid"/>
              <a:round/>
              <a:headEnd len="med" w="med" type="none"/>
              <a:tailEnd len="med" w="med" type="none"/>
            </a:ln>
          </p:spPr>
        </p:cxnSp>
      </p:grpSp>
      <p:sp>
        <p:nvSpPr>
          <p:cNvPr id="265" name="Google Shape;265;p39"/>
          <p:cNvSpPr/>
          <p:nvPr/>
        </p:nvSpPr>
        <p:spPr>
          <a:xfrm rot="-4131138">
            <a:off x="-894597" y="2615071"/>
            <a:ext cx="3470806" cy="3907593"/>
          </a:xfrm>
          <a:custGeom>
            <a:rect b="b" l="l" r="r" t="t"/>
            <a:pathLst>
              <a:path extrusionOk="0" h="6351" w="5641">
                <a:moveTo>
                  <a:pt x="3688" y="1"/>
                </a:moveTo>
                <a:cubicBezTo>
                  <a:pt x="3070" y="1"/>
                  <a:pt x="2405" y="379"/>
                  <a:pt x="1942" y="919"/>
                </a:cubicBezTo>
                <a:cubicBezTo>
                  <a:pt x="1646" y="1276"/>
                  <a:pt x="1339" y="1624"/>
                  <a:pt x="1033" y="1981"/>
                </a:cubicBezTo>
                <a:cubicBezTo>
                  <a:pt x="1" y="3146"/>
                  <a:pt x="451" y="4944"/>
                  <a:pt x="1687" y="5843"/>
                </a:cubicBezTo>
                <a:cubicBezTo>
                  <a:pt x="2158" y="6190"/>
                  <a:pt x="2726" y="6351"/>
                  <a:pt x="3270" y="6351"/>
                </a:cubicBezTo>
                <a:cubicBezTo>
                  <a:pt x="4011" y="6351"/>
                  <a:pt x="4709" y="6052"/>
                  <a:pt x="5069" y="5517"/>
                </a:cubicBezTo>
                <a:cubicBezTo>
                  <a:pt x="5641" y="4668"/>
                  <a:pt x="3352" y="4454"/>
                  <a:pt x="4609" y="1828"/>
                </a:cubicBezTo>
                <a:cubicBezTo>
                  <a:pt x="4844" y="1348"/>
                  <a:pt x="5089" y="888"/>
                  <a:pt x="4680" y="439"/>
                </a:cubicBezTo>
                <a:cubicBezTo>
                  <a:pt x="4400" y="132"/>
                  <a:pt x="4052" y="1"/>
                  <a:pt x="3688" y="1"/>
                </a:cubicBezTo>
                <a:close/>
              </a:path>
            </a:pathLst>
          </a:cu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20" Type="http://schemas.openxmlformats.org/officeDocument/2006/relationships/slideLayout" Target="../slideLayouts/slideLayout31.xml"/><Relationship Id="rId22" Type="http://schemas.openxmlformats.org/officeDocument/2006/relationships/slideLayout" Target="../slideLayouts/slideLayout33.xml"/><Relationship Id="rId21" Type="http://schemas.openxmlformats.org/officeDocument/2006/relationships/slideLayout" Target="../slideLayouts/slideLayout32.xml"/><Relationship Id="rId24" Type="http://schemas.openxmlformats.org/officeDocument/2006/relationships/slideLayout" Target="../slideLayouts/slideLayout35.xml"/><Relationship Id="rId23" Type="http://schemas.openxmlformats.org/officeDocument/2006/relationships/slideLayout" Target="../slideLayouts/slideLayout34.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26" Type="http://schemas.openxmlformats.org/officeDocument/2006/relationships/slideLayout" Target="../slideLayouts/slideLayout37.xml"/><Relationship Id="rId25" Type="http://schemas.openxmlformats.org/officeDocument/2006/relationships/slideLayout" Target="../slideLayouts/slideLayout36.xml"/><Relationship Id="rId27" Type="http://schemas.openxmlformats.org/officeDocument/2006/relationships/theme" Target="../theme/theme1.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7" Type="http://schemas.openxmlformats.org/officeDocument/2006/relationships/slideLayout" Target="../slideLayouts/slideLayout28.xml"/><Relationship Id="rId16" Type="http://schemas.openxmlformats.org/officeDocument/2006/relationships/slideLayout" Target="../slideLayouts/slideLayout27.xml"/><Relationship Id="rId19" Type="http://schemas.openxmlformats.org/officeDocument/2006/relationships/slideLayout" Target="../slideLayouts/slideLayout30.xml"/><Relationship Id="rId18" Type="http://schemas.openxmlformats.org/officeDocument/2006/relationships/slideLayout" Target="../slideLayouts/slideLayout2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0"/>
              </a:spcBef>
              <a:spcAft>
                <a:spcPts val="0"/>
              </a:spcAft>
              <a:buClr>
                <a:schemeClr val="dk2"/>
              </a:buClr>
              <a:buSzPts val="1400"/>
              <a:buChar char="○"/>
              <a:defRPr>
                <a:solidFill>
                  <a:schemeClr val="dk2"/>
                </a:solidFill>
              </a:defRPr>
            </a:lvl2pPr>
            <a:lvl3pPr indent="-317500" lvl="2" marL="1371600" rtl="0">
              <a:lnSpc>
                <a:spcPct val="115000"/>
              </a:lnSpc>
              <a:spcBef>
                <a:spcPts val="0"/>
              </a:spcBef>
              <a:spcAft>
                <a:spcPts val="0"/>
              </a:spcAft>
              <a:buClr>
                <a:schemeClr val="dk2"/>
              </a:buClr>
              <a:buSzPts val="1400"/>
              <a:buChar char="■"/>
              <a:defRPr>
                <a:solidFill>
                  <a:schemeClr val="dk2"/>
                </a:solidFill>
              </a:defRPr>
            </a:lvl3pPr>
            <a:lvl4pPr indent="-317500" lvl="3" marL="1828800" rtl="0">
              <a:lnSpc>
                <a:spcPct val="115000"/>
              </a:lnSpc>
              <a:spcBef>
                <a:spcPts val="0"/>
              </a:spcBef>
              <a:spcAft>
                <a:spcPts val="0"/>
              </a:spcAft>
              <a:buClr>
                <a:schemeClr val="dk2"/>
              </a:buClr>
              <a:buSzPts val="1400"/>
              <a:buChar char="●"/>
              <a:defRPr>
                <a:solidFill>
                  <a:schemeClr val="dk2"/>
                </a:solidFill>
              </a:defRPr>
            </a:lvl4pPr>
            <a:lvl5pPr indent="-317500" lvl="4" marL="2286000" rtl="0">
              <a:lnSpc>
                <a:spcPct val="115000"/>
              </a:lnSpc>
              <a:spcBef>
                <a:spcPts val="0"/>
              </a:spcBef>
              <a:spcAft>
                <a:spcPts val="0"/>
              </a:spcAft>
              <a:buClr>
                <a:schemeClr val="dk2"/>
              </a:buClr>
              <a:buSzPts val="1400"/>
              <a:buChar char="○"/>
              <a:defRPr>
                <a:solidFill>
                  <a:schemeClr val="dk2"/>
                </a:solidFill>
              </a:defRPr>
            </a:lvl5pPr>
            <a:lvl6pPr indent="-317500" lvl="5" marL="2743200" rtl="0">
              <a:lnSpc>
                <a:spcPct val="115000"/>
              </a:lnSpc>
              <a:spcBef>
                <a:spcPts val="0"/>
              </a:spcBef>
              <a:spcAft>
                <a:spcPts val="0"/>
              </a:spcAft>
              <a:buClr>
                <a:schemeClr val="dk2"/>
              </a:buClr>
              <a:buSzPts val="1400"/>
              <a:buChar char="■"/>
              <a:defRPr>
                <a:solidFill>
                  <a:schemeClr val="dk2"/>
                </a:solidFill>
              </a:defRPr>
            </a:lvl6pPr>
            <a:lvl7pPr indent="-317500" lvl="6" marL="3200400" rtl="0">
              <a:lnSpc>
                <a:spcPct val="115000"/>
              </a:lnSpc>
              <a:spcBef>
                <a:spcPts val="0"/>
              </a:spcBef>
              <a:spcAft>
                <a:spcPts val="0"/>
              </a:spcAft>
              <a:buClr>
                <a:schemeClr val="dk2"/>
              </a:buClr>
              <a:buSzPts val="1400"/>
              <a:buChar char="●"/>
              <a:defRPr>
                <a:solidFill>
                  <a:schemeClr val="dk2"/>
                </a:solidFill>
              </a:defRPr>
            </a:lvl7pPr>
            <a:lvl8pPr indent="-317500" lvl="7" marL="3657600" rtl="0">
              <a:lnSpc>
                <a:spcPct val="115000"/>
              </a:lnSpc>
              <a:spcBef>
                <a:spcPts val="0"/>
              </a:spcBef>
              <a:spcAft>
                <a:spcPts val="0"/>
              </a:spcAft>
              <a:buClr>
                <a:schemeClr val="dk2"/>
              </a:buClr>
              <a:buSzPts val="1400"/>
              <a:buChar char="○"/>
              <a:defRPr>
                <a:solidFill>
                  <a:schemeClr val="dk2"/>
                </a:solidFill>
              </a:defRPr>
            </a:lvl8pPr>
            <a:lvl9pPr indent="-317500" lvl="8" marL="4114800" rtl="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dk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0" lIns="91425" spcFirstLastPara="1" rIns="91425" wrap="square" tIns="0">
            <a:noAutofit/>
          </a:bodyPr>
          <a:lstStyle>
            <a:lvl1pPr lvl="0" rtl="0">
              <a:lnSpc>
                <a:spcPct val="100000"/>
              </a:lnSpc>
              <a:spcBef>
                <a:spcPts val="0"/>
              </a:spcBef>
              <a:spcAft>
                <a:spcPts val="0"/>
              </a:spcAft>
              <a:buClr>
                <a:schemeClr val="accent6"/>
              </a:buClr>
              <a:buSzPts val="3500"/>
              <a:buFont typeface="Abril Fatface"/>
              <a:buNone/>
              <a:defRPr sz="3500">
                <a:solidFill>
                  <a:schemeClr val="accent6"/>
                </a:solidFill>
                <a:latin typeface="Abril Fatface"/>
                <a:ea typeface="Abril Fatface"/>
                <a:cs typeface="Abril Fatface"/>
                <a:sym typeface="Abril Fatface"/>
              </a:defRPr>
            </a:lvl1pPr>
            <a:lvl2pPr lvl="1" rtl="0">
              <a:lnSpc>
                <a:spcPct val="100000"/>
              </a:lnSpc>
              <a:spcBef>
                <a:spcPts val="0"/>
              </a:spcBef>
              <a:spcAft>
                <a:spcPts val="0"/>
              </a:spcAft>
              <a:buClr>
                <a:schemeClr val="accent6"/>
              </a:buClr>
              <a:buSzPts val="2800"/>
              <a:buFont typeface="Abril Fatface"/>
              <a:buNone/>
              <a:defRPr sz="2800">
                <a:solidFill>
                  <a:schemeClr val="accent6"/>
                </a:solidFill>
                <a:latin typeface="Abril Fatface"/>
                <a:ea typeface="Abril Fatface"/>
                <a:cs typeface="Abril Fatface"/>
                <a:sym typeface="Abril Fatface"/>
              </a:defRPr>
            </a:lvl2pPr>
            <a:lvl3pPr lvl="2" rtl="0">
              <a:lnSpc>
                <a:spcPct val="100000"/>
              </a:lnSpc>
              <a:spcBef>
                <a:spcPts val="0"/>
              </a:spcBef>
              <a:spcAft>
                <a:spcPts val="0"/>
              </a:spcAft>
              <a:buClr>
                <a:schemeClr val="accent6"/>
              </a:buClr>
              <a:buSzPts val="2800"/>
              <a:buFont typeface="Abril Fatface"/>
              <a:buNone/>
              <a:defRPr sz="2800">
                <a:solidFill>
                  <a:schemeClr val="accent6"/>
                </a:solidFill>
                <a:latin typeface="Abril Fatface"/>
                <a:ea typeface="Abril Fatface"/>
                <a:cs typeface="Abril Fatface"/>
                <a:sym typeface="Abril Fatface"/>
              </a:defRPr>
            </a:lvl3pPr>
            <a:lvl4pPr lvl="3" rtl="0">
              <a:lnSpc>
                <a:spcPct val="100000"/>
              </a:lnSpc>
              <a:spcBef>
                <a:spcPts val="0"/>
              </a:spcBef>
              <a:spcAft>
                <a:spcPts val="0"/>
              </a:spcAft>
              <a:buClr>
                <a:schemeClr val="accent6"/>
              </a:buClr>
              <a:buSzPts val="2800"/>
              <a:buFont typeface="Abril Fatface"/>
              <a:buNone/>
              <a:defRPr sz="2800">
                <a:solidFill>
                  <a:schemeClr val="accent6"/>
                </a:solidFill>
                <a:latin typeface="Abril Fatface"/>
                <a:ea typeface="Abril Fatface"/>
                <a:cs typeface="Abril Fatface"/>
                <a:sym typeface="Abril Fatface"/>
              </a:defRPr>
            </a:lvl4pPr>
            <a:lvl5pPr lvl="4" rtl="0">
              <a:lnSpc>
                <a:spcPct val="100000"/>
              </a:lnSpc>
              <a:spcBef>
                <a:spcPts val="0"/>
              </a:spcBef>
              <a:spcAft>
                <a:spcPts val="0"/>
              </a:spcAft>
              <a:buClr>
                <a:schemeClr val="accent6"/>
              </a:buClr>
              <a:buSzPts val="2800"/>
              <a:buFont typeface="Abril Fatface"/>
              <a:buNone/>
              <a:defRPr sz="2800">
                <a:solidFill>
                  <a:schemeClr val="accent6"/>
                </a:solidFill>
                <a:latin typeface="Abril Fatface"/>
                <a:ea typeface="Abril Fatface"/>
                <a:cs typeface="Abril Fatface"/>
                <a:sym typeface="Abril Fatface"/>
              </a:defRPr>
            </a:lvl5pPr>
            <a:lvl6pPr lvl="5" rtl="0">
              <a:lnSpc>
                <a:spcPct val="100000"/>
              </a:lnSpc>
              <a:spcBef>
                <a:spcPts val="0"/>
              </a:spcBef>
              <a:spcAft>
                <a:spcPts val="0"/>
              </a:spcAft>
              <a:buClr>
                <a:schemeClr val="accent6"/>
              </a:buClr>
              <a:buSzPts val="2800"/>
              <a:buFont typeface="Abril Fatface"/>
              <a:buNone/>
              <a:defRPr sz="2800">
                <a:solidFill>
                  <a:schemeClr val="accent6"/>
                </a:solidFill>
                <a:latin typeface="Abril Fatface"/>
                <a:ea typeface="Abril Fatface"/>
                <a:cs typeface="Abril Fatface"/>
                <a:sym typeface="Abril Fatface"/>
              </a:defRPr>
            </a:lvl6pPr>
            <a:lvl7pPr lvl="6" rtl="0">
              <a:lnSpc>
                <a:spcPct val="100000"/>
              </a:lnSpc>
              <a:spcBef>
                <a:spcPts val="0"/>
              </a:spcBef>
              <a:spcAft>
                <a:spcPts val="0"/>
              </a:spcAft>
              <a:buClr>
                <a:schemeClr val="accent6"/>
              </a:buClr>
              <a:buSzPts val="2800"/>
              <a:buFont typeface="Abril Fatface"/>
              <a:buNone/>
              <a:defRPr sz="2800">
                <a:solidFill>
                  <a:schemeClr val="accent6"/>
                </a:solidFill>
                <a:latin typeface="Abril Fatface"/>
                <a:ea typeface="Abril Fatface"/>
                <a:cs typeface="Abril Fatface"/>
                <a:sym typeface="Abril Fatface"/>
              </a:defRPr>
            </a:lvl7pPr>
            <a:lvl8pPr lvl="7" rtl="0">
              <a:lnSpc>
                <a:spcPct val="100000"/>
              </a:lnSpc>
              <a:spcBef>
                <a:spcPts val="0"/>
              </a:spcBef>
              <a:spcAft>
                <a:spcPts val="0"/>
              </a:spcAft>
              <a:buClr>
                <a:schemeClr val="accent6"/>
              </a:buClr>
              <a:buSzPts val="2800"/>
              <a:buFont typeface="Abril Fatface"/>
              <a:buNone/>
              <a:defRPr sz="2800">
                <a:solidFill>
                  <a:schemeClr val="accent6"/>
                </a:solidFill>
                <a:latin typeface="Abril Fatface"/>
                <a:ea typeface="Abril Fatface"/>
                <a:cs typeface="Abril Fatface"/>
                <a:sym typeface="Abril Fatface"/>
              </a:defRPr>
            </a:lvl8pPr>
            <a:lvl9pPr lvl="8" rtl="0">
              <a:lnSpc>
                <a:spcPct val="100000"/>
              </a:lnSpc>
              <a:spcBef>
                <a:spcPts val="0"/>
              </a:spcBef>
              <a:spcAft>
                <a:spcPts val="0"/>
              </a:spcAft>
              <a:buClr>
                <a:schemeClr val="accent6"/>
              </a:buClr>
              <a:buSzPts val="2800"/>
              <a:buFont typeface="Abril Fatface"/>
              <a:buNone/>
              <a:defRPr sz="2800">
                <a:solidFill>
                  <a:schemeClr val="accent6"/>
                </a:solidFill>
                <a:latin typeface="Abril Fatface"/>
                <a:ea typeface="Abril Fatface"/>
                <a:cs typeface="Abril Fatface"/>
                <a:sym typeface="Abril Fatface"/>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0" lIns="91425" spcFirstLastPara="1" rIns="91425" wrap="square" tIns="0">
            <a:noAutofit/>
          </a:bodyPr>
          <a:lstStyle>
            <a:lvl1pPr indent="-330200" lvl="0" marL="457200" rtl="0">
              <a:lnSpc>
                <a:spcPct val="100000"/>
              </a:lnSpc>
              <a:spcBef>
                <a:spcPts val="0"/>
              </a:spcBef>
              <a:spcAft>
                <a:spcPts val="0"/>
              </a:spcAft>
              <a:buClr>
                <a:schemeClr val="accent2"/>
              </a:buClr>
              <a:buSzPts val="1600"/>
              <a:buFont typeface="Livvic"/>
              <a:buChar char="●"/>
              <a:defRPr sz="1600">
                <a:solidFill>
                  <a:schemeClr val="accent2"/>
                </a:solidFill>
                <a:latin typeface="Livvic"/>
                <a:ea typeface="Livvic"/>
                <a:cs typeface="Livvic"/>
                <a:sym typeface="Livvic"/>
              </a:defRPr>
            </a:lvl1pPr>
            <a:lvl2pPr indent="-330200" lvl="1" marL="914400" rtl="0">
              <a:lnSpc>
                <a:spcPct val="100000"/>
              </a:lnSpc>
              <a:spcBef>
                <a:spcPts val="0"/>
              </a:spcBef>
              <a:spcAft>
                <a:spcPts val="0"/>
              </a:spcAft>
              <a:buClr>
                <a:schemeClr val="accent2"/>
              </a:buClr>
              <a:buSzPts val="1600"/>
              <a:buFont typeface="Livvic"/>
              <a:buChar char="○"/>
              <a:defRPr sz="1600">
                <a:solidFill>
                  <a:schemeClr val="accent2"/>
                </a:solidFill>
                <a:latin typeface="Livvic"/>
                <a:ea typeface="Livvic"/>
                <a:cs typeface="Livvic"/>
                <a:sym typeface="Livvic"/>
              </a:defRPr>
            </a:lvl2pPr>
            <a:lvl3pPr indent="-330200" lvl="2" marL="1371600" rtl="0">
              <a:lnSpc>
                <a:spcPct val="100000"/>
              </a:lnSpc>
              <a:spcBef>
                <a:spcPts val="0"/>
              </a:spcBef>
              <a:spcAft>
                <a:spcPts val="0"/>
              </a:spcAft>
              <a:buClr>
                <a:schemeClr val="accent2"/>
              </a:buClr>
              <a:buSzPts val="1600"/>
              <a:buFont typeface="Livvic"/>
              <a:buChar char="■"/>
              <a:defRPr sz="1600">
                <a:solidFill>
                  <a:schemeClr val="accent2"/>
                </a:solidFill>
                <a:latin typeface="Livvic"/>
                <a:ea typeface="Livvic"/>
                <a:cs typeface="Livvic"/>
                <a:sym typeface="Livvic"/>
              </a:defRPr>
            </a:lvl3pPr>
            <a:lvl4pPr indent="-330200" lvl="3" marL="1828800" rtl="0">
              <a:lnSpc>
                <a:spcPct val="100000"/>
              </a:lnSpc>
              <a:spcBef>
                <a:spcPts val="0"/>
              </a:spcBef>
              <a:spcAft>
                <a:spcPts val="0"/>
              </a:spcAft>
              <a:buClr>
                <a:schemeClr val="accent2"/>
              </a:buClr>
              <a:buSzPts val="1600"/>
              <a:buFont typeface="Livvic"/>
              <a:buChar char="●"/>
              <a:defRPr sz="1600">
                <a:solidFill>
                  <a:schemeClr val="accent2"/>
                </a:solidFill>
                <a:latin typeface="Livvic"/>
                <a:ea typeface="Livvic"/>
                <a:cs typeface="Livvic"/>
                <a:sym typeface="Livvic"/>
              </a:defRPr>
            </a:lvl4pPr>
            <a:lvl5pPr indent="-330200" lvl="4" marL="2286000" rtl="0">
              <a:lnSpc>
                <a:spcPct val="100000"/>
              </a:lnSpc>
              <a:spcBef>
                <a:spcPts val="0"/>
              </a:spcBef>
              <a:spcAft>
                <a:spcPts val="0"/>
              </a:spcAft>
              <a:buClr>
                <a:schemeClr val="accent2"/>
              </a:buClr>
              <a:buSzPts val="1600"/>
              <a:buFont typeface="Livvic"/>
              <a:buChar char="○"/>
              <a:defRPr sz="1600">
                <a:solidFill>
                  <a:schemeClr val="accent2"/>
                </a:solidFill>
                <a:latin typeface="Livvic"/>
                <a:ea typeface="Livvic"/>
                <a:cs typeface="Livvic"/>
                <a:sym typeface="Livvic"/>
              </a:defRPr>
            </a:lvl5pPr>
            <a:lvl6pPr indent="-330200" lvl="5" marL="2743200" rtl="0">
              <a:lnSpc>
                <a:spcPct val="100000"/>
              </a:lnSpc>
              <a:spcBef>
                <a:spcPts val="0"/>
              </a:spcBef>
              <a:spcAft>
                <a:spcPts val="0"/>
              </a:spcAft>
              <a:buClr>
                <a:schemeClr val="accent2"/>
              </a:buClr>
              <a:buSzPts val="1600"/>
              <a:buFont typeface="Livvic"/>
              <a:buChar char="■"/>
              <a:defRPr sz="1600">
                <a:solidFill>
                  <a:schemeClr val="accent2"/>
                </a:solidFill>
                <a:latin typeface="Livvic"/>
                <a:ea typeface="Livvic"/>
                <a:cs typeface="Livvic"/>
                <a:sym typeface="Livvic"/>
              </a:defRPr>
            </a:lvl6pPr>
            <a:lvl7pPr indent="-330200" lvl="6" marL="3200400" rtl="0">
              <a:lnSpc>
                <a:spcPct val="100000"/>
              </a:lnSpc>
              <a:spcBef>
                <a:spcPts val="0"/>
              </a:spcBef>
              <a:spcAft>
                <a:spcPts val="0"/>
              </a:spcAft>
              <a:buClr>
                <a:schemeClr val="accent2"/>
              </a:buClr>
              <a:buSzPts val="1600"/>
              <a:buFont typeface="Livvic"/>
              <a:buChar char="●"/>
              <a:defRPr sz="1600">
                <a:solidFill>
                  <a:schemeClr val="accent2"/>
                </a:solidFill>
                <a:latin typeface="Livvic"/>
                <a:ea typeface="Livvic"/>
                <a:cs typeface="Livvic"/>
                <a:sym typeface="Livvic"/>
              </a:defRPr>
            </a:lvl7pPr>
            <a:lvl8pPr indent="-330200" lvl="7" marL="3657600" rtl="0">
              <a:lnSpc>
                <a:spcPct val="100000"/>
              </a:lnSpc>
              <a:spcBef>
                <a:spcPts val="0"/>
              </a:spcBef>
              <a:spcAft>
                <a:spcPts val="0"/>
              </a:spcAft>
              <a:buClr>
                <a:schemeClr val="accent2"/>
              </a:buClr>
              <a:buSzPts val="1600"/>
              <a:buFont typeface="Livvic"/>
              <a:buChar char="○"/>
              <a:defRPr sz="1600">
                <a:solidFill>
                  <a:schemeClr val="accent2"/>
                </a:solidFill>
                <a:latin typeface="Livvic"/>
                <a:ea typeface="Livvic"/>
                <a:cs typeface="Livvic"/>
                <a:sym typeface="Livvic"/>
              </a:defRPr>
            </a:lvl8pPr>
            <a:lvl9pPr indent="-330200" lvl="8" marL="4114800" rtl="0">
              <a:lnSpc>
                <a:spcPct val="100000"/>
              </a:lnSpc>
              <a:spcBef>
                <a:spcPts val="0"/>
              </a:spcBef>
              <a:spcAft>
                <a:spcPts val="0"/>
              </a:spcAft>
              <a:buClr>
                <a:schemeClr val="accent2"/>
              </a:buClr>
              <a:buSzPts val="1600"/>
              <a:buFont typeface="Livvic"/>
              <a:buChar char="■"/>
              <a:defRPr sz="1600">
                <a:solidFill>
                  <a:schemeClr val="accent2"/>
                </a:solidFill>
                <a:latin typeface="Livvic"/>
                <a:ea typeface="Livvic"/>
                <a:cs typeface="Livvic"/>
                <a:sym typeface="Livvic"/>
              </a:defRPr>
            </a:lvl9pPr>
          </a:lstStyle>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 id="2147483676" r:id="rId18"/>
    <p:sldLayoutId id="2147483677" r:id="rId19"/>
    <p:sldLayoutId id="2147483678" r:id="rId20"/>
    <p:sldLayoutId id="2147483679" r:id="rId21"/>
    <p:sldLayoutId id="2147483680" r:id="rId22"/>
    <p:sldLayoutId id="2147483681" r:id="rId23"/>
    <p:sldLayoutId id="2147483682" r:id="rId24"/>
    <p:sldLayoutId id="2147483683" r:id="rId25"/>
    <p:sldLayoutId id="2147483684" r:id="rId2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0.xml"/><Relationship Id="rId3" Type="http://schemas.openxmlformats.org/officeDocument/2006/relationships/image" Target="../media/image4.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1.xml"/><Relationship Id="rId3"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3.xml"/><Relationship Id="rId3"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4.xml"/><Relationship Id="rId3" Type="http://schemas.openxmlformats.org/officeDocument/2006/relationships/image" Target="../media/image15.png"/><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6.xml"/><Relationship Id="rId3" Type="http://schemas.openxmlformats.org/officeDocument/2006/relationships/image" Target="../media/image7.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8.xml"/><Relationship Id="rId3" Type="http://schemas.openxmlformats.org/officeDocument/2006/relationships/image" Target="../media/image1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9.xml"/><Relationship Id="rId3" Type="http://schemas.openxmlformats.org/officeDocument/2006/relationships/image" Target="../media/image1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0.xml"/><Relationship Id="rId3" Type="http://schemas.openxmlformats.org/officeDocument/2006/relationships/image" Target="../media/image1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1.xml"/><Relationship Id="rId3" Type="http://schemas.openxmlformats.org/officeDocument/2006/relationships/image" Target="../media/image1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2.xml"/><Relationship Id="rId3" Type="http://schemas.openxmlformats.org/officeDocument/2006/relationships/image" Target="../media/image1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24.xml"/><Relationship Id="rId3" Type="http://schemas.openxmlformats.org/officeDocument/2006/relationships/image" Target="../media/image14.jpg"/><Relationship Id="rId4" Type="http://schemas.openxmlformats.org/officeDocument/2006/relationships/image" Target="../media/image2.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26.xml"/><Relationship Id="rId3" Type="http://schemas.openxmlformats.org/officeDocument/2006/relationships/image" Target="../media/image18.png"/><Relationship Id="rId4" Type="http://schemas.openxmlformats.org/officeDocument/2006/relationships/image" Target="../media/image1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7.xml"/><Relationship Id="rId3" Type="http://schemas.openxmlformats.org/officeDocument/2006/relationships/hyperlink" Target="https://starship-knowledge.com/pca-vs-linear-regression" TargetMode="External"/><Relationship Id="rId4" Type="http://schemas.openxmlformats.org/officeDocument/2006/relationships/hyperlink" Target="https://my.clevelandclinic.org/health/diseases/9688-miscarriage" TargetMode="External"/><Relationship Id="rId5" Type="http://schemas.openxmlformats.org/officeDocument/2006/relationships/hyperlink" Target="https://www.tibco.com/reference-center/what-is-logistic-regression" TargetMode="External"/><Relationship Id="rId6" Type="http://schemas.openxmlformats.org/officeDocument/2006/relationships/hyperlink" Target="https://en.wikipedia.org/wiki/Random_forest" TargetMode="External"/><Relationship Id="rId7" Type="http://schemas.openxmlformats.org/officeDocument/2006/relationships/hyperlink" Target="https://towardsai.net/p/machine-learning/fully-explained-decision-tree-classification-with-python"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1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5.xml"/><Relationship Id="rId3"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40"/>
          <p:cNvSpPr txBox="1"/>
          <p:nvPr>
            <p:ph type="ctrTitle"/>
          </p:nvPr>
        </p:nvSpPr>
        <p:spPr>
          <a:xfrm>
            <a:off x="759550" y="996725"/>
            <a:ext cx="7140900" cy="2137800"/>
          </a:xfrm>
          <a:prstGeom prst="rect">
            <a:avLst/>
          </a:prstGeom>
        </p:spPr>
        <p:txBody>
          <a:bodyPr anchorCtr="0" anchor="t" bIns="0" lIns="91425" spcFirstLastPara="1" rIns="91425" wrap="square" tIns="0">
            <a:noAutofit/>
          </a:bodyPr>
          <a:lstStyle/>
          <a:p>
            <a:pPr indent="0" lvl="0" marL="0" rtl="0" algn="ctr">
              <a:spcBef>
                <a:spcPts val="0"/>
              </a:spcBef>
              <a:spcAft>
                <a:spcPts val="0"/>
              </a:spcAft>
              <a:buNone/>
            </a:pPr>
            <a:r>
              <a:rPr lang="en" sz="4500">
                <a:solidFill>
                  <a:schemeClr val="accent1"/>
                </a:solidFill>
              </a:rPr>
              <a:t>Predicting Miscarriage Using Vaginal Microbiomes</a:t>
            </a:r>
            <a:endParaRPr sz="4500">
              <a:solidFill>
                <a:schemeClr val="accent1"/>
              </a:solidFill>
            </a:endParaRPr>
          </a:p>
        </p:txBody>
      </p:sp>
      <p:sp>
        <p:nvSpPr>
          <p:cNvPr id="271" name="Google Shape;271;p40"/>
          <p:cNvSpPr txBox="1"/>
          <p:nvPr>
            <p:ph idx="1" type="subTitle"/>
          </p:nvPr>
        </p:nvSpPr>
        <p:spPr>
          <a:xfrm>
            <a:off x="124050" y="3259800"/>
            <a:ext cx="4885800" cy="631500"/>
          </a:xfrm>
          <a:prstGeom prst="rect">
            <a:avLst/>
          </a:prstGeom>
        </p:spPr>
        <p:txBody>
          <a:bodyPr anchorCtr="0" anchor="t" bIns="0" lIns="91425" spcFirstLastPara="1" rIns="91425" wrap="square" tIns="0">
            <a:noAutofit/>
          </a:bodyPr>
          <a:lstStyle/>
          <a:p>
            <a:pPr indent="0" lvl="0" marL="0" rtl="0" algn="ctr">
              <a:spcBef>
                <a:spcPts val="0"/>
              </a:spcBef>
              <a:spcAft>
                <a:spcPts val="0"/>
              </a:spcAft>
              <a:buNone/>
            </a:pPr>
            <a:r>
              <a:rPr b="1" lang="en" sz="1500"/>
              <a:t>By</a:t>
            </a:r>
            <a:r>
              <a:rPr lang="en" sz="1500"/>
              <a:t>:  Mariam Elsharkawy, Faith Egbeni, Joann Tran, Kacee Chan, Yuyan Huang, and Gayathri Govind </a:t>
            </a:r>
            <a:endParaRPr sz="1500"/>
          </a:p>
          <a:p>
            <a:pPr indent="0" lvl="0" marL="0" rtl="0" algn="ctr">
              <a:spcBef>
                <a:spcPts val="0"/>
              </a:spcBef>
              <a:spcAft>
                <a:spcPts val="0"/>
              </a:spcAft>
              <a:buNone/>
            </a:pPr>
            <a:r>
              <a:t/>
            </a:r>
            <a:endParaRPr sz="1000"/>
          </a:p>
          <a:p>
            <a:pPr indent="0" lvl="0" marL="0" rtl="0" algn="ctr">
              <a:spcBef>
                <a:spcPts val="0"/>
              </a:spcBef>
              <a:spcAft>
                <a:spcPts val="0"/>
              </a:spcAft>
              <a:buNone/>
            </a:pPr>
            <a:r>
              <a:rPr b="1" lang="en" sz="1500"/>
              <a:t>Lead TAs: </a:t>
            </a:r>
            <a:r>
              <a:rPr lang="en" sz="1500"/>
              <a:t> Leen Arnaout &amp; Oluwaseun Adegbite</a:t>
            </a:r>
            <a:endParaRPr sz="1500"/>
          </a:p>
          <a:p>
            <a:pPr indent="0" lvl="0" marL="0" rtl="0" algn="ctr">
              <a:spcBef>
                <a:spcPts val="0"/>
              </a:spcBef>
              <a:spcAft>
                <a:spcPts val="0"/>
              </a:spcAft>
              <a:buNone/>
            </a:pPr>
            <a:r>
              <a:rPr b="1" lang="en" sz="1500"/>
              <a:t>Assistant TA:</a:t>
            </a:r>
            <a:r>
              <a:rPr lang="en" sz="1500"/>
              <a:t> Anjali Singh</a:t>
            </a:r>
            <a:endParaRPr sz="1500"/>
          </a:p>
          <a:p>
            <a:pPr indent="0" lvl="0" marL="0" rtl="0" algn="ctr">
              <a:spcBef>
                <a:spcPts val="0"/>
              </a:spcBef>
              <a:spcAft>
                <a:spcPts val="0"/>
              </a:spcAft>
              <a:buNone/>
            </a:pPr>
            <a:r>
              <a:rPr lang="en" sz="1500"/>
              <a:t> </a:t>
            </a:r>
            <a:endParaRPr sz="1500"/>
          </a:p>
          <a:p>
            <a:pPr indent="0" lvl="0" marL="0" rtl="0" algn="ctr">
              <a:spcBef>
                <a:spcPts val="0"/>
              </a:spcBef>
              <a:spcAft>
                <a:spcPts val="0"/>
              </a:spcAft>
              <a:buNone/>
            </a:pPr>
            <a:r>
              <a:t/>
            </a:r>
            <a:endParaRPr/>
          </a:p>
          <a:p>
            <a:pPr indent="0" lvl="0" marL="0" rtl="0" algn="ctr">
              <a:spcBef>
                <a:spcPts val="0"/>
              </a:spcBef>
              <a:spcAft>
                <a:spcPts val="0"/>
              </a:spcAft>
              <a:buNone/>
            </a:pPr>
            <a:r>
              <a:t/>
            </a:r>
            <a:endParaRPr/>
          </a:p>
        </p:txBody>
      </p:sp>
      <p:sp>
        <p:nvSpPr>
          <p:cNvPr id="272" name="Google Shape;272;p40"/>
          <p:cNvSpPr/>
          <p:nvPr/>
        </p:nvSpPr>
        <p:spPr>
          <a:xfrm>
            <a:off x="948400" y="4245175"/>
            <a:ext cx="154800" cy="1548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40"/>
          <p:cNvSpPr/>
          <p:nvPr/>
        </p:nvSpPr>
        <p:spPr>
          <a:xfrm>
            <a:off x="7433800" y="1218250"/>
            <a:ext cx="154800" cy="1548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74" name="Google Shape;274;p40"/>
          <p:cNvGrpSpPr/>
          <p:nvPr/>
        </p:nvGrpSpPr>
        <p:grpSpPr>
          <a:xfrm>
            <a:off x="1103196" y="1744874"/>
            <a:ext cx="253523" cy="253753"/>
            <a:chOff x="-2040928" y="-163697"/>
            <a:chExt cx="191700" cy="191845"/>
          </a:xfrm>
        </p:grpSpPr>
        <p:cxnSp>
          <p:nvCxnSpPr>
            <p:cNvPr id="275" name="Google Shape;275;p40"/>
            <p:cNvCxnSpPr/>
            <p:nvPr/>
          </p:nvCxnSpPr>
          <p:spPr>
            <a:xfrm>
              <a:off x="-1945078" y="-203255"/>
              <a:ext cx="0" cy="271105"/>
            </a:xfrm>
            <a:prstGeom prst="straightConnector1">
              <a:avLst/>
            </a:prstGeom>
            <a:noFill/>
            <a:ln cap="flat" cmpd="sng" w="9525">
              <a:solidFill>
                <a:schemeClr val="accent1"/>
              </a:solidFill>
              <a:prstDash val="solid"/>
              <a:round/>
              <a:headEnd len="med" w="med" type="none"/>
              <a:tailEnd len="med" w="med" type="none"/>
            </a:ln>
          </p:spPr>
        </p:cxnSp>
        <p:cxnSp>
          <p:nvCxnSpPr>
            <p:cNvPr id="276" name="Google Shape;276;p40"/>
            <p:cNvCxnSpPr/>
            <p:nvPr/>
          </p:nvCxnSpPr>
          <p:spPr>
            <a:xfrm rot="-2700000">
              <a:off x="-2080630" y="-67847"/>
              <a:ext cx="271105" cy="0"/>
            </a:xfrm>
            <a:prstGeom prst="straightConnector1">
              <a:avLst/>
            </a:prstGeom>
            <a:noFill/>
            <a:ln cap="flat" cmpd="sng" w="9525">
              <a:solidFill>
                <a:schemeClr val="accent1"/>
              </a:solidFill>
              <a:prstDash val="solid"/>
              <a:round/>
              <a:headEnd len="med" w="med" type="none"/>
              <a:tailEnd len="med" w="med" type="none"/>
            </a:ln>
          </p:spPr>
        </p:cxnSp>
      </p:grpSp>
      <p:sp>
        <p:nvSpPr>
          <p:cNvPr id="277" name="Google Shape;277;p40"/>
          <p:cNvSpPr/>
          <p:nvPr/>
        </p:nvSpPr>
        <p:spPr>
          <a:xfrm>
            <a:off x="4182625" y="377425"/>
            <a:ext cx="154800" cy="2139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78" name="Google Shape;278;p40"/>
          <p:cNvGrpSpPr/>
          <p:nvPr/>
        </p:nvGrpSpPr>
        <p:grpSpPr>
          <a:xfrm flipH="1">
            <a:off x="4632248" y="2112773"/>
            <a:ext cx="4458331" cy="2925540"/>
            <a:chOff x="895198" y="1645173"/>
            <a:chExt cx="4458331" cy="2925540"/>
          </a:xfrm>
        </p:grpSpPr>
        <p:grpSp>
          <p:nvGrpSpPr>
            <p:cNvPr id="279" name="Google Shape;279;p40"/>
            <p:cNvGrpSpPr/>
            <p:nvPr/>
          </p:nvGrpSpPr>
          <p:grpSpPr>
            <a:xfrm>
              <a:off x="895198" y="1645173"/>
              <a:ext cx="4088028" cy="2924207"/>
              <a:chOff x="750026" y="1597731"/>
              <a:chExt cx="4153656" cy="2971151"/>
            </a:xfrm>
          </p:grpSpPr>
          <p:sp>
            <p:nvSpPr>
              <p:cNvPr id="280" name="Google Shape;280;p40"/>
              <p:cNvSpPr/>
              <p:nvPr/>
            </p:nvSpPr>
            <p:spPr>
              <a:xfrm>
                <a:off x="4042637" y="3154779"/>
                <a:ext cx="529987" cy="84531"/>
              </a:xfrm>
              <a:custGeom>
                <a:rect b="b" l="l" r="r" t="t"/>
                <a:pathLst>
                  <a:path extrusionOk="0" h="634" w="3975">
                    <a:moveTo>
                      <a:pt x="1" y="0"/>
                    </a:moveTo>
                    <a:lnTo>
                      <a:pt x="430" y="286"/>
                    </a:lnTo>
                    <a:cubicBezTo>
                      <a:pt x="797" y="511"/>
                      <a:pt x="1227" y="634"/>
                      <a:pt x="1656" y="634"/>
                    </a:cubicBezTo>
                    <a:lnTo>
                      <a:pt x="2320" y="634"/>
                    </a:lnTo>
                    <a:cubicBezTo>
                      <a:pt x="2749" y="634"/>
                      <a:pt x="3178" y="511"/>
                      <a:pt x="3546" y="286"/>
                    </a:cubicBezTo>
                    <a:lnTo>
                      <a:pt x="397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40"/>
              <p:cNvSpPr/>
              <p:nvPr/>
            </p:nvSpPr>
            <p:spPr>
              <a:xfrm>
                <a:off x="4471697" y="3154779"/>
                <a:ext cx="100931" cy="58665"/>
              </a:xfrm>
              <a:custGeom>
                <a:rect b="b" l="l" r="r" t="t"/>
                <a:pathLst>
                  <a:path extrusionOk="0" h="440" w="757">
                    <a:moveTo>
                      <a:pt x="1" y="0"/>
                    </a:moveTo>
                    <a:lnTo>
                      <a:pt x="32" y="440"/>
                    </a:lnTo>
                    <a:cubicBezTo>
                      <a:pt x="134" y="389"/>
                      <a:pt x="226" y="338"/>
                      <a:pt x="328" y="286"/>
                    </a:cubicBezTo>
                    <a:lnTo>
                      <a:pt x="757" y="0"/>
                    </a:lnTo>
                    <a:close/>
                  </a:path>
                </a:pathLst>
              </a:custGeom>
              <a:solidFill>
                <a:srgbClr val="BB3B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40"/>
              <p:cNvSpPr/>
              <p:nvPr/>
            </p:nvSpPr>
            <p:spPr>
              <a:xfrm>
                <a:off x="3943172" y="3239178"/>
                <a:ext cx="923710" cy="113197"/>
              </a:xfrm>
              <a:custGeom>
                <a:rect b="b" l="l" r="r" t="t"/>
                <a:pathLst>
                  <a:path extrusionOk="0" h="849" w="6928">
                    <a:moveTo>
                      <a:pt x="1" y="1"/>
                    </a:moveTo>
                    <a:lnTo>
                      <a:pt x="1" y="849"/>
                    </a:lnTo>
                    <a:lnTo>
                      <a:pt x="6928" y="849"/>
                    </a:lnTo>
                    <a:lnTo>
                      <a:pt x="6928" y="1"/>
                    </a:lnTo>
                    <a:close/>
                  </a:path>
                </a:pathLst>
              </a:custGeom>
              <a:solidFill>
                <a:srgbClr val="BB3B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40"/>
              <p:cNvSpPr/>
              <p:nvPr/>
            </p:nvSpPr>
            <p:spPr>
              <a:xfrm>
                <a:off x="3905040" y="3350910"/>
                <a:ext cx="998642" cy="1216636"/>
              </a:xfrm>
              <a:custGeom>
                <a:rect b="b" l="l" r="r" t="t"/>
                <a:pathLst>
                  <a:path extrusionOk="0" h="9125" w="7490">
                    <a:moveTo>
                      <a:pt x="910" y="1"/>
                    </a:moveTo>
                    <a:lnTo>
                      <a:pt x="1" y="9124"/>
                    </a:lnTo>
                    <a:lnTo>
                      <a:pt x="685" y="9124"/>
                    </a:lnTo>
                    <a:lnTo>
                      <a:pt x="1533" y="654"/>
                    </a:lnTo>
                    <a:lnTo>
                      <a:pt x="5967" y="654"/>
                    </a:lnTo>
                    <a:lnTo>
                      <a:pt x="6805" y="9124"/>
                    </a:lnTo>
                    <a:lnTo>
                      <a:pt x="7490" y="9124"/>
                    </a:lnTo>
                    <a:lnTo>
                      <a:pt x="6591" y="1"/>
                    </a:lnTo>
                    <a:close/>
                  </a:path>
                </a:pathLst>
              </a:custGeom>
              <a:solidFill>
                <a:srgbClr val="BB3B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40"/>
              <p:cNvSpPr/>
              <p:nvPr/>
            </p:nvSpPr>
            <p:spPr>
              <a:xfrm>
                <a:off x="4478497" y="2857849"/>
                <a:ext cx="279460" cy="381457"/>
              </a:xfrm>
              <a:custGeom>
                <a:rect b="b" l="l" r="r" t="t"/>
                <a:pathLst>
                  <a:path extrusionOk="0" h="2861" w="2096">
                    <a:moveTo>
                      <a:pt x="1" y="0"/>
                    </a:moveTo>
                    <a:lnTo>
                      <a:pt x="175" y="2861"/>
                    </a:lnTo>
                    <a:lnTo>
                      <a:pt x="1922" y="2861"/>
                    </a:lnTo>
                    <a:lnTo>
                      <a:pt x="209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40"/>
              <p:cNvSpPr/>
              <p:nvPr/>
            </p:nvSpPr>
            <p:spPr>
              <a:xfrm>
                <a:off x="4541162" y="2915049"/>
                <a:ext cx="9733" cy="282126"/>
              </a:xfrm>
              <a:custGeom>
                <a:rect b="b" l="l" r="r" t="t"/>
                <a:pathLst>
                  <a:path extrusionOk="0" fill="none" h="2116" w="73">
                    <a:moveTo>
                      <a:pt x="1" y="0"/>
                    </a:moveTo>
                    <a:lnTo>
                      <a:pt x="72" y="2115"/>
                    </a:lnTo>
                  </a:path>
                </a:pathLst>
              </a:custGeom>
              <a:noFill/>
              <a:ln cap="rnd" cmpd="sng" w="9525">
                <a:solidFill>
                  <a:srgbClr val="F7D2D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40"/>
              <p:cNvSpPr/>
              <p:nvPr/>
            </p:nvSpPr>
            <p:spPr>
              <a:xfrm>
                <a:off x="4593028" y="2915049"/>
                <a:ext cx="2800" cy="282126"/>
              </a:xfrm>
              <a:custGeom>
                <a:rect b="b" l="l" r="r" t="t"/>
                <a:pathLst>
                  <a:path extrusionOk="0" fill="none" h="2116" w="21">
                    <a:moveTo>
                      <a:pt x="0" y="0"/>
                    </a:moveTo>
                    <a:lnTo>
                      <a:pt x="21" y="2115"/>
                    </a:lnTo>
                  </a:path>
                </a:pathLst>
              </a:custGeom>
              <a:noFill/>
              <a:ln cap="rnd" cmpd="sng" w="9525">
                <a:solidFill>
                  <a:srgbClr val="F7D2D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40"/>
              <p:cNvSpPr/>
              <p:nvPr/>
            </p:nvSpPr>
            <p:spPr>
              <a:xfrm>
                <a:off x="4640627" y="2915049"/>
                <a:ext cx="2933" cy="282126"/>
              </a:xfrm>
              <a:custGeom>
                <a:rect b="b" l="l" r="r" t="t"/>
                <a:pathLst>
                  <a:path extrusionOk="0" fill="none" h="2116" w="22">
                    <a:moveTo>
                      <a:pt x="21" y="0"/>
                    </a:moveTo>
                    <a:lnTo>
                      <a:pt x="1" y="2115"/>
                    </a:lnTo>
                  </a:path>
                </a:pathLst>
              </a:custGeom>
              <a:noFill/>
              <a:ln cap="rnd" cmpd="sng" w="9525">
                <a:solidFill>
                  <a:srgbClr val="F7D2D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40"/>
              <p:cNvSpPr/>
              <p:nvPr/>
            </p:nvSpPr>
            <p:spPr>
              <a:xfrm>
                <a:off x="4685560" y="2915049"/>
                <a:ext cx="9733" cy="282126"/>
              </a:xfrm>
              <a:custGeom>
                <a:rect b="b" l="l" r="r" t="t"/>
                <a:pathLst>
                  <a:path extrusionOk="0" fill="none" h="2116" w="73">
                    <a:moveTo>
                      <a:pt x="72" y="0"/>
                    </a:moveTo>
                    <a:lnTo>
                      <a:pt x="1" y="2115"/>
                    </a:lnTo>
                  </a:path>
                </a:pathLst>
              </a:custGeom>
              <a:noFill/>
              <a:ln cap="rnd" cmpd="sng" w="9525">
                <a:solidFill>
                  <a:srgbClr val="F7D2D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40"/>
              <p:cNvSpPr/>
              <p:nvPr/>
            </p:nvSpPr>
            <p:spPr>
              <a:xfrm>
                <a:off x="4023571" y="3350910"/>
                <a:ext cx="761581" cy="23333"/>
              </a:xfrm>
              <a:custGeom>
                <a:rect b="b" l="l" r="r" t="t"/>
                <a:pathLst>
                  <a:path extrusionOk="0" h="175" w="5712">
                    <a:moveTo>
                      <a:pt x="21" y="1"/>
                    </a:moveTo>
                    <a:lnTo>
                      <a:pt x="0" y="174"/>
                    </a:lnTo>
                    <a:lnTo>
                      <a:pt x="5712" y="174"/>
                    </a:lnTo>
                    <a:lnTo>
                      <a:pt x="5702" y="1"/>
                    </a:lnTo>
                    <a:close/>
                  </a:path>
                </a:pathLst>
              </a:custGeom>
              <a:solidFill>
                <a:srgbClr val="7422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40"/>
              <p:cNvSpPr/>
              <p:nvPr/>
            </p:nvSpPr>
            <p:spPr>
              <a:xfrm>
                <a:off x="2649061" y="1644664"/>
                <a:ext cx="464255" cy="248794"/>
              </a:xfrm>
              <a:custGeom>
                <a:rect b="b" l="l" r="r" t="t"/>
                <a:pathLst>
                  <a:path extrusionOk="0" h="1866" w="3482">
                    <a:moveTo>
                      <a:pt x="1907" y="1"/>
                    </a:moveTo>
                    <a:cubicBezTo>
                      <a:pt x="1685" y="1"/>
                      <a:pt x="1463" y="61"/>
                      <a:pt x="1267" y="190"/>
                    </a:cubicBezTo>
                    <a:cubicBezTo>
                      <a:pt x="276" y="220"/>
                      <a:pt x="1" y="1028"/>
                      <a:pt x="154" y="1467"/>
                    </a:cubicBezTo>
                    <a:cubicBezTo>
                      <a:pt x="266" y="1803"/>
                      <a:pt x="476" y="1863"/>
                      <a:pt x="611" y="1863"/>
                    </a:cubicBezTo>
                    <a:cubicBezTo>
                      <a:pt x="685" y="1863"/>
                      <a:pt x="736" y="1845"/>
                      <a:pt x="736" y="1845"/>
                    </a:cubicBezTo>
                    <a:lnTo>
                      <a:pt x="2994" y="1865"/>
                    </a:lnTo>
                    <a:cubicBezTo>
                      <a:pt x="3482" y="771"/>
                      <a:pt x="2700" y="1"/>
                      <a:pt x="1907" y="1"/>
                    </a:cubicBezTo>
                    <a:close/>
                  </a:path>
                </a:pathLst>
              </a:custGeom>
              <a:solidFill>
                <a:srgbClr val="002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40"/>
              <p:cNvSpPr/>
              <p:nvPr/>
            </p:nvSpPr>
            <p:spPr>
              <a:xfrm>
                <a:off x="2921456" y="1597731"/>
                <a:ext cx="253594" cy="217328"/>
              </a:xfrm>
              <a:custGeom>
                <a:rect b="b" l="l" r="r" t="t"/>
                <a:pathLst>
                  <a:path extrusionOk="0" h="1630" w="1902">
                    <a:moveTo>
                      <a:pt x="1094" y="0"/>
                    </a:moveTo>
                    <a:cubicBezTo>
                      <a:pt x="359" y="0"/>
                      <a:pt x="1" y="879"/>
                      <a:pt x="512" y="1390"/>
                    </a:cubicBezTo>
                    <a:cubicBezTo>
                      <a:pt x="678" y="1556"/>
                      <a:pt x="882" y="1630"/>
                      <a:pt x="1083" y="1630"/>
                    </a:cubicBezTo>
                    <a:cubicBezTo>
                      <a:pt x="1500" y="1630"/>
                      <a:pt x="1901" y="1308"/>
                      <a:pt x="1901" y="818"/>
                    </a:cubicBezTo>
                    <a:cubicBezTo>
                      <a:pt x="1901" y="358"/>
                      <a:pt x="1544" y="0"/>
                      <a:pt x="1094" y="0"/>
                    </a:cubicBezTo>
                    <a:close/>
                  </a:path>
                </a:pathLst>
              </a:custGeom>
              <a:solidFill>
                <a:srgbClr val="002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40"/>
              <p:cNvSpPr/>
              <p:nvPr/>
            </p:nvSpPr>
            <p:spPr>
              <a:xfrm>
                <a:off x="3312516" y="2588119"/>
                <a:ext cx="576252" cy="735715"/>
              </a:xfrm>
              <a:custGeom>
                <a:rect b="b" l="l" r="r" t="t"/>
                <a:pathLst>
                  <a:path extrusionOk="0" h="5518" w="4322">
                    <a:moveTo>
                      <a:pt x="3055" y="0"/>
                    </a:moveTo>
                    <a:lnTo>
                      <a:pt x="593" y="889"/>
                    </a:lnTo>
                    <a:lnTo>
                      <a:pt x="1655" y="2616"/>
                    </a:lnTo>
                    <a:lnTo>
                      <a:pt x="0" y="4342"/>
                    </a:lnTo>
                    <a:lnTo>
                      <a:pt x="1185" y="5517"/>
                    </a:lnTo>
                    <a:lnTo>
                      <a:pt x="3484" y="3627"/>
                    </a:lnTo>
                    <a:cubicBezTo>
                      <a:pt x="4148" y="2963"/>
                      <a:pt x="4322" y="1890"/>
                      <a:pt x="3883" y="1410"/>
                    </a:cubicBezTo>
                    <a:lnTo>
                      <a:pt x="3055" y="0"/>
                    </a:lnTo>
                    <a:close/>
                  </a:path>
                </a:pathLst>
              </a:custGeom>
              <a:solidFill>
                <a:srgbClr val="DA69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40"/>
              <p:cNvSpPr/>
              <p:nvPr/>
            </p:nvSpPr>
            <p:spPr>
              <a:xfrm>
                <a:off x="1771742" y="2623452"/>
                <a:ext cx="957843" cy="727582"/>
              </a:xfrm>
              <a:custGeom>
                <a:rect b="b" l="l" r="r" t="t"/>
                <a:pathLst>
                  <a:path extrusionOk="0" h="5457" w="7184">
                    <a:moveTo>
                      <a:pt x="4486" y="1"/>
                    </a:moveTo>
                    <a:lnTo>
                      <a:pt x="3750" y="1727"/>
                    </a:lnTo>
                    <a:lnTo>
                      <a:pt x="1" y="4179"/>
                    </a:lnTo>
                    <a:lnTo>
                      <a:pt x="828" y="5457"/>
                    </a:lnTo>
                    <a:lnTo>
                      <a:pt x="3914" y="4077"/>
                    </a:lnTo>
                    <a:cubicBezTo>
                      <a:pt x="5007" y="3587"/>
                      <a:pt x="5896" y="2718"/>
                      <a:pt x="6417" y="1625"/>
                    </a:cubicBezTo>
                    <a:lnTo>
                      <a:pt x="7183" y="1"/>
                    </a:lnTo>
                    <a:close/>
                  </a:path>
                </a:pathLst>
              </a:custGeom>
              <a:solidFill>
                <a:srgbClr val="DA69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40"/>
              <p:cNvSpPr/>
              <p:nvPr/>
            </p:nvSpPr>
            <p:spPr>
              <a:xfrm>
                <a:off x="2352132" y="2623452"/>
                <a:ext cx="376124" cy="189462"/>
              </a:xfrm>
              <a:custGeom>
                <a:rect b="b" l="l" r="r" t="t"/>
                <a:pathLst>
                  <a:path extrusionOk="0" h="1421" w="2821">
                    <a:moveTo>
                      <a:pt x="133" y="1"/>
                    </a:moveTo>
                    <a:lnTo>
                      <a:pt x="0" y="297"/>
                    </a:lnTo>
                    <a:cubicBezTo>
                      <a:pt x="0" y="297"/>
                      <a:pt x="1553" y="297"/>
                      <a:pt x="2156" y="1421"/>
                    </a:cubicBezTo>
                    <a:lnTo>
                      <a:pt x="2820" y="1"/>
                    </a:lnTo>
                    <a:close/>
                  </a:path>
                </a:pathLst>
              </a:custGeom>
              <a:solidFill>
                <a:srgbClr val="0026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40"/>
              <p:cNvSpPr/>
              <p:nvPr/>
            </p:nvSpPr>
            <p:spPr>
              <a:xfrm>
                <a:off x="2331599" y="2048659"/>
                <a:ext cx="1421031" cy="1104906"/>
              </a:xfrm>
              <a:custGeom>
                <a:rect b="b" l="l" r="r" t="t"/>
                <a:pathLst>
                  <a:path extrusionOk="0" h="8287" w="10658">
                    <a:moveTo>
                      <a:pt x="5436" y="0"/>
                    </a:moveTo>
                    <a:lnTo>
                      <a:pt x="3822" y="501"/>
                    </a:lnTo>
                    <a:cubicBezTo>
                      <a:pt x="2504" y="909"/>
                      <a:pt x="1390" y="1829"/>
                      <a:pt x="737" y="3055"/>
                    </a:cubicBezTo>
                    <a:lnTo>
                      <a:pt x="1" y="4434"/>
                    </a:lnTo>
                    <a:lnTo>
                      <a:pt x="2147" y="4434"/>
                    </a:lnTo>
                    <a:cubicBezTo>
                      <a:pt x="2085" y="5456"/>
                      <a:pt x="2954" y="6284"/>
                      <a:pt x="2954" y="6284"/>
                    </a:cubicBezTo>
                    <a:lnTo>
                      <a:pt x="3097" y="8286"/>
                    </a:lnTo>
                    <a:lnTo>
                      <a:pt x="8267" y="8286"/>
                    </a:lnTo>
                    <a:lnTo>
                      <a:pt x="8062" y="4966"/>
                    </a:lnTo>
                    <a:lnTo>
                      <a:pt x="10657" y="4179"/>
                    </a:lnTo>
                    <a:lnTo>
                      <a:pt x="9636" y="2422"/>
                    </a:lnTo>
                    <a:cubicBezTo>
                      <a:pt x="9094" y="1482"/>
                      <a:pt x="8205" y="787"/>
                      <a:pt x="7163" y="491"/>
                    </a:cubicBezTo>
                    <a:lnTo>
                      <a:pt x="5436" y="0"/>
                    </a:lnTo>
                    <a:close/>
                  </a:path>
                </a:pathLst>
              </a:custGeom>
              <a:solidFill>
                <a:srgbClr val="00778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40"/>
              <p:cNvSpPr/>
              <p:nvPr/>
            </p:nvSpPr>
            <p:spPr>
              <a:xfrm>
                <a:off x="3248517" y="2504920"/>
                <a:ext cx="125330" cy="201728"/>
              </a:xfrm>
              <a:custGeom>
                <a:rect b="b" l="l" r="r" t="t"/>
                <a:pathLst>
                  <a:path extrusionOk="0" fill="none" h="1513" w="940">
                    <a:moveTo>
                      <a:pt x="0" y="1"/>
                    </a:moveTo>
                    <a:lnTo>
                      <a:pt x="940" y="1513"/>
                    </a:lnTo>
                  </a:path>
                </a:pathLst>
              </a:custGeom>
              <a:noFill/>
              <a:ln cap="rnd" cmpd="sng" w="9525">
                <a:solidFill>
                  <a:srgbClr val="002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40"/>
              <p:cNvSpPr/>
              <p:nvPr/>
            </p:nvSpPr>
            <p:spPr>
              <a:xfrm>
                <a:off x="2808392" y="2048659"/>
                <a:ext cx="361191" cy="433322"/>
              </a:xfrm>
              <a:custGeom>
                <a:rect b="b" l="l" r="r" t="t"/>
                <a:pathLst>
                  <a:path extrusionOk="0" h="3250" w="2709">
                    <a:moveTo>
                      <a:pt x="1860" y="0"/>
                    </a:moveTo>
                    <a:lnTo>
                      <a:pt x="410" y="450"/>
                    </a:lnTo>
                    <a:lnTo>
                      <a:pt x="154" y="787"/>
                    </a:lnTo>
                    <a:cubicBezTo>
                      <a:pt x="1" y="981"/>
                      <a:pt x="11" y="1257"/>
                      <a:pt x="175" y="1441"/>
                    </a:cubicBezTo>
                    <a:lnTo>
                      <a:pt x="369" y="1666"/>
                    </a:lnTo>
                    <a:lnTo>
                      <a:pt x="205" y="1870"/>
                    </a:lnTo>
                    <a:cubicBezTo>
                      <a:pt x="103" y="1992"/>
                      <a:pt x="93" y="2176"/>
                      <a:pt x="175" y="2309"/>
                    </a:cubicBezTo>
                    <a:lnTo>
                      <a:pt x="788" y="3249"/>
                    </a:lnTo>
                    <a:lnTo>
                      <a:pt x="1932" y="2565"/>
                    </a:lnTo>
                    <a:cubicBezTo>
                      <a:pt x="2085" y="2462"/>
                      <a:pt x="2157" y="2268"/>
                      <a:pt x="2085" y="2105"/>
                    </a:cubicBezTo>
                    <a:lnTo>
                      <a:pt x="1973" y="1829"/>
                    </a:lnTo>
                    <a:lnTo>
                      <a:pt x="2412" y="1574"/>
                    </a:lnTo>
                    <a:cubicBezTo>
                      <a:pt x="2606" y="1461"/>
                      <a:pt x="2708" y="1236"/>
                      <a:pt x="2668" y="1022"/>
                    </a:cubicBezTo>
                    <a:lnTo>
                      <a:pt x="2525" y="184"/>
                    </a:lnTo>
                    <a:lnTo>
                      <a:pt x="186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40"/>
              <p:cNvSpPr/>
              <p:nvPr/>
            </p:nvSpPr>
            <p:spPr>
              <a:xfrm>
                <a:off x="2333066" y="2600386"/>
                <a:ext cx="291593" cy="39599"/>
              </a:xfrm>
              <a:custGeom>
                <a:rect b="b" l="l" r="r" t="t"/>
                <a:pathLst>
                  <a:path extrusionOk="0" h="297" w="2187">
                    <a:moveTo>
                      <a:pt x="153" y="0"/>
                    </a:moveTo>
                    <a:lnTo>
                      <a:pt x="0" y="296"/>
                    </a:lnTo>
                    <a:lnTo>
                      <a:pt x="2136" y="296"/>
                    </a:lnTo>
                    <a:lnTo>
                      <a:pt x="2187"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40"/>
              <p:cNvSpPr/>
              <p:nvPr/>
            </p:nvSpPr>
            <p:spPr>
              <a:xfrm>
                <a:off x="2624528" y="2466788"/>
                <a:ext cx="30133" cy="133730"/>
              </a:xfrm>
              <a:custGeom>
                <a:rect b="b" l="l" r="r" t="t"/>
                <a:pathLst>
                  <a:path extrusionOk="0" fill="none" h="1003" w="226">
                    <a:moveTo>
                      <a:pt x="1" y="1002"/>
                    </a:moveTo>
                    <a:lnTo>
                      <a:pt x="225" y="1"/>
                    </a:lnTo>
                  </a:path>
                </a:pathLst>
              </a:custGeom>
              <a:noFill/>
              <a:ln cap="rnd" cmpd="sng" w="9525">
                <a:solidFill>
                  <a:srgbClr val="002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40"/>
              <p:cNvSpPr/>
              <p:nvPr/>
            </p:nvSpPr>
            <p:spPr>
              <a:xfrm>
                <a:off x="3347849" y="2567586"/>
                <a:ext cx="404790" cy="160929"/>
              </a:xfrm>
              <a:custGeom>
                <a:rect b="b" l="l" r="r" t="t"/>
                <a:pathLst>
                  <a:path extrusionOk="0" h="1207" w="3036">
                    <a:moveTo>
                      <a:pt x="2872" y="1"/>
                    </a:moveTo>
                    <a:lnTo>
                      <a:pt x="1" y="961"/>
                    </a:lnTo>
                    <a:lnTo>
                      <a:pt x="154" y="1206"/>
                    </a:lnTo>
                    <a:lnTo>
                      <a:pt x="3035" y="287"/>
                    </a:lnTo>
                    <a:lnTo>
                      <a:pt x="2872"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40"/>
              <p:cNvSpPr/>
              <p:nvPr/>
            </p:nvSpPr>
            <p:spPr>
              <a:xfrm>
                <a:off x="2865724" y="2419188"/>
                <a:ext cx="121330" cy="734382"/>
              </a:xfrm>
              <a:custGeom>
                <a:rect b="b" l="l" r="r" t="t"/>
                <a:pathLst>
                  <a:path extrusionOk="0" fill="none" h="5508" w="910">
                    <a:moveTo>
                      <a:pt x="480" y="0"/>
                    </a:moveTo>
                    <a:lnTo>
                      <a:pt x="255" y="818"/>
                    </a:lnTo>
                    <a:cubicBezTo>
                      <a:pt x="0" y="1768"/>
                      <a:pt x="174" y="2789"/>
                      <a:pt x="736" y="3607"/>
                    </a:cubicBezTo>
                    <a:lnTo>
                      <a:pt x="736" y="3607"/>
                    </a:lnTo>
                    <a:lnTo>
                      <a:pt x="909" y="5507"/>
                    </a:lnTo>
                  </a:path>
                </a:pathLst>
              </a:custGeom>
              <a:noFill/>
              <a:ln cap="rnd" cmpd="sng" w="9525">
                <a:solidFill>
                  <a:srgbClr val="002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40"/>
              <p:cNvSpPr/>
              <p:nvPr/>
            </p:nvSpPr>
            <p:spPr>
              <a:xfrm>
                <a:off x="3018255" y="2647985"/>
                <a:ext cx="238527" cy="197728"/>
              </a:xfrm>
              <a:custGeom>
                <a:rect b="b" l="l" r="r" t="t"/>
                <a:pathLst>
                  <a:path extrusionOk="0" fill="none" h="1483" w="1789">
                    <a:moveTo>
                      <a:pt x="102" y="1"/>
                    </a:moveTo>
                    <a:lnTo>
                      <a:pt x="1451" y="1"/>
                    </a:lnTo>
                    <a:cubicBezTo>
                      <a:pt x="1451" y="1"/>
                      <a:pt x="1788" y="1482"/>
                      <a:pt x="899" y="1482"/>
                    </a:cubicBezTo>
                    <a:cubicBezTo>
                      <a:pt x="0" y="1482"/>
                      <a:pt x="102" y="1"/>
                      <a:pt x="102" y="1"/>
                    </a:cubicBezTo>
                    <a:close/>
                  </a:path>
                </a:pathLst>
              </a:custGeom>
              <a:noFill/>
              <a:ln cap="rnd" cmpd="sng" w="9525">
                <a:solidFill>
                  <a:srgbClr val="002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40"/>
              <p:cNvSpPr/>
              <p:nvPr/>
            </p:nvSpPr>
            <p:spPr>
              <a:xfrm>
                <a:off x="1759476" y="2974915"/>
                <a:ext cx="421056" cy="388390"/>
              </a:xfrm>
              <a:custGeom>
                <a:rect b="b" l="l" r="r" t="t"/>
                <a:pathLst>
                  <a:path extrusionOk="0" h="2913" w="3158">
                    <a:moveTo>
                      <a:pt x="1973" y="1"/>
                    </a:moveTo>
                    <a:lnTo>
                      <a:pt x="1" y="1462"/>
                    </a:lnTo>
                    <a:lnTo>
                      <a:pt x="941" y="2913"/>
                    </a:lnTo>
                    <a:lnTo>
                      <a:pt x="3158" y="1973"/>
                    </a:lnTo>
                    <a:lnTo>
                      <a:pt x="197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40"/>
              <p:cNvSpPr/>
              <p:nvPr/>
            </p:nvSpPr>
            <p:spPr>
              <a:xfrm>
                <a:off x="1082420" y="2154791"/>
                <a:ext cx="306659" cy="273993"/>
              </a:xfrm>
              <a:custGeom>
                <a:rect b="b" l="l" r="r" t="t"/>
                <a:pathLst>
                  <a:path extrusionOk="0" h="2055" w="2300">
                    <a:moveTo>
                      <a:pt x="1166" y="0"/>
                    </a:moveTo>
                    <a:cubicBezTo>
                      <a:pt x="912" y="0"/>
                      <a:pt x="680" y="122"/>
                      <a:pt x="532" y="338"/>
                    </a:cubicBezTo>
                    <a:cubicBezTo>
                      <a:pt x="236" y="389"/>
                      <a:pt x="11" y="645"/>
                      <a:pt x="1" y="941"/>
                    </a:cubicBezTo>
                    <a:cubicBezTo>
                      <a:pt x="1" y="1064"/>
                      <a:pt x="42" y="1186"/>
                      <a:pt x="113" y="1288"/>
                    </a:cubicBezTo>
                    <a:cubicBezTo>
                      <a:pt x="103" y="1329"/>
                      <a:pt x="103" y="1370"/>
                      <a:pt x="103" y="1411"/>
                    </a:cubicBezTo>
                    <a:cubicBezTo>
                      <a:pt x="103" y="1758"/>
                      <a:pt x="440" y="2055"/>
                      <a:pt x="849" y="2055"/>
                    </a:cubicBezTo>
                    <a:cubicBezTo>
                      <a:pt x="910" y="2055"/>
                      <a:pt x="972" y="2044"/>
                      <a:pt x="1033" y="2024"/>
                    </a:cubicBezTo>
                    <a:cubicBezTo>
                      <a:pt x="1104" y="2044"/>
                      <a:pt x="1166" y="2055"/>
                      <a:pt x="1227" y="2055"/>
                    </a:cubicBezTo>
                    <a:cubicBezTo>
                      <a:pt x="1615" y="2055"/>
                      <a:pt x="1932" y="1799"/>
                      <a:pt x="1973" y="1472"/>
                    </a:cubicBezTo>
                    <a:cubicBezTo>
                      <a:pt x="2167" y="1370"/>
                      <a:pt x="2300" y="1166"/>
                      <a:pt x="2300" y="941"/>
                    </a:cubicBezTo>
                    <a:cubicBezTo>
                      <a:pt x="2290" y="686"/>
                      <a:pt x="2116" y="451"/>
                      <a:pt x="1871" y="369"/>
                    </a:cubicBezTo>
                    <a:cubicBezTo>
                      <a:pt x="1732" y="142"/>
                      <a:pt x="1489" y="1"/>
                      <a:pt x="1224" y="1"/>
                    </a:cubicBezTo>
                    <a:cubicBezTo>
                      <a:pt x="1215" y="1"/>
                      <a:pt x="1206" y="1"/>
                      <a:pt x="1196" y="1"/>
                    </a:cubicBezTo>
                    <a:cubicBezTo>
                      <a:pt x="1186" y="1"/>
                      <a:pt x="1176" y="0"/>
                      <a:pt x="1166" y="0"/>
                    </a:cubicBezTo>
                    <a:close/>
                  </a:path>
                </a:pathLst>
              </a:custGeom>
              <a:solidFill>
                <a:srgbClr val="7422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40"/>
              <p:cNvSpPr/>
              <p:nvPr/>
            </p:nvSpPr>
            <p:spPr>
              <a:xfrm>
                <a:off x="1126020" y="2299323"/>
                <a:ext cx="260393" cy="128130"/>
              </a:xfrm>
              <a:custGeom>
                <a:rect b="b" l="l" r="r" t="t"/>
                <a:pathLst>
                  <a:path extrusionOk="0" h="961" w="1953">
                    <a:moveTo>
                      <a:pt x="1952" y="0"/>
                    </a:moveTo>
                    <a:cubicBezTo>
                      <a:pt x="1860" y="10"/>
                      <a:pt x="1758" y="31"/>
                      <a:pt x="1666" y="72"/>
                    </a:cubicBezTo>
                    <a:cubicBezTo>
                      <a:pt x="1577" y="57"/>
                      <a:pt x="1488" y="51"/>
                      <a:pt x="1400" y="51"/>
                    </a:cubicBezTo>
                    <a:cubicBezTo>
                      <a:pt x="847" y="51"/>
                      <a:pt x="318" y="319"/>
                      <a:pt x="1" y="777"/>
                    </a:cubicBezTo>
                    <a:cubicBezTo>
                      <a:pt x="144" y="899"/>
                      <a:pt x="328" y="960"/>
                      <a:pt x="522" y="960"/>
                    </a:cubicBezTo>
                    <a:cubicBezTo>
                      <a:pt x="583" y="960"/>
                      <a:pt x="645" y="950"/>
                      <a:pt x="706" y="940"/>
                    </a:cubicBezTo>
                    <a:cubicBezTo>
                      <a:pt x="777" y="950"/>
                      <a:pt x="839" y="960"/>
                      <a:pt x="900" y="960"/>
                    </a:cubicBezTo>
                    <a:cubicBezTo>
                      <a:pt x="1288" y="960"/>
                      <a:pt x="1605" y="705"/>
                      <a:pt x="1646" y="388"/>
                    </a:cubicBezTo>
                    <a:cubicBezTo>
                      <a:pt x="1789" y="307"/>
                      <a:pt x="1901" y="164"/>
                      <a:pt x="1952" y="0"/>
                    </a:cubicBezTo>
                    <a:close/>
                  </a:path>
                </a:pathLst>
              </a:custGeom>
              <a:solidFill>
                <a:srgbClr val="002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40"/>
              <p:cNvSpPr/>
              <p:nvPr/>
            </p:nvSpPr>
            <p:spPr>
              <a:xfrm>
                <a:off x="1109753" y="2307456"/>
                <a:ext cx="540920" cy="434656"/>
              </a:xfrm>
              <a:custGeom>
                <a:rect b="b" l="l" r="r" t="t"/>
                <a:pathLst>
                  <a:path extrusionOk="0" h="3260" w="4057">
                    <a:moveTo>
                      <a:pt x="2350" y="0"/>
                    </a:moveTo>
                    <a:cubicBezTo>
                      <a:pt x="2176" y="0"/>
                      <a:pt x="2013" y="51"/>
                      <a:pt x="1870" y="154"/>
                    </a:cubicBezTo>
                    <a:cubicBezTo>
                      <a:pt x="1155" y="154"/>
                      <a:pt x="542" y="624"/>
                      <a:pt x="348" y="1298"/>
                    </a:cubicBezTo>
                    <a:lnTo>
                      <a:pt x="348" y="1318"/>
                    </a:lnTo>
                    <a:cubicBezTo>
                      <a:pt x="62" y="1574"/>
                      <a:pt x="0" y="1993"/>
                      <a:pt x="184" y="2340"/>
                    </a:cubicBezTo>
                    <a:cubicBezTo>
                      <a:pt x="174" y="2381"/>
                      <a:pt x="164" y="2432"/>
                      <a:pt x="164" y="2473"/>
                    </a:cubicBezTo>
                    <a:cubicBezTo>
                      <a:pt x="205" y="2922"/>
                      <a:pt x="572" y="3260"/>
                      <a:pt x="1012" y="3260"/>
                    </a:cubicBezTo>
                    <a:cubicBezTo>
                      <a:pt x="1461" y="3260"/>
                      <a:pt x="1829" y="2922"/>
                      <a:pt x="1860" y="2473"/>
                    </a:cubicBezTo>
                    <a:cubicBezTo>
                      <a:pt x="1870" y="2401"/>
                      <a:pt x="1850" y="2320"/>
                      <a:pt x="1829" y="2248"/>
                    </a:cubicBezTo>
                    <a:lnTo>
                      <a:pt x="1829" y="2248"/>
                    </a:lnTo>
                    <a:cubicBezTo>
                      <a:pt x="1993" y="2340"/>
                      <a:pt x="2166" y="2381"/>
                      <a:pt x="2340" y="2381"/>
                    </a:cubicBezTo>
                    <a:cubicBezTo>
                      <a:pt x="2555" y="2381"/>
                      <a:pt x="2759" y="2320"/>
                      <a:pt x="2933" y="2207"/>
                    </a:cubicBezTo>
                    <a:cubicBezTo>
                      <a:pt x="3035" y="2371"/>
                      <a:pt x="3219" y="2473"/>
                      <a:pt x="3413" y="2473"/>
                    </a:cubicBezTo>
                    <a:cubicBezTo>
                      <a:pt x="3760" y="2473"/>
                      <a:pt x="4046" y="2146"/>
                      <a:pt x="4046" y="1747"/>
                    </a:cubicBezTo>
                    <a:cubicBezTo>
                      <a:pt x="4056" y="1533"/>
                      <a:pt x="3975" y="1318"/>
                      <a:pt x="3821" y="1165"/>
                    </a:cubicBezTo>
                    <a:cubicBezTo>
                      <a:pt x="3832" y="1134"/>
                      <a:pt x="3832" y="1104"/>
                      <a:pt x="3821" y="1073"/>
                    </a:cubicBezTo>
                    <a:cubicBezTo>
                      <a:pt x="3821" y="664"/>
                      <a:pt x="3546" y="338"/>
                      <a:pt x="3198" y="338"/>
                    </a:cubicBezTo>
                    <a:cubicBezTo>
                      <a:pt x="3147" y="338"/>
                      <a:pt x="3096" y="348"/>
                      <a:pt x="3045" y="358"/>
                    </a:cubicBezTo>
                    <a:cubicBezTo>
                      <a:pt x="2881" y="133"/>
                      <a:pt x="2626" y="0"/>
                      <a:pt x="2350" y="0"/>
                    </a:cubicBezTo>
                    <a:close/>
                  </a:path>
                </a:pathLst>
              </a:custGeom>
              <a:solidFill>
                <a:srgbClr val="7422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40"/>
              <p:cNvSpPr/>
              <p:nvPr/>
            </p:nvSpPr>
            <p:spPr>
              <a:xfrm>
                <a:off x="1211885" y="2635719"/>
                <a:ext cx="241194" cy="340658"/>
              </a:xfrm>
              <a:custGeom>
                <a:rect b="b" l="l" r="r" t="t"/>
                <a:pathLst>
                  <a:path extrusionOk="0" h="2555" w="1809">
                    <a:moveTo>
                      <a:pt x="1" y="1"/>
                    </a:moveTo>
                    <a:lnTo>
                      <a:pt x="123" y="2156"/>
                    </a:lnTo>
                    <a:lnTo>
                      <a:pt x="1809" y="2555"/>
                    </a:lnTo>
                    <a:lnTo>
                      <a:pt x="1809" y="2555"/>
                    </a:lnTo>
                    <a:lnTo>
                      <a:pt x="1523" y="869"/>
                    </a:lnTo>
                    <a:lnTo>
                      <a:pt x="1" y="1"/>
                    </a:lnTo>
                    <a:close/>
                  </a:path>
                </a:pathLst>
              </a:custGeom>
              <a:solidFill>
                <a:srgbClr val="FF82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40"/>
              <p:cNvSpPr/>
              <p:nvPr/>
            </p:nvSpPr>
            <p:spPr>
              <a:xfrm>
                <a:off x="1256818" y="2728384"/>
                <a:ext cx="181329" cy="163596"/>
              </a:xfrm>
              <a:custGeom>
                <a:rect b="b" l="l" r="r" t="t"/>
                <a:pathLst>
                  <a:path extrusionOk="0" h="1227" w="1360">
                    <a:moveTo>
                      <a:pt x="1" y="0"/>
                    </a:moveTo>
                    <a:cubicBezTo>
                      <a:pt x="1" y="1"/>
                      <a:pt x="93" y="879"/>
                      <a:pt x="1360" y="1226"/>
                    </a:cubicBezTo>
                    <a:lnTo>
                      <a:pt x="1227" y="419"/>
                    </a:lnTo>
                    <a:lnTo>
                      <a:pt x="1" y="0"/>
                    </a:lnTo>
                    <a:close/>
                  </a:path>
                </a:pathLst>
              </a:custGeom>
              <a:solidFill>
                <a:srgbClr val="D63D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40"/>
              <p:cNvSpPr/>
              <p:nvPr/>
            </p:nvSpPr>
            <p:spPr>
              <a:xfrm>
                <a:off x="1950273" y="2975715"/>
                <a:ext cx="1494496" cy="553853"/>
              </a:xfrm>
              <a:custGeom>
                <a:rect b="b" l="l" r="r" t="t"/>
                <a:pathLst>
                  <a:path extrusionOk="0" h="4154" w="11209">
                    <a:moveTo>
                      <a:pt x="5777" y="0"/>
                    </a:moveTo>
                    <a:cubicBezTo>
                      <a:pt x="5116" y="0"/>
                      <a:pt x="4455" y="233"/>
                      <a:pt x="3924" y="700"/>
                    </a:cubicBezTo>
                    <a:lnTo>
                      <a:pt x="0" y="4153"/>
                    </a:lnTo>
                    <a:lnTo>
                      <a:pt x="11208" y="4122"/>
                    </a:lnTo>
                    <a:lnTo>
                      <a:pt x="7724" y="781"/>
                    </a:lnTo>
                    <a:cubicBezTo>
                      <a:pt x="7178" y="261"/>
                      <a:pt x="6477" y="0"/>
                      <a:pt x="5777" y="0"/>
                    </a:cubicBezTo>
                    <a:close/>
                  </a:path>
                </a:pathLst>
              </a:custGeom>
              <a:solidFill>
                <a:srgbClr val="D63D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40"/>
              <p:cNvSpPr/>
              <p:nvPr/>
            </p:nvSpPr>
            <p:spPr>
              <a:xfrm>
                <a:off x="2768926" y="3153446"/>
                <a:ext cx="27333" cy="209861"/>
              </a:xfrm>
              <a:custGeom>
                <a:rect b="b" l="l" r="r" t="t"/>
                <a:pathLst>
                  <a:path extrusionOk="0" fill="none" h="1574" w="205">
                    <a:moveTo>
                      <a:pt x="205" y="0"/>
                    </a:moveTo>
                    <a:lnTo>
                      <a:pt x="1" y="1574"/>
                    </a:lnTo>
                  </a:path>
                </a:pathLst>
              </a:custGeom>
              <a:noFill/>
              <a:ln cap="rnd" cmpd="sng" w="9525">
                <a:solidFill>
                  <a:srgbClr val="FF828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40"/>
              <p:cNvSpPr/>
              <p:nvPr/>
            </p:nvSpPr>
            <p:spPr>
              <a:xfrm>
                <a:off x="2427065" y="3025847"/>
                <a:ext cx="1551695" cy="503721"/>
              </a:xfrm>
              <a:custGeom>
                <a:rect b="b" l="l" r="r" t="t"/>
                <a:pathLst>
                  <a:path extrusionOk="0" h="3778" w="11638">
                    <a:moveTo>
                      <a:pt x="6016" y="0"/>
                    </a:moveTo>
                    <a:cubicBezTo>
                      <a:pt x="5461" y="0"/>
                      <a:pt x="4904" y="171"/>
                      <a:pt x="4434" y="518"/>
                    </a:cubicBezTo>
                    <a:lnTo>
                      <a:pt x="0" y="3777"/>
                    </a:lnTo>
                    <a:lnTo>
                      <a:pt x="0" y="3777"/>
                    </a:lnTo>
                    <a:lnTo>
                      <a:pt x="11637" y="3746"/>
                    </a:lnTo>
                    <a:lnTo>
                      <a:pt x="7683" y="579"/>
                    </a:lnTo>
                    <a:cubicBezTo>
                      <a:pt x="7199" y="194"/>
                      <a:pt x="6608" y="0"/>
                      <a:pt x="6016" y="0"/>
                    </a:cubicBezTo>
                    <a:close/>
                  </a:path>
                </a:pathLst>
              </a:custGeom>
              <a:solidFill>
                <a:srgbClr val="FF82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40"/>
              <p:cNvSpPr/>
              <p:nvPr/>
            </p:nvSpPr>
            <p:spPr>
              <a:xfrm>
                <a:off x="3301583" y="3304644"/>
                <a:ext cx="99598" cy="220794"/>
              </a:xfrm>
              <a:custGeom>
                <a:rect b="b" l="l" r="r" t="t"/>
                <a:pathLst>
                  <a:path extrusionOk="0" fill="none" h="1656" w="747">
                    <a:moveTo>
                      <a:pt x="746" y="0"/>
                    </a:moveTo>
                    <a:lnTo>
                      <a:pt x="0" y="1655"/>
                    </a:lnTo>
                  </a:path>
                </a:pathLst>
              </a:custGeom>
              <a:noFill/>
              <a:ln cap="rnd" cmpd="sng" w="9525">
                <a:solidFill>
                  <a:srgbClr val="D63D4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40"/>
              <p:cNvSpPr/>
              <p:nvPr/>
            </p:nvSpPr>
            <p:spPr>
              <a:xfrm>
                <a:off x="1098820" y="2899316"/>
                <a:ext cx="1311967" cy="626118"/>
              </a:xfrm>
              <a:custGeom>
                <a:rect b="b" l="l" r="r" t="t"/>
                <a:pathLst>
                  <a:path extrusionOk="0" h="4696" w="9840">
                    <a:moveTo>
                      <a:pt x="1324" y="1"/>
                    </a:moveTo>
                    <a:cubicBezTo>
                      <a:pt x="1005" y="1"/>
                      <a:pt x="687" y="107"/>
                      <a:pt x="430" y="312"/>
                    </a:cubicBezTo>
                    <a:cubicBezTo>
                      <a:pt x="195" y="506"/>
                      <a:pt x="62" y="803"/>
                      <a:pt x="72" y="1109"/>
                    </a:cubicBezTo>
                    <a:cubicBezTo>
                      <a:pt x="1" y="2672"/>
                      <a:pt x="838" y="4695"/>
                      <a:pt x="838" y="4695"/>
                    </a:cubicBezTo>
                    <a:lnTo>
                      <a:pt x="9840" y="4695"/>
                    </a:lnTo>
                    <a:cubicBezTo>
                      <a:pt x="8724" y="2625"/>
                      <a:pt x="6502" y="2439"/>
                      <a:pt x="5740" y="2439"/>
                    </a:cubicBezTo>
                    <a:cubicBezTo>
                      <a:pt x="5574" y="2439"/>
                      <a:pt x="5477" y="2448"/>
                      <a:pt x="5477" y="2448"/>
                    </a:cubicBezTo>
                    <a:lnTo>
                      <a:pt x="5477" y="2029"/>
                    </a:lnTo>
                    <a:cubicBezTo>
                      <a:pt x="5477" y="1640"/>
                      <a:pt x="5232" y="1303"/>
                      <a:pt x="4864" y="1181"/>
                    </a:cubicBezTo>
                    <a:lnTo>
                      <a:pt x="4006" y="915"/>
                    </a:lnTo>
                    <a:lnTo>
                      <a:pt x="3914" y="884"/>
                    </a:lnTo>
                    <a:lnTo>
                      <a:pt x="1840" y="98"/>
                    </a:lnTo>
                    <a:cubicBezTo>
                      <a:pt x="1674" y="33"/>
                      <a:pt x="1499" y="1"/>
                      <a:pt x="1324" y="1"/>
                    </a:cubicBezTo>
                    <a:close/>
                  </a:path>
                </a:pathLst>
              </a:custGeom>
              <a:solidFill>
                <a:srgbClr val="0064A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40"/>
              <p:cNvSpPr/>
              <p:nvPr/>
            </p:nvSpPr>
            <p:spPr>
              <a:xfrm>
                <a:off x="852291" y="3562108"/>
                <a:ext cx="3554178" cy="1006775"/>
              </a:xfrm>
              <a:custGeom>
                <a:rect b="b" l="l" r="r" t="t"/>
                <a:pathLst>
                  <a:path extrusionOk="0" h="7551" w="26657">
                    <a:moveTo>
                      <a:pt x="21" y="0"/>
                    </a:moveTo>
                    <a:cubicBezTo>
                      <a:pt x="0" y="1482"/>
                      <a:pt x="429" y="2933"/>
                      <a:pt x="1237" y="4169"/>
                    </a:cubicBezTo>
                    <a:cubicBezTo>
                      <a:pt x="2661" y="6285"/>
                      <a:pt x="5049" y="7551"/>
                      <a:pt x="7602" y="7551"/>
                    </a:cubicBezTo>
                    <a:cubicBezTo>
                      <a:pt x="7612" y="7551"/>
                      <a:pt x="7622" y="7551"/>
                      <a:pt x="7632" y="7551"/>
                    </a:cubicBezTo>
                    <a:lnTo>
                      <a:pt x="19035" y="7551"/>
                    </a:lnTo>
                    <a:cubicBezTo>
                      <a:pt x="21589" y="7551"/>
                      <a:pt x="24010" y="6304"/>
                      <a:pt x="25430" y="4169"/>
                    </a:cubicBezTo>
                    <a:cubicBezTo>
                      <a:pt x="26238" y="2933"/>
                      <a:pt x="26656" y="1482"/>
                      <a:pt x="2664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40"/>
              <p:cNvSpPr/>
              <p:nvPr/>
            </p:nvSpPr>
            <p:spPr>
              <a:xfrm>
                <a:off x="854958" y="3562108"/>
                <a:ext cx="3476580" cy="230661"/>
              </a:xfrm>
              <a:custGeom>
                <a:rect b="b" l="l" r="r" t="t"/>
                <a:pathLst>
                  <a:path extrusionOk="0" h="1730" w="26075">
                    <a:moveTo>
                      <a:pt x="1" y="0"/>
                    </a:moveTo>
                    <a:lnTo>
                      <a:pt x="1" y="21"/>
                    </a:lnTo>
                    <a:cubicBezTo>
                      <a:pt x="11" y="971"/>
                      <a:pt x="788" y="1729"/>
                      <a:pt x="1737" y="1729"/>
                    </a:cubicBezTo>
                    <a:cubicBezTo>
                      <a:pt x="1768" y="1729"/>
                      <a:pt x="1799" y="1729"/>
                      <a:pt x="1830" y="1727"/>
                    </a:cubicBezTo>
                    <a:lnTo>
                      <a:pt x="26075" y="511"/>
                    </a:lnTo>
                    <a:lnTo>
                      <a:pt x="21017" y="0"/>
                    </a:lnTo>
                    <a:close/>
                  </a:path>
                </a:pathLst>
              </a:custGeom>
              <a:solidFill>
                <a:srgbClr val="FFCC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40"/>
              <p:cNvSpPr/>
              <p:nvPr/>
            </p:nvSpPr>
            <p:spPr>
              <a:xfrm>
                <a:off x="750026" y="3493975"/>
                <a:ext cx="3758573" cy="136397"/>
              </a:xfrm>
              <a:custGeom>
                <a:rect b="b" l="l" r="r" t="t"/>
                <a:pathLst>
                  <a:path extrusionOk="0" h="1023" w="28190">
                    <a:moveTo>
                      <a:pt x="512" y="0"/>
                    </a:moveTo>
                    <a:cubicBezTo>
                      <a:pt x="226" y="0"/>
                      <a:pt x="1" y="225"/>
                      <a:pt x="1" y="511"/>
                    </a:cubicBezTo>
                    <a:cubicBezTo>
                      <a:pt x="1" y="797"/>
                      <a:pt x="226" y="1022"/>
                      <a:pt x="512" y="1022"/>
                    </a:cubicBezTo>
                    <a:lnTo>
                      <a:pt x="27689" y="1022"/>
                    </a:lnTo>
                    <a:cubicBezTo>
                      <a:pt x="27965" y="1022"/>
                      <a:pt x="28190" y="797"/>
                      <a:pt x="28190" y="511"/>
                    </a:cubicBezTo>
                    <a:cubicBezTo>
                      <a:pt x="28190" y="225"/>
                      <a:pt x="27965" y="0"/>
                      <a:pt x="2767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40"/>
              <p:cNvSpPr/>
              <p:nvPr/>
            </p:nvSpPr>
            <p:spPr>
              <a:xfrm>
                <a:off x="1106953" y="2940915"/>
                <a:ext cx="569586" cy="486388"/>
              </a:xfrm>
              <a:custGeom>
                <a:rect b="b" l="l" r="r" t="t"/>
                <a:pathLst>
                  <a:path extrusionOk="0" h="3648" w="4272">
                    <a:moveTo>
                      <a:pt x="1871" y="0"/>
                    </a:moveTo>
                    <a:lnTo>
                      <a:pt x="113" y="337"/>
                    </a:lnTo>
                    <a:cubicBezTo>
                      <a:pt x="52" y="480"/>
                      <a:pt x="11" y="634"/>
                      <a:pt x="11" y="797"/>
                    </a:cubicBezTo>
                    <a:cubicBezTo>
                      <a:pt x="1" y="1328"/>
                      <a:pt x="62" y="1870"/>
                      <a:pt x="175" y="2391"/>
                    </a:cubicBezTo>
                    <a:cubicBezTo>
                      <a:pt x="346" y="3185"/>
                      <a:pt x="1032" y="3648"/>
                      <a:pt x="1732" y="3648"/>
                    </a:cubicBezTo>
                    <a:cubicBezTo>
                      <a:pt x="2157" y="3648"/>
                      <a:pt x="2588" y="3477"/>
                      <a:pt x="2913" y="3106"/>
                    </a:cubicBezTo>
                    <a:lnTo>
                      <a:pt x="2943" y="3065"/>
                    </a:lnTo>
                    <a:cubicBezTo>
                      <a:pt x="4272" y="1482"/>
                      <a:pt x="2698" y="562"/>
                      <a:pt x="1871" y="0"/>
                    </a:cubicBezTo>
                    <a:close/>
                  </a:path>
                </a:pathLst>
              </a:custGeom>
              <a:solidFill>
                <a:srgbClr val="D63D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40"/>
              <p:cNvSpPr/>
              <p:nvPr/>
            </p:nvSpPr>
            <p:spPr>
              <a:xfrm>
                <a:off x="1828941" y="3141846"/>
                <a:ext cx="242661" cy="163329"/>
              </a:xfrm>
              <a:custGeom>
                <a:rect b="b" l="l" r="r" t="t"/>
                <a:pathLst>
                  <a:path extrusionOk="0" h="1225" w="1820">
                    <a:moveTo>
                      <a:pt x="671" y="0"/>
                    </a:moveTo>
                    <a:cubicBezTo>
                      <a:pt x="612" y="0"/>
                      <a:pt x="551" y="5"/>
                      <a:pt x="491" y="16"/>
                    </a:cubicBezTo>
                    <a:lnTo>
                      <a:pt x="1" y="97"/>
                    </a:lnTo>
                    <a:lnTo>
                      <a:pt x="1" y="629"/>
                    </a:lnTo>
                    <a:lnTo>
                      <a:pt x="532" y="629"/>
                    </a:lnTo>
                    <a:lnTo>
                      <a:pt x="645" y="966"/>
                    </a:lnTo>
                    <a:cubicBezTo>
                      <a:pt x="665" y="1017"/>
                      <a:pt x="716" y="1058"/>
                      <a:pt x="767" y="1068"/>
                    </a:cubicBezTo>
                    <a:lnTo>
                      <a:pt x="1646" y="1221"/>
                    </a:lnTo>
                    <a:cubicBezTo>
                      <a:pt x="1656" y="1224"/>
                      <a:pt x="1667" y="1225"/>
                      <a:pt x="1677" y="1225"/>
                    </a:cubicBezTo>
                    <a:cubicBezTo>
                      <a:pt x="1756" y="1225"/>
                      <a:pt x="1819" y="1159"/>
                      <a:pt x="1819" y="1078"/>
                    </a:cubicBezTo>
                    <a:cubicBezTo>
                      <a:pt x="1819" y="925"/>
                      <a:pt x="1779" y="782"/>
                      <a:pt x="1697" y="659"/>
                    </a:cubicBezTo>
                    <a:lnTo>
                      <a:pt x="1574" y="486"/>
                    </a:lnTo>
                    <a:cubicBezTo>
                      <a:pt x="1373" y="179"/>
                      <a:pt x="1029" y="0"/>
                      <a:pt x="671" y="0"/>
                    </a:cubicBezTo>
                    <a:close/>
                  </a:path>
                </a:pathLst>
              </a:custGeom>
              <a:solidFill>
                <a:srgbClr val="FF82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40"/>
              <p:cNvSpPr/>
              <p:nvPr/>
            </p:nvSpPr>
            <p:spPr>
              <a:xfrm>
                <a:off x="1867074" y="3177979"/>
                <a:ext cx="60132" cy="49065"/>
              </a:xfrm>
              <a:custGeom>
                <a:rect b="b" l="l" r="r" t="t"/>
                <a:pathLst>
                  <a:path extrusionOk="0" fill="none" h="368" w="451">
                    <a:moveTo>
                      <a:pt x="1" y="0"/>
                    </a:moveTo>
                    <a:cubicBezTo>
                      <a:pt x="1" y="0"/>
                      <a:pt x="440" y="102"/>
                      <a:pt x="450" y="368"/>
                    </a:cubicBezTo>
                    <a:lnTo>
                      <a:pt x="185" y="358"/>
                    </a:lnTo>
                  </a:path>
                </a:pathLst>
              </a:custGeom>
              <a:noFill/>
              <a:ln cap="rnd" cmpd="sng" w="2550">
                <a:solidFill>
                  <a:srgbClr val="D63D4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40"/>
              <p:cNvSpPr/>
              <p:nvPr/>
            </p:nvSpPr>
            <p:spPr>
              <a:xfrm>
                <a:off x="1927073" y="3180646"/>
                <a:ext cx="27333" cy="107731"/>
              </a:xfrm>
              <a:custGeom>
                <a:rect b="b" l="l" r="r" t="t"/>
                <a:pathLst>
                  <a:path extrusionOk="0" fill="none" h="808" w="205">
                    <a:moveTo>
                      <a:pt x="0" y="0"/>
                    </a:moveTo>
                    <a:cubicBezTo>
                      <a:pt x="113" y="256"/>
                      <a:pt x="184" y="532"/>
                      <a:pt x="205" y="808"/>
                    </a:cubicBezTo>
                  </a:path>
                </a:pathLst>
              </a:custGeom>
              <a:noFill/>
              <a:ln cap="rnd" cmpd="sng" w="2550">
                <a:solidFill>
                  <a:srgbClr val="D63D4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40"/>
              <p:cNvSpPr/>
              <p:nvPr/>
            </p:nvSpPr>
            <p:spPr>
              <a:xfrm>
                <a:off x="1967872" y="3183312"/>
                <a:ext cx="27466" cy="109197"/>
              </a:xfrm>
              <a:custGeom>
                <a:rect b="b" l="l" r="r" t="t"/>
                <a:pathLst>
                  <a:path extrusionOk="0" fill="none" h="819" w="206">
                    <a:moveTo>
                      <a:pt x="1" y="1"/>
                    </a:moveTo>
                    <a:cubicBezTo>
                      <a:pt x="113" y="256"/>
                      <a:pt x="185" y="532"/>
                      <a:pt x="205" y="818"/>
                    </a:cubicBezTo>
                  </a:path>
                </a:pathLst>
              </a:custGeom>
              <a:noFill/>
              <a:ln cap="rnd" cmpd="sng" w="2550">
                <a:solidFill>
                  <a:srgbClr val="D63D4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40"/>
              <p:cNvSpPr/>
              <p:nvPr/>
            </p:nvSpPr>
            <p:spPr>
              <a:xfrm>
                <a:off x="2010138" y="3192912"/>
                <a:ext cx="27466" cy="109064"/>
              </a:xfrm>
              <a:custGeom>
                <a:rect b="b" l="l" r="r" t="t"/>
                <a:pathLst>
                  <a:path extrusionOk="0" fill="none" h="818" w="206">
                    <a:moveTo>
                      <a:pt x="1" y="0"/>
                    </a:moveTo>
                    <a:cubicBezTo>
                      <a:pt x="113" y="256"/>
                      <a:pt x="185" y="532"/>
                      <a:pt x="205" y="818"/>
                    </a:cubicBezTo>
                  </a:path>
                </a:pathLst>
              </a:custGeom>
              <a:noFill/>
              <a:ln cap="rnd" cmpd="sng" w="2550">
                <a:solidFill>
                  <a:srgbClr val="D63D4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40"/>
              <p:cNvSpPr/>
              <p:nvPr/>
            </p:nvSpPr>
            <p:spPr>
              <a:xfrm>
                <a:off x="1222818" y="2495454"/>
                <a:ext cx="337992" cy="309726"/>
              </a:xfrm>
              <a:custGeom>
                <a:rect b="b" l="l" r="r" t="t"/>
                <a:pathLst>
                  <a:path extrusionOk="0" h="2323" w="2535">
                    <a:moveTo>
                      <a:pt x="2432" y="0"/>
                    </a:moveTo>
                    <a:lnTo>
                      <a:pt x="2432" y="0"/>
                    </a:lnTo>
                    <a:cubicBezTo>
                      <a:pt x="2327" y="184"/>
                      <a:pt x="2150" y="237"/>
                      <a:pt x="1983" y="237"/>
                    </a:cubicBezTo>
                    <a:cubicBezTo>
                      <a:pt x="1760" y="237"/>
                      <a:pt x="1553" y="143"/>
                      <a:pt x="1553" y="143"/>
                    </a:cubicBezTo>
                    <a:cubicBezTo>
                      <a:pt x="1386" y="390"/>
                      <a:pt x="1114" y="522"/>
                      <a:pt x="820" y="522"/>
                    </a:cubicBezTo>
                    <a:cubicBezTo>
                      <a:pt x="809" y="522"/>
                      <a:pt x="798" y="522"/>
                      <a:pt x="787" y="521"/>
                    </a:cubicBezTo>
                    <a:cubicBezTo>
                      <a:pt x="705" y="930"/>
                      <a:pt x="0" y="1022"/>
                      <a:pt x="0" y="1022"/>
                    </a:cubicBezTo>
                    <a:cubicBezTo>
                      <a:pt x="31" y="1502"/>
                      <a:pt x="307" y="1931"/>
                      <a:pt x="736" y="2156"/>
                    </a:cubicBezTo>
                    <a:cubicBezTo>
                      <a:pt x="969" y="2276"/>
                      <a:pt x="1173" y="2323"/>
                      <a:pt x="1349" y="2323"/>
                    </a:cubicBezTo>
                    <a:cubicBezTo>
                      <a:pt x="1952" y="2323"/>
                      <a:pt x="2228" y="1778"/>
                      <a:pt x="2228" y="1778"/>
                    </a:cubicBezTo>
                    <a:lnTo>
                      <a:pt x="2483" y="1655"/>
                    </a:lnTo>
                    <a:lnTo>
                      <a:pt x="2391" y="1186"/>
                    </a:lnTo>
                    <a:cubicBezTo>
                      <a:pt x="2524" y="797"/>
                      <a:pt x="2534" y="389"/>
                      <a:pt x="2432" y="0"/>
                    </a:cubicBezTo>
                    <a:close/>
                  </a:path>
                </a:pathLst>
              </a:custGeom>
              <a:solidFill>
                <a:srgbClr val="FF82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40"/>
              <p:cNvSpPr/>
              <p:nvPr/>
            </p:nvSpPr>
            <p:spPr>
              <a:xfrm>
                <a:off x="1438014" y="2615319"/>
                <a:ext cx="49199" cy="25999"/>
              </a:xfrm>
              <a:custGeom>
                <a:rect b="b" l="l" r="r" t="t"/>
                <a:pathLst>
                  <a:path extrusionOk="0" fill="none" h="195" w="369">
                    <a:moveTo>
                      <a:pt x="1" y="0"/>
                    </a:moveTo>
                    <a:cubicBezTo>
                      <a:pt x="1" y="0"/>
                      <a:pt x="1" y="195"/>
                      <a:pt x="368" y="184"/>
                    </a:cubicBezTo>
                  </a:path>
                </a:pathLst>
              </a:custGeom>
              <a:noFill/>
              <a:ln cap="rnd" cmpd="sng" w="9525">
                <a:solidFill>
                  <a:srgbClr val="002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40"/>
              <p:cNvSpPr/>
              <p:nvPr/>
            </p:nvSpPr>
            <p:spPr>
              <a:xfrm>
                <a:off x="1409482" y="2712385"/>
                <a:ext cx="68132" cy="63465"/>
              </a:xfrm>
              <a:custGeom>
                <a:rect b="b" l="l" r="r" t="t"/>
                <a:pathLst>
                  <a:path extrusionOk="0" h="476" w="511">
                    <a:moveTo>
                      <a:pt x="361" y="0"/>
                    </a:moveTo>
                    <a:cubicBezTo>
                      <a:pt x="292" y="0"/>
                      <a:pt x="203" y="43"/>
                      <a:pt x="133" y="120"/>
                    </a:cubicBezTo>
                    <a:cubicBezTo>
                      <a:pt x="31" y="243"/>
                      <a:pt x="0" y="376"/>
                      <a:pt x="72" y="447"/>
                    </a:cubicBezTo>
                    <a:cubicBezTo>
                      <a:pt x="91" y="467"/>
                      <a:pt x="118" y="476"/>
                      <a:pt x="150" y="476"/>
                    </a:cubicBezTo>
                    <a:cubicBezTo>
                      <a:pt x="219" y="476"/>
                      <a:pt x="308" y="432"/>
                      <a:pt x="378" y="355"/>
                    </a:cubicBezTo>
                    <a:cubicBezTo>
                      <a:pt x="480" y="243"/>
                      <a:pt x="511" y="90"/>
                      <a:pt x="439" y="28"/>
                    </a:cubicBezTo>
                    <a:cubicBezTo>
                      <a:pt x="420" y="9"/>
                      <a:pt x="393" y="0"/>
                      <a:pt x="361" y="0"/>
                    </a:cubicBezTo>
                    <a:close/>
                  </a:path>
                </a:pathLst>
              </a:custGeom>
              <a:solidFill>
                <a:srgbClr val="6D192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40"/>
              <p:cNvSpPr/>
              <p:nvPr/>
            </p:nvSpPr>
            <p:spPr>
              <a:xfrm>
                <a:off x="1435348" y="2566253"/>
                <a:ext cx="75065" cy="20533"/>
              </a:xfrm>
              <a:custGeom>
                <a:rect b="b" l="l" r="r" t="t"/>
                <a:pathLst>
                  <a:path extrusionOk="0" fill="none" h="154" w="563">
                    <a:moveTo>
                      <a:pt x="0" y="72"/>
                    </a:moveTo>
                    <a:cubicBezTo>
                      <a:pt x="194" y="1"/>
                      <a:pt x="399" y="31"/>
                      <a:pt x="562" y="154"/>
                    </a:cubicBezTo>
                  </a:path>
                </a:pathLst>
              </a:custGeom>
              <a:noFill/>
              <a:ln cap="flat" cmpd="sng" w="9525">
                <a:solidFill>
                  <a:srgbClr val="002238"/>
                </a:solidFill>
                <a:prstDash val="solid"/>
                <a:miter lim="1021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40"/>
              <p:cNvSpPr/>
              <p:nvPr/>
            </p:nvSpPr>
            <p:spPr>
              <a:xfrm>
                <a:off x="2986922" y="3438109"/>
                <a:ext cx="596785" cy="645451"/>
              </a:xfrm>
              <a:custGeom>
                <a:rect b="b" l="l" r="r" t="t"/>
                <a:pathLst>
                  <a:path extrusionOk="0" h="4841" w="4476">
                    <a:moveTo>
                      <a:pt x="419" y="0"/>
                    </a:moveTo>
                    <a:cubicBezTo>
                      <a:pt x="184" y="0"/>
                      <a:pt x="0" y="184"/>
                      <a:pt x="0" y="419"/>
                    </a:cubicBezTo>
                    <a:lnTo>
                      <a:pt x="133" y="419"/>
                    </a:lnTo>
                    <a:cubicBezTo>
                      <a:pt x="225" y="419"/>
                      <a:pt x="286" y="491"/>
                      <a:pt x="286" y="573"/>
                    </a:cubicBezTo>
                    <a:lnTo>
                      <a:pt x="286" y="4547"/>
                    </a:lnTo>
                    <a:cubicBezTo>
                      <a:pt x="305" y="4709"/>
                      <a:pt x="440" y="4835"/>
                      <a:pt x="607" y="4835"/>
                    </a:cubicBezTo>
                    <a:cubicBezTo>
                      <a:pt x="619" y="4835"/>
                      <a:pt x="631" y="4835"/>
                      <a:pt x="644" y="4833"/>
                    </a:cubicBezTo>
                    <a:cubicBezTo>
                      <a:pt x="721" y="4751"/>
                      <a:pt x="825" y="4711"/>
                      <a:pt x="931" y="4711"/>
                    </a:cubicBezTo>
                    <a:cubicBezTo>
                      <a:pt x="1037" y="4711"/>
                      <a:pt x="1145" y="4751"/>
                      <a:pt x="1226" y="4833"/>
                    </a:cubicBezTo>
                    <a:cubicBezTo>
                      <a:pt x="1303" y="4751"/>
                      <a:pt x="1408" y="4711"/>
                      <a:pt x="1512" y="4711"/>
                    </a:cubicBezTo>
                    <a:cubicBezTo>
                      <a:pt x="1617" y="4711"/>
                      <a:pt x="1722" y="4751"/>
                      <a:pt x="1799" y="4833"/>
                    </a:cubicBezTo>
                    <a:cubicBezTo>
                      <a:pt x="1808" y="4834"/>
                      <a:pt x="1818" y="4834"/>
                      <a:pt x="1827" y="4834"/>
                    </a:cubicBezTo>
                    <a:cubicBezTo>
                      <a:pt x="1930" y="4834"/>
                      <a:pt x="2029" y="4785"/>
                      <a:pt x="2095" y="4711"/>
                    </a:cubicBezTo>
                    <a:cubicBezTo>
                      <a:pt x="2194" y="4683"/>
                      <a:pt x="2295" y="4670"/>
                      <a:pt x="2395" y="4670"/>
                    </a:cubicBezTo>
                    <a:cubicBezTo>
                      <a:pt x="2595" y="4670"/>
                      <a:pt x="2793" y="4724"/>
                      <a:pt x="2963" y="4833"/>
                    </a:cubicBezTo>
                    <a:cubicBezTo>
                      <a:pt x="2973" y="4834"/>
                      <a:pt x="2982" y="4834"/>
                      <a:pt x="2992" y="4834"/>
                    </a:cubicBezTo>
                    <a:cubicBezTo>
                      <a:pt x="3093" y="4834"/>
                      <a:pt x="3184" y="4785"/>
                      <a:pt x="3249" y="4711"/>
                    </a:cubicBezTo>
                    <a:cubicBezTo>
                      <a:pt x="3331" y="4797"/>
                      <a:pt x="3438" y="4841"/>
                      <a:pt x="3544" y="4841"/>
                    </a:cubicBezTo>
                    <a:cubicBezTo>
                      <a:pt x="3650" y="4841"/>
                      <a:pt x="3755" y="4797"/>
                      <a:pt x="3832" y="4711"/>
                    </a:cubicBezTo>
                    <a:cubicBezTo>
                      <a:pt x="3897" y="4785"/>
                      <a:pt x="3997" y="4834"/>
                      <a:pt x="4099" y="4834"/>
                    </a:cubicBezTo>
                    <a:cubicBezTo>
                      <a:pt x="4109" y="4834"/>
                      <a:pt x="4118" y="4834"/>
                      <a:pt x="4128" y="4833"/>
                    </a:cubicBezTo>
                    <a:cubicBezTo>
                      <a:pt x="4140" y="4835"/>
                      <a:pt x="4152" y="4835"/>
                      <a:pt x="4163" y="4835"/>
                    </a:cubicBezTo>
                    <a:cubicBezTo>
                      <a:pt x="4322" y="4835"/>
                      <a:pt x="4456" y="4709"/>
                      <a:pt x="4475" y="4547"/>
                    </a:cubicBezTo>
                    <a:lnTo>
                      <a:pt x="4475" y="409"/>
                    </a:lnTo>
                    <a:cubicBezTo>
                      <a:pt x="4475" y="184"/>
                      <a:pt x="4291" y="0"/>
                      <a:pt x="4067" y="0"/>
                    </a:cubicBezTo>
                    <a:close/>
                  </a:path>
                </a:pathLst>
              </a:custGeom>
              <a:solidFill>
                <a:srgbClr val="0064A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40"/>
              <p:cNvSpPr/>
              <p:nvPr/>
            </p:nvSpPr>
            <p:spPr>
              <a:xfrm>
                <a:off x="3108120" y="3868637"/>
                <a:ext cx="133" cy="163596"/>
              </a:xfrm>
              <a:custGeom>
                <a:rect b="b" l="l" r="r" t="t"/>
                <a:pathLst>
                  <a:path extrusionOk="0" fill="none" h="1227" w="1">
                    <a:moveTo>
                      <a:pt x="1" y="1226"/>
                    </a:moveTo>
                    <a:lnTo>
                      <a:pt x="1" y="0"/>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40"/>
              <p:cNvSpPr/>
              <p:nvPr/>
            </p:nvSpPr>
            <p:spPr>
              <a:xfrm>
                <a:off x="3185852" y="3868637"/>
                <a:ext cx="133" cy="163596"/>
              </a:xfrm>
              <a:custGeom>
                <a:rect b="b" l="l" r="r" t="t"/>
                <a:pathLst>
                  <a:path extrusionOk="0" fill="none" h="1227" w="1">
                    <a:moveTo>
                      <a:pt x="0" y="1226"/>
                    </a:moveTo>
                    <a:lnTo>
                      <a:pt x="0" y="0"/>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40"/>
              <p:cNvSpPr/>
              <p:nvPr/>
            </p:nvSpPr>
            <p:spPr>
              <a:xfrm>
                <a:off x="3264784" y="3868637"/>
                <a:ext cx="133" cy="163596"/>
              </a:xfrm>
              <a:custGeom>
                <a:rect b="b" l="l" r="r" t="t"/>
                <a:pathLst>
                  <a:path extrusionOk="0" fill="none" h="1227" w="1">
                    <a:moveTo>
                      <a:pt x="1" y="1226"/>
                    </a:moveTo>
                    <a:lnTo>
                      <a:pt x="1" y="0"/>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40"/>
              <p:cNvSpPr/>
              <p:nvPr/>
            </p:nvSpPr>
            <p:spPr>
              <a:xfrm>
                <a:off x="3342383" y="3868637"/>
                <a:ext cx="133" cy="163596"/>
              </a:xfrm>
              <a:custGeom>
                <a:rect b="b" l="l" r="r" t="t"/>
                <a:pathLst>
                  <a:path extrusionOk="0" fill="none" h="1227" w="1">
                    <a:moveTo>
                      <a:pt x="1" y="1226"/>
                    </a:moveTo>
                    <a:lnTo>
                      <a:pt x="1" y="0"/>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40"/>
              <p:cNvSpPr/>
              <p:nvPr/>
            </p:nvSpPr>
            <p:spPr>
              <a:xfrm>
                <a:off x="3420115" y="3868637"/>
                <a:ext cx="133" cy="163596"/>
              </a:xfrm>
              <a:custGeom>
                <a:rect b="b" l="l" r="r" t="t"/>
                <a:pathLst>
                  <a:path extrusionOk="0" fill="none" h="1227" w="1">
                    <a:moveTo>
                      <a:pt x="0" y="1226"/>
                    </a:moveTo>
                    <a:lnTo>
                      <a:pt x="0" y="0"/>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40"/>
              <p:cNvSpPr/>
              <p:nvPr/>
            </p:nvSpPr>
            <p:spPr>
              <a:xfrm>
                <a:off x="3497713" y="3868637"/>
                <a:ext cx="133" cy="163596"/>
              </a:xfrm>
              <a:custGeom>
                <a:rect b="b" l="l" r="r" t="t"/>
                <a:pathLst>
                  <a:path extrusionOk="0" fill="none" h="1227" w="1">
                    <a:moveTo>
                      <a:pt x="1" y="1226"/>
                    </a:moveTo>
                    <a:lnTo>
                      <a:pt x="1" y="0"/>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40"/>
              <p:cNvSpPr/>
              <p:nvPr/>
            </p:nvSpPr>
            <p:spPr>
              <a:xfrm>
                <a:off x="1082420" y="2891716"/>
                <a:ext cx="1316100" cy="893844"/>
              </a:xfrm>
              <a:custGeom>
                <a:rect b="b" l="l" r="r" t="t"/>
                <a:pathLst>
                  <a:path extrusionOk="0" h="6704" w="9871">
                    <a:moveTo>
                      <a:pt x="1253" y="1"/>
                    </a:moveTo>
                    <a:cubicBezTo>
                      <a:pt x="1048" y="1"/>
                      <a:pt x="841" y="56"/>
                      <a:pt x="655" y="175"/>
                    </a:cubicBezTo>
                    <a:cubicBezTo>
                      <a:pt x="185" y="461"/>
                      <a:pt x="1" y="1064"/>
                      <a:pt x="236" y="1585"/>
                    </a:cubicBezTo>
                    <a:lnTo>
                      <a:pt x="2075" y="5692"/>
                    </a:lnTo>
                    <a:cubicBezTo>
                      <a:pt x="2360" y="6329"/>
                      <a:pt x="2981" y="6703"/>
                      <a:pt x="3629" y="6703"/>
                    </a:cubicBezTo>
                    <a:cubicBezTo>
                      <a:pt x="3886" y="6703"/>
                      <a:pt x="4148" y="6645"/>
                      <a:pt x="4394" y="6520"/>
                    </a:cubicBezTo>
                    <a:lnTo>
                      <a:pt x="8573" y="4517"/>
                    </a:lnTo>
                    <a:lnTo>
                      <a:pt x="9871" y="4517"/>
                    </a:lnTo>
                    <a:lnTo>
                      <a:pt x="9339" y="3935"/>
                    </a:lnTo>
                    <a:cubicBezTo>
                      <a:pt x="9186" y="3782"/>
                      <a:pt x="8982" y="3700"/>
                      <a:pt x="8777" y="3700"/>
                    </a:cubicBezTo>
                    <a:lnTo>
                      <a:pt x="8256" y="3700"/>
                    </a:lnTo>
                    <a:cubicBezTo>
                      <a:pt x="8113" y="3700"/>
                      <a:pt x="7970" y="3720"/>
                      <a:pt x="7827" y="3761"/>
                    </a:cubicBezTo>
                    <a:lnTo>
                      <a:pt x="4292" y="4681"/>
                    </a:lnTo>
                    <a:lnTo>
                      <a:pt x="2259" y="614"/>
                    </a:lnTo>
                    <a:cubicBezTo>
                      <a:pt x="2061" y="226"/>
                      <a:pt x="1663" y="1"/>
                      <a:pt x="1253" y="1"/>
                    </a:cubicBezTo>
                    <a:close/>
                  </a:path>
                </a:pathLst>
              </a:custGeom>
              <a:solidFill>
                <a:srgbClr val="FF82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40"/>
              <p:cNvSpPr/>
              <p:nvPr/>
            </p:nvSpPr>
            <p:spPr>
              <a:xfrm>
                <a:off x="1142419" y="2514387"/>
                <a:ext cx="139063" cy="151730"/>
              </a:xfrm>
              <a:custGeom>
                <a:rect b="b" l="l" r="r" t="t"/>
                <a:pathLst>
                  <a:path extrusionOk="0" h="1138" w="1043">
                    <a:moveTo>
                      <a:pt x="497" y="0"/>
                    </a:moveTo>
                    <a:cubicBezTo>
                      <a:pt x="440" y="0"/>
                      <a:pt x="383" y="11"/>
                      <a:pt x="327" y="32"/>
                    </a:cubicBezTo>
                    <a:cubicBezTo>
                      <a:pt x="123" y="114"/>
                      <a:pt x="0" y="308"/>
                      <a:pt x="0" y="522"/>
                    </a:cubicBezTo>
                    <a:cubicBezTo>
                      <a:pt x="0" y="696"/>
                      <a:pt x="82" y="870"/>
                      <a:pt x="215" y="972"/>
                    </a:cubicBezTo>
                    <a:lnTo>
                      <a:pt x="327" y="1054"/>
                    </a:lnTo>
                    <a:cubicBezTo>
                      <a:pt x="405" y="1109"/>
                      <a:pt x="494" y="1137"/>
                      <a:pt x="583" y="1137"/>
                    </a:cubicBezTo>
                    <a:cubicBezTo>
                      <a:pt x="660" y="1137"/>
                      <a:pt x="737" y="1117"/>
                      <a:pt x="808" y="1074"/>
                    </a:cubicBezTo>
                    <a:cubicBezTo>
                      <a:pt x="940" y="1003"/>
                      <a:pt x="1022" y="870"/>
                      <a:pt x="1032" y="717"/>
                    </a:cubicBezTo>
                    <a:lnTo>
                      <a:pt x="1032" y="645"/>
                    </a:lnTo>
                    <a:cubicBezTo>
                      <a:pt x="1043" y="410"/>
                      <a:pt x="920" y="185"/>
                      <a:pt x="726" y="63"/>
                    </a:cubicBezTo>
                    <a:cubicBezTo>
                      <a:pt x="654" y="21"/>
                      <a:pt x="576" y="0"/>
                      <a:pt x="497" y="0"/>
                    </a:cubicBezTo>
                    <a:close/>
                  </a:path>
                </a:pathLst>
              </a:custGeom>
              <a:solidFill>
                <a:srgbClr val="FF82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40"/>
              <p:cNvSpPr/>
              <p:nvPr/>
            </p:nvSpPr>
            <p:spPr>
              <a:xfrm>
                <a:off x="1169619" y="2558120"/>
                <a:ext cx="76398" cy="65465"/>
              </a:xfrm>
              <a:custGeom>
                <a:rect b="b" l="l" r="r" t="t"/>
                <a:pathLst>
                  <a:path extrusionOk="0" fill="none" h="491" w="573">
                    <a:moveTo>
                      <a:pt x="1" y="62"/>
                    </a:moveTo>
                    <a:lnTo>
                      <a:pt x="1" y="62"/>
                    </a:lnTo>
                    <a:cubicBezTo>
                      <a:pt x="185" y="0"/>
                      <a:pt x="379" y="82"/>
                      <a:pt x="461" y="256"/>
                    </a:cubicBezTo>
                    <a:lnTo>
                      <a:pt x="573" y="491"/>
                    </a:lnTo>
                  </a:path>
                </a:pathLst>
              </a:custGeom>
              <a:noFill/>
              <a:ln cap="rnd" cmpd="sng" w="2550">
                <a:solidFill>
                  <a:srgbClr val="D63D4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40"/>
              <p:cNvSpPr/>
              <p:nvPr/>
            </p:nvSpPr>
            <p:spPr>
              <a:xfrm>
                <a:off x="1334550" y="2643852"/>
                <a:ext cx="89998" cy="76398"/>
              </a:xfrm>
              <a:custGeom>
                <a:rect b="b" l="l" r="r" t="t"/>
                <a:pathLst>
                  <a:path extrusionOk="0" h="573" w="675">
                    <a:moveTo>
                      <a:pt x="388" y="1"/>
                    </a:moveTo>
                    <a:cubicBezTo>
                      <a:pt x="133" y="1"/>
                      <a:pt x="0" y="307"/>
                      <a:pt x="184" y="491"/>
                    </a:cubicBezTo>
                    <a:cubicBezTo>
                      <a:pt x="240" y="547"/>
                      <a:pt x="311" y="572"/>
                      <a:pt x="381" y="572"/>
                    </a:cubicBezTo>
                    <a:cubicBezTo>
                      <a:pt x="529" y="572"/>
                      <a:pt x="674" y="460"/>
                      <a:pt x="674" y="287"/>
                    </a:cubicBezTo>
                    <a:cubicBezTo>
                      <a:pt x="674" y="134"/>
                      <a:pt x="542" y="1"/>
                      <a:pt x="388" y="1"/>
                    </a:cubicBezTo>
                    <a:close/>
                  </a:path>
                </a:pathLst>
              </a:custGeom>
              <a:solidFill>
                <a:srgbClr val="E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40"/>
              <p:cNvSpPr/>
              <p:nvPr/>
            </p:nvSpPr>
            <p:spPr>
              <a:xfrm>
                <a:off x="2894257" y="1931461"/>
                <a:ext cx="216795" cy="487854"/>
              </a:xfrm>
              <a:custGeom>
                <a:rect b="b" l="l" r="r" t="t"/>
                <a:pathLst>
                  <a:path extrusionOk="0" h="3659" w="1626">
                    <a:moveTo>
                      <a:pt x="1196" y="0"/>
                    </a:moveTo>
                    <a:lnTo>
                      <a:pt x="1" y="849"/>
                    </a:lnTo>
                    <a:lnTo>
                      <a:pt x="266" y="3658"/>
                    </a:lnTo>
                    <a:lnTo>
                      <a:pt x="1431" y="1840"/>
                    </a:lnTo>
                    <a:cubicBezTo>
                      <a:pt x="1584" y="1594"/>
                      <a:pt x="1625" y="1288"/>
                      <a:pt x="1533" y="1012"/>
                    </a:cubicBezTo>
                    <a:lnTo>
                      <a:pt x="1196" y="0"/>
                    </a:lnTo>
                    <a:close/>
                  </a:path>
                </a:pathLst>
              </a:custGeom>
              <a:solidFill>
                <a:srgbClr val="DA69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40"/>
              <p:cNvSpPr/>
              <p:nvPr/>
            </p:nvSpPr>
            <p:spPr>
              <a:xfrm>
                <a:off x="2894257" y="1973727"/>
                <a:ext cx="139063" cy="169062"/>
              </a:xfrm>
              <a:custGeom>
                <a:rect b="b" l="l" r="r" t="t"/>
                <a:pathLst>
                  <a:path extrusionOk="0" h="1268" w="1043">
                    <a:moveTo>
                      <a:pt x="1043" y="0"/>
                    </a:moveTo>
                    <a:lnTo>
                      <a:pt x="1" y="532"/>
                    </a:lnTo>
                    <a:lnTo>
                      <a:pt x="72" y="1267"/>
                    </a:lnTo>
                    <a:cubicBezTo>
                      <a:pt x="1022" y="1165"/>
                      <a:pt x="1043" y="0"/>
                      <a:pt x="1043" y="0"/>
                    </a:cubicBezTo>
                    <a:close/>
                  </a:path>
                </a:pathLst>
              </a:custGeom>
              <a:solidFill>
                <a:srgbClr val="5E2C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40"/>
              <p:cNvSpPr/>
              <p:nvPr/>
            </p:nvSpPr>
            <p:spPr>
              <a:xfrm>
                <a:off x="2736259" y="1706663"/>
                <a:ext cx="318925" cy="374791"/>
              </a:xfrm>
              <a:custGeom>
                <a:rect b="b" l="l" r="r" t="t"/>
                <a:pathLst>
                  <a:path extrusionOk="0" h="2811" w="2392">
                    <a:moveTo>
                      <a:pt x="685" y="1"/>
                    </a:moveTo>
                    <a:cubicBezTo>
                      <a:pt x="665" y="389"/>
                      <a:pt x="450" y="747"/>
                      <a:pt x="113" y="941"/>
                    </a:cubicBezTo>
                    <a:cubicBezTo>
                      <a:pt x="41" y="982"/>
                      <a:pt x="0" y="1063"/>
                      <a:pt x="21" y="1145"/>
                    </a:cubicBezTo>
                    <a:lnTo>
                      <a:pt x="154" y="1656"/>
                    </a:lnTo>
                    <a:cubicBezTo>
                      <a:pt x="77" y="2058"/>
                      <a:pt x="180" y="2811"/>
                      <a:pt x="951" y="2811"/>
                    </a:cubicBezTo>
                    <a:cubicBezTo>
                      <a:pt x="1002" y="2811"/>
                      <a:pt x="1057" y="2807"/>
                      <a:pt x="1114" y="2800"/>
                    </a:cubicBezTo>
                    <a:cubicBezTo>
                      <a:pt x="2034" y="2698"/>
                      <a:pt x="2391" y="1686"/>
                      <a:pt x="2391" y="1686"/>
                    </a:cubicBezTo>
                    <a:lnTo>
                      <a:pt x="2289" y="1053"/>
                    </a:lnTo>
                    <a:cubicBezTo>
                      <a:pt x="961" y="1033"/>
                      <a:pt x="685" y="1"/>
                      <a:pt x="685" y="1"/>
                    </a:cubicBezTo>
                    <a:close/>
                  </a:path>
                </a:pathLst>
              </a:custGeom>
              <a:solidFill>
                <a:srgbClr val="DA69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40"/>
              <p:cNvSpPr/>
              <p:nvPr/>
            </p:nvSpPr>
            <p:spPr>
              <a:xfrm>
                <a:off x="2891590" y="1881061"/>
                <a:ext cx="85865" cy="74931"/>
              </a:xfrm>
              <a:custGeom>
                <a:rect b="b" l="l" r="r" t="t"/>
                <a:pathLst>
                  <a:path extrusionOk="0" h="562" w="644">
                    <a:moveTo>
                      <a:pt x="368" y="0"/>
                    </a:moveTo>
                    <a:cubicBezTo>
                      <a:pt x="123" y="0"/>
                      <a:pt x="0" y="297"/>
                      <a:pt x="174" y="481"/>
                    </a:cubicBezTo>
                    <a:cubicBezTo>
                      <a:pt x="230" y="537"/>
                      <a:pt x="298" y="562"/>
                      <a:pt x="366" y="562"/>
                    </a:cubicBezTo>
                    <a:cubicBezTo>
                      <a:pt x="507" y="562"/>
                      <a:pt x="644" y="450"/>
                      <a:pt x="644" y="276"/>
                    </a:cubicBezTo>
                    <a:cubicBezTo>
                      <a:pt x="644" y="123"/>
                      <a:pt x="521" y="0"/>
                      <a:pt x="368" y="0"/>
                    </a:cubicBezTo>
                    <a:close/>
                  </a:path>
                </a:pathLst>
              </a:custGeom>
              <a:solidFill>
                <a:srgbClr val="C444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40"/>
              <p:cNvSpPr/>
              <p:nvPr/>
            </p:nvSpPr>
            <p:spPr>
              <a:xfrm>
                <a:off x="2817991" y="1848395"/>
                <a:ext cx="15066" cy="85865"/>
              </a:xfrm>
              <a:custGeom>
                <a:rect b="b" l="l" r="r" t="t"/>
                <a:pathLst>
                  <a:path extrusionOk="0" fill="none" h="644" w="113">
                    <a:moveTo>
                      <a:pt x="0" y="0"/>
                    </a:moveTo>
                    <a:lnTo>
                      <a:pt x="113" y="194"/>
                    </a:lnTo>
                    <a:lnTo>
                      <a:pt x="72" y="644"/>
                    </a:lnTo>
                  </a:path>
                </a:pathLst>
              </a:custGeom>
              <a:noFill/>
              <a:ln cap="rnd" cmpd="sng" w="9525">
                <a:solidFill>
                  <a:srgbClr val="002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40"/>
              <p:cNvSpPr/>
              <p:nvPr/>
            </p:nvSpPr>
            <p:spPr>
              <a:xfrm>
                <a:off x="3005988" y="1815329"/>
                <a:ext cx="98131" cy="106664"/>
              </a:xfrm>
              <a:custGeom>
                <a:rect b="b" l="l" r="r" t="t"/>
                <a:pathLst>
                  <a:path extrusionOk="0" h="800" w="736">
                    <a:moveTo>
                      <a:pt x="449" y="0"/>
                    </a:moveTo>
                    <a:cubicBezTo>
                      <a:pt x="376" y="0"/>
                      <a:pt x="302" y="29"/>
                      <a:pt x="246" y="85"/>
                    </a:cubicBezTo>
                    <a:lnTo>
                      <a:pt x="0" y="340"/>
                    </a:lnTo>
                    <a:lnTo>
                      <a:pt x="194" y="800"/>
                    </a:lnTo>
                    <a:lnTo>
                      <a:pt x="419" y="698"/>
                    </a:lnTo>
                    <a:cubicBezTo>
                      <a:pt x="573" y="637"/>
                      <a:pt x="675" y="504"/>
                      <a:pt x="716" y="340"/>
                    </a:cubicBezTo>
                    <a:cubicBezTo>
                      <a:pt x="736" y="248"/>
                      <a:pt x="716" y="156"/>
                      <a:pt x="644" y="85"/>
                    </a:cubicBezTo>
                    <a:cubicBezTo>
                      <a:pt x="593" y="29"/>
                      <a:pt x="521" y="0"/>
                      <a:pt x="449" y="0"/>
                    </a:cubicBezTo>
                    <a:close/>
                  </a:path>
                </a:pathLst>
              </a:custGeom>
              <a:solidFill>
                <a:srgbClr val="DA69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40"/>
              <p:cNvSpPr/>
              <p:nvPr/>
            </p:nvSpPr>
            <p:spPr>
              <a:xfrm>
                <a:off x="3029188" y="1844262"/>
                <a:ext cx="54532" cy="49199"/>
              </a:xfrm>
              <a:custGeom>
                <a:rect b="b" l="l" r="r" t="t"/>
                <a:pathLst>
                  <a:path extrusionOk="0" fill="none" h="369" w="409">
                    <a:moveTo>
                      <a:pt x="0" y="368"/>
                    </a:moveTo>
                    <a:lnTo>
                      <a:pt x="153" y="133"/>
                    </a:lnTo>
                    <a:cubicBezTo>
                      <a:pt x="194" y="52"/>
                      <a:pt x="296" y="1"/>
                      <a:pt x="388" y="1"/>
                    </a:cubicBezTo>
                    <a:lnTo>
                      <a:pt x="409" y="1"/>
                    </a:lnTo>
                  </a:path>
                </a:pathLst>
              </a:custGeom>
              <a:noFill/>
              <a:ln cap="rnd" cmpd="sng" w="1525">
                <a:solidFill>
                  <a:srgbClr val="00263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40"/>
              <p:cNvSpPr/>
              <p:nvPr/>
            </p:nvSpPr>
            <p:spPr>
              <a:xfrm>
                <a:off x="2747593" y="1913594"/>
                <a:ext cx="244927" cy="167729"/>
              </a:xfrm>
              <a:custGeom>
                <a:rect b="b" l="l" r="r" t="t"/>
                <a:pathLst>
                  <a:path extrusionOk="0" h="1258" w="1837">
                    <a:moveTo>
                      <a:pt x="1466" y="0"/>
                    </a:moveTo>
                    <a:cubicBezTo>
                      <a:pt x="554" y="0"/>
                      <a:pt x="58" y="165"/>
                      <a:pt x="48" y="165"/>
                    </a:cubicBezTo>
                    <a:cubicBezTo>
                      <a:pt x="0" y="586"/>
                      <a:pt x="132" y="1258"/>
                      <a:pt x="861" y="1258"/>
                    </a:cubicBezTo>
                    <a:cubicBezTo>
                      <a:pt x="911" y="1258"/>
                      <a:pt x="964" y="1255"/>
                      <a:pt x="1019" y="1248"/>
                    </a:cubicBezTo>
                    <a:cubicBezTo>
                      <a:pt x="1336" y="1207"/>
                      <a:pt x="1622" y="1064"/>
                      <a:pt x="1836" y="850"/>
                    </a:cubicBezTo>
                    <a:lnTo>
                      <a:pt x="1622" y="2"/>
                    </a:lnTo>
                    <a:cubicBezTo>
                      <a:pt x="1568" y="1"/>
                      <a:pt x="1516" y="0"/>
                      <a:pt x="146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40"/>
              <p:cNvSpPr/>
              <p:nvPr/>
            </p:nvSpPr>
            <p:spPr>
              <a:xfrm>
                <a:off x="2941989" y="1833329"/>
                <a:ext cx="83198" cy="102397"/>
              </a:xfrm>
              <a:custGeom>
                <a:rect b="b" l="l" r="r" t="t"/>
                <a:pathLst>
                  <a:path extrusionOk="0" fill="none" h="768" w="624">
                    <a:moveTo>
                      <a:pt x="0" y="767"/>
                    </a:moveTo>
                    <a:cubicBezTo>
                      <a:pt x="0" y="767"/>
                      <a:pt x="419" y="267"/>
                      <a:pt x="623" y="1"/>
                    </a:cubicBez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40"/>
              <p:cNvSpPr/>
              <p:nvPr/>
            </p:nvSpPr>
            <p:spPr>
              <a:xfrm>
                <a:off x="2766259" y="1860662"/>
                <a:ext cx="27333" cy="27333"/>
              </a:xfrm>
              <a:custGeom>
                <a:rect b="b" l="l" r="r" t="t"/>
                <a:pathLst>
                  <a:path extrusionOk="0" h="205" w="205">
                    <a:moveTo>
                      <a:pt x="102" y="0"/>
                    </a:moveTo>
                    <a:cubicBezTo>
                      <a:pt x="41" y="0"/>
                      <a:pt x="0" y="51"/>
                      <a:pt x="0" y="102"/>
                    </a:cubicBezTo>
                    <a:cubicBezTo>
                      <a:pt x="0" y="164"/>
                      <a:pt x="41" y="205"/>
                      <a:pt x="102" y="205"/>
                    </a:cubicBezTo>
                    <a:cubicBezTo>
                      <a:pt x="153" y="205"/>
                      <a:pt x="205" y="164"/>
                      <a:pt x="205" y="102"/>
                    </a:cubicBezTo>
                    <a:cubicBezTo>
                      <a:pt x="205" y="51"/>
                      <a:pt x="153" y="0"/>
                      <a:pt x="102" y="0"/>
                    </a:cubicBezTo>
                    <a:close/>
                  </a:path>
                </a:pathLst>
              </a:custGeom>
              <a:solidFill>
                <a:srgbClr val="002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40"/>
              <p:cNvSpPr/>
              <p:nvPr/>
            </p:nvSpPr>
            <p:spPr>
              <a:xfrm>
                <a:off x="2865724" y="1841862"/>
                <a:ext cx="28666" cy="27733"/>
              </a:xfrm>
              <a:custGeom>
                <a:rect b="b" l="l" r="r" t="t"/>
                <a:pathLst>
                  <a:path extrusionOk="0" h="208" w="215">
                    <a:moveTo>
                      <a:pt x="107" y="1"/>
                    </a:moveTo>
                    <a:cubicBezTo>
                      <a:pt x="54" y="1"/>
                      <a:pt x="0" y="34"/>
                      <a:pt x="0" y="100"/>
                    </a:cubicBezTo>
                    <a:cubicBezTo>
                      <a:pt x="0" y="172"/>
                      <a:pt x="54" y="208"/>
                      <a:pt x="107" y="208"/>
                    </a:cubicBezTo>
                    <a:cubicBezTo>
                      <a:pt x="161" y="208"/>
                      <a:pt x="215" y="172"/>
                      <a:pt x="215" y="100"/>
                    </a:cubicBezTo>
                    <a:cubicBezTo>
                      <a:pt x="215" y="34"/>
                      <a:pt x="161" y="1"/>
                      <a:pt x="107" y="1"/>
                    </a:cubicBezTo>
                    <a:close/>
                  </a:path>
                </a:pathLst>
              </a:custGeom>
              <a:solidFill>
                <a:srgbClr val="002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40"/>
              <p:cNvSpPr/>
              <p:nvPr/>
            </p:nvSpPr>
            <p:spPr>
              <a:xfrm>
                <a:off x="2837058" y="1810262"/>
                <a:ext cx="66932" cy="24666"/>
              </a:xfrm>
              <a:custGeom>
                <a:rect b="b" l="l" r="r" t="t"/>
                <a:pathLst>
                  <a:path extrusionOk="0" fill="none" h="185" w="502">
                    <a:moveTo>
                      <a:pt x="0" y="184"/>
                    </a:moveTo>
                    <a:cubicBezTo>
                      <a:pt x="0" y="184"/>
                      <a:pt x="154" y="0"/>
                      <a:pt x="501" y="92"/>
                    </a:cubicBezTo>
                  </a:path>
                </a:pathLst>
              </a:custGeom>
              <a:noFill/>
              <a:ln cap="flat" cmpd="sng" w="9525">
                <a:solidFill>
                  <a:srgbClr val="002238"/>
                </a:solidFill>
                <a:prstDash val="solid"/>
                <a:miter lim="1021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40"/>
              <p:cNvSpPr/>
              <p:nvPr/>
            </p:nvSpPr>
            <p:spPr>
              <a:xfrm>
                <a:off x="2748526" y="1823862"/>
                <a:ext cx="55999" cy="30133"/>
              </a:xfrm>
              <a:custGeom>
                <a:rect b="b" l="l" r="r" t="t"/>
                <a:pathLst>
                  <a:path extrusionOk="0" fill="none" h="226" w="420">
                    <a:moveTo>
                      <a:pt x="419" y="143"/>
                    </a:moveTo>
                    <a:cubicBezTo>
                      <a:pt x="419" y="143"/>
                      <a:pt x="164" y="0"/>
                      <a:pt x="0" y="225"/>
                    </a:cubicBezTo>
                  </a:path>
                </a:pathLst>
              </a:custGeom>
              <a:noFill/>
              <a:ln cap="flat" cmpd="sng" w="9525">
                <a:solidFill>
                  <a:srgbClr val="002238"/>
                </a:solidFill>
                <a:prstDash val="solid"/>
                <a:miter lim="1021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351" name="Google Shape;351;p40"/>
            <p:cNvCxnSpPr/>
            <p:nvPr/>
          </p:nvCxnSpPr>
          <p:spPr>
            <a:xfrm>
              <a:off x="909029" y="4570713"/>
              <a:ext cx="4444500" cy="0"/>
            </a:xfrm>
            <a:prstGeom prst="straightConnector1">
              <a:avLst/>
            </a:prstGeom>
            <a:noFill/>
            <a:ln cap="flat" cmpd="sng" w="9525">
              <a:solidFill>
                <a:srgbClr val="BB3B50"/>
              </a:solidFill>
              <a:prstDash val="solid"/>
              <a:round/>
              <a:headEnd len="med" w="med" type="none"/>
              <a:tailEnd len="med" w="med" type="none"/>
            </a:ln>
          </p:spPr>
        </p:cxn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9" name="Shape 449"/>
        <p:cNvGrpSpPr/>
        <p:nvPr/>
      </p:nvGrpSpPr>
      <p:grpSpPr>
        <a:xfrm>
          <a:off x="0" y="0"/>
          <a:ext cx="0" cy="0"/>
          <a:chOff x="0" y="0"/>
          <a:chExt cx="0" cy="0"/>
        </a:xfrm>
      </p:grpSpPr>
      <p:sp>
        <p:nvSpPr>
          <p:cNvPr id="450" name="Google Shape;450;p49"/>
          <p:cNvSpPr txBox="1"/>
          <p:nvPr>
            <p:ph idx="1" type="subTitle"/>
          </p:nvPr>
        </p:nvSpPr>
        <p:spPr>
          <a:xfrm>
            <a:off x="571950" y="624600"/>
            <a:ext cx="8000100" cy="756300"/>
          </a:xfrm>
          <a:prstGeom prst="rect">
            <a:avLst/>
          </a:prstGeom>
        </p:spPr>
        <p:txBody>
          <a:bodyPr anchorCtr="0" anchor="t" bIns="0" lIns="91425" spcFirstLastPara="1" rIns="91425" wrap="square" tIns="0">
            <a:noAutofit/>
          </a:bodyPr>
          <a:lstStyle/>
          <a:p>
            <a:pPr indent="0" lvl="0" marL="0" rtl="0" algn="ctr">
              <a:spcBef>
                <a:spcPts val="0"/>
              </a:spcBef>
              <a:spcAft>
                <a:spcPts val="0"/>
              </a:spcAft>
              <a:buNone/>
            </a:pPr>
            <a:r>
              <a:rPr b="1" lang="en" sz="2900">
                <a:solidFill>
                  <a:schemeClr val="accent1"/>
                </a:solidFill>
                <a:latin typeface="Abril Fatface"/>
                <a:ea typeface="Abril Fatface"/>
                <a:cs typeface="Abril Fatface"/>
                <a:sym typeface="Abril Fatface"/>
              </a:rPr>
              <a:t>Data Prep</a:t>
            </a:r>
            <a:endParaRPr sz="1800">
              <a:solidFill>
                <a:schemeClr val="accent1"/>
              </a:solidFill>
              <a:latin typeface="Abril Fatface"/>
              <a:ea typeface="Abril Fatface"/>
              <a:cs typeface="Abril Fatface"/>
              <a:sym typeface="Abril Fatface"/>
            </a:endParaRPr>
          </a:p>
        </p:txBody>
      </p:sp>
      <p:sp>
        <p:nvSpPr>
          <p:cNvPr id="451" name="Google Shape;451;p49"/>
          <p:cNvSpPr/>
          <p:nvPr/>
        </p:nvSpPr>
        <p:spPr>
          <a:xfrm rot="10167030">
            <a:off x="-2074368" y="-116045"/>
            <a:ext cx="2831052" cy="3187358"/>
          </a:xfrm>
          <a:custGeom>
            <a:rect b="b" l="l" r="r" t="t"/>
            <a:pathLst>
              <a:path extrusionOk="0" h="6351" w="5641">
                <a:moveTo>
                  <a:pt x="3688" y="1"/>
                </a:moveTo>
                <a:cubicBezTo>
                  <a:pt x="3070" y="1"/>
                  <a:pt x="2405" y="379"/>
                  <a:pt x="1942" y="919"/>
                </a:cubicBezTo>
                <a:cubicBezTo>
                  <a:pt x="1646" y="1276"/>
                  <a:pt x="1339" y="1624"/>
                  <a:pt x="1033" y="1981"/>
                </a:cubicBezTo>
                <a:cubicBezTo>
                  <a:pt x="1" y="3146"/>
                  <a:pt x="451" y="4944"/>
                  <a:pt x="1687" y="5843"/>
                </a:cubicBezTo>
                <a:cubicBezTo>
                  <a:pt x="2158" y="6190"/>
                  <a:pt x="2726" y="6351"/>
                  <a:pt x="3270" y="6351"/>
                </a:cubicBezTo>
                <a:cubicBezTo>
                  <a:pt x="4011" y="6351"/>
                  <a:pt x="4709" y="6052"/>
                  <a:pt x="5069" y="5517"/>
                </a:cubicBezTo>
                <a:cubicBezTo>
                  <a:pt x="5641" y="4668"/>
                  <a:pt x="3352" y="4454"/>
                  <a:pt x="4609" y="1828"/>
                </a:cubicBezTo>
                <a:cubicBezTo>
                  <a:pt x="4844" y="1348"/>
                  <a:pt x="5089" y="888"/>
                  <a:pt x="4680" y="439"/>
                </a:cubicBezTo>
                <a:cubicBezTo>
                  <a:pt x="4400" y="132"/>
                  <a:pt x="4052" y="1"/>
                  <a:pt x="3688" y="1"/>
                </a:cubicBezTo>
                <a:close/>
              </a:path>
            </a:pathLst>
          </a:cu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52" name="Google Shape;452;p49"/>
          <p:cNvGrpSpPr/>
          <p:nvPr/>
        </p:nvGrpSpPr>
        <p:grpSpPr>
          <a:xfrm>
            <a:off x="204784" y="4354524"/>
            <a:ext cx="253523" cy="253753"/>
            <a:chOff x="-2040928" y="-163697"/>
            <a:chExt cx="191700" cy="191845"/>
          </a:xfrm>
        </p:grpSpPr>
        <p:cxnSp>
          <p:nvCxnSpPr>
            <p:cNvPr id="453" name="Google Shape;453;p49"/>
            <p:cNvCxnSpPr/>
            <p:nvPr/>
          </p:nvCxnSpPr>
          <p:spPr>
            <a:xfrm>
              <a:off x="-1945078" y="-203255"/>
              <a:ext cx="0" cy="271105"/>
            </a:xfrm>
            <a:prstGeom prst="straightConnector1">
              <a:avLst/>
            </a:prstGeom>
            <a:noFill/>
            <a:ln cap="flat" cmpd="sng" w="9525">
              <a:solidFill>
                <a:schemeClr val="accent1"/>
              </a:solidFill>
              <a:prstDash val="solid"/>
              <a:round/>
              <a:headEnd len="med" w="med" type="none"/>
              <a:tailEnd len="med" w="med" type="none"/>
            </a:ln>
          </p:spPr>
        </p:cxnSp>
        <p:cxnSp>
          <p:nvCxnSpPr>
            <p:cNvPr id="454" name="Google Shape;454;p49"/>
            <p:cNvCxnSpPr/>
            <p:nvPr/>
          </p:nvCxnSpPr>
          <p:spPr>
            <a:xfrm rot="-2700000">
              <a:off x="-2080630" y="-67847"/>
              <a:ext cx="271105" cy="0"/>
            </a:xfrm>
            <a:prstGeom prst="straightConnector1">
              <a:avLst/>
            </a:prstGeom>
            <a:noFill/>
            <a:ln cap="flat" cmpd="sng" w="9525">
              <a:solidFill>
                <a:schemeClr val="accent1"/>
              </a:solidFill>
              <a:prstDash val="solid"/>
              <a:round/>
              <a:headEnd len="med" w="med" type="none"/>
              <a:tailEnd len="med" w="med" type="none"/>
            </a:ln>
          </p:spPr>
        </p:cxnSp>
      </p:grpSp>
      <p:sp>
        <p:nvSpPr>
          <p:cNvPr id="455" name="Google Shape;455;p49"/>
          <p:cNvSpPr/>
          <p:nvPr/>
        </p:nvSpPr>
        <p:spPr>
          <a:xfrm>
            <a:off x="8854625" y="3475425"/>
            <a:ext cx="154800" cy="1548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56" name="Google Shape;456;p49"/>
          <p:cNvPicPr preferRelativeResize="0"/>
          <p:nvPr/>
        </p:nvPicPr>
        <p:blipFill>
          <a:blip r:embed="rId3">
            <a:alphaModFix/>
          </a:blip>
          <a:stretch>
            <a:fillRect/>
          </a:stretch>
        </p:blipFill>
        <p:spPr>
          <a:xfrm>
            <a:off x="1243312" y="1253350"/>
            <a:ext cx="6657375" cy="2222075"/>
          </a:xfrm>
          <a:prstGeom prst="rect">
            <a:avLst/>
          </a:prstGeom>
          <a:noFill/>
          <a:ln>
            <a:noFill/>
          </a:ln>
        </p:spPr>
      </p:pic>
      <p:pic>
        <p:nvPicPr>
          <p:cNvPr id="457" name="Google Shape;457;p49"/>
          <p:cNvPicPr preferRelativeResize="0"/>
          <p:nvPr/>
        </p:nvPicPr>
        <p:blipFill>
          <a:blip r:embed="rId4">
            <a:alphaModFix/>
          </a:blip>
          <a:stretch>
            <a:fillRect/>
          </a:stretch>
        </p:blipFill>
        <p:spPr>
          <a:xfrm>
            <a:off x="3388200" y="3303525"/>
            <a:ext cx="2367550" cy="1673876"/>
          </a:xfrm>
          <a:prstGeom prst="rect">
            <a:avLst/>
          </a:prstGeom>
          <a:noFill/>
          <a:ln>
            <a:noFill/>
          </a:ln>
        </p:spPr>
      </p:pic>
      <p:sp>
        <p:nvSpPr>
          <p:cNvPr id="458" name="Google Shape;458;p49"/>
          <p:cNvSpPr txBox="1"/>
          <p:nvPr>
            <p:ph idx="3" type="subTitle"/>
          </p:nvPr>
        </p:nvSpPr>
        <p:spPr>
          <a:xfrm>
            <a:off x="-110200" y="0"/>
            <a:ext cx="3138900" cy="624600"/>
          </a:xfrm>
          <a:prstGeom prst="rect">
            <a:avLst/>
          </a:prstGeom>
        </p:spPr>
        <p:txBody>
          <a:bodyPr anchorCtr="0" anchor="t" bIns="0" lIns="91425" spcFirstLastPara="1" rIns="91425" wrap="square" tIns="0">
            <a:noAutofit/>
          </a:bodyPr>
          <a:lstStyle/>
          <a:p>
            <a:pPr indent="0" lvl="0" marL="0" rtl="0" algn="l">
              <a:spcBef>
                <a:spcPts val="0"/>
              </a:spcBef>
              <a:spcAft>
                <a:spcPts val="0"/>
              </a:spcAft>
              <a:buNone/>
            </a:pPr>
            <a:r>
              <a:rPr lang="en" sz="2000">
                <a:solidFill>
                  <a:schemeClr val="accent2"/>
                </a:solidFill>
                <a:highlight>
                  <a:schemeClr val="lt1"/>
                </a:highlight>
                <a:latin typeface="Livvic"/>
                <a:ea typeface="Livvic"/>
                <a:cs typeface="Livvic"/>
                <a:sym typeface="Livvic"/>
              </a:rPr>
              <a:t> Data &amp; Algorithms </a:t>
            </a:r>
            <a:endParaRPr sz="2000">
              <a:solidFill>
                <a:schemeClr val="accent2"/>
              </a:solidFill>
              <a:highlight>
                <a:schemeClr val="lt1"/>
              </a:highlight>
              <a:latin typeface="Livvic"/>
              <a:ea typeface="Livvic"/>
              <a:cs typeface="Livvic"/>
              <a:sym typeface="Livvic"/>
            </a:endParaRPr>
          </a:p>
        </p:txBody>
      </p:sp>
      <p:sp>
        <p:nvSpPr>
          <p:cNvPr id="459" name="Google Shape;459;p49"/>
          <p:cNvSpPr/>
          <p:nvPr/>
        </p:nvSpPr>
        <p:spPr>
          <a:xfrm>
            <a:off x="5416050" y="298925"/>
            <a:ext cx="553800" cy="553800"/>
          </a:xfrm>
          <a:prstGeom prst="mathMultiply">
            <a:avLst>
              <a:gd fmla="val 23520" name="adj1"/>
            </a:avLst>
          </a:prstGeom>
          <a:solidFill>
            <a:srgbClr val="F7D2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3" name="Shape 463"/>
        <p:cNvGrpSpPr/>
        <p:nvPr/>
      </p:nvGrpSpPr>
      <p:grpSpPr>
        <a:xfrm>
          <a:off x="0" y="0"/>
          <a:ext cx="0" cy="0"/>
          <a:chOff x="0" y="0"/>
          <a:chExt cx="0" cy="0"/>
        </a:xfrm>
      </p:grpSpPr>
      <p:sp>
        <p:nvSpPr>
          <p:cNvPr id="464" name="Google Shape;464;p50"/>
          <p:cNvSpPr txBox="1"/>
          <p:nvPr>
            <p:ph type="title"/>
          </p:nvPr>
        </p:nvSpPr>
        <p:spPr>
          <a:xfrm flipH="1">
            <a:off x="5929485" y="2151838"/>
            <a:ext cx="3531300" cy="576300"/>
          </a:xfrm>
          <a:prstGeom prst="rect">
            <a:avLst/>
          </a:prstGeom>
        </p:spPr>
        <p:txBody>
          <a:bodyPr anchorCtr="0" anchor="t" bIns="0" lIns="91425" spcFirstLastPara="1" rIns="91425" wrap="square" tIns="0">
            <a:noAutofit/>
          </a:bodyPr>
          <a:lstStyle/>
          <a:p>
            <a:pPr indent="0" lvl="0" marL="0" rtl="0" algn="l">
              <a:spcBef>
                <a:spcPts val="0"/>
              </a:spcBef>
              <a:spcAft>
                <a:spcPts val="0"/>
              </a:spcAft>
              <a:buNone/>
            </a:pPr>
            <a:r>
              <a:rPr lang="en"/>
              <a:t>Algorithm:</a:t>
            </a:r>
            <a:endParaRPr/>
          </a:p>
        </p:txBody>
      </p:sp>
      <p:sp>
        <p:nvSpPr>
          <p:cNvPr id="465" name="Google Shape;465;p50"/>
          <p:cNvSpPr txBox="1"/>
          <p:nvPr>
            <p:ph idx="1" type="subTitle"/>
          </p:nvPr>
        </p:nvSpPr>
        <p:spPr>
          <a:xfrm flipH="1">
            <a:off x="6386685" y="2704863"/>
            <a:ext cx="3531300" cy="1429800"/>
          </a:xfrm>
          <a:prstGeom prst="rect">
            <a:avLst/>
          </a:prstGeom>
        </p:spPr>
        <p:txBody>
          <a:bodyPr anchorCtr="0" anchor="t" bIns="0" lIns="91425" spcFirstLastPara="1" rIns="91425" wrap="square" tIns="0">
            <a:noAutofit/>
          </a:bodyPr>
          <a:lstStyle/>
          <a:p>
            <a:pPr indent="0" lvl="0" marL="0" rtl="0" algn="l">
              <a:spcBef>
                <a:spcPts val="0"/>
              </a:spcBef>
              <a:spcAft>
                <a:spcPts val="0"/>
              </a:spcAft>
              <a:buNone/>
            </a:pPr>
            <a:r>
              <a:rPr i="1" lang="en" sz="2600"/>
              <a:t>decision tree</a:t>
            </a:r>
            <a:endParaRPr i="1" sz="2600"/>
          </a:p>
        </p:txBody>
      </p:sp>
      <p:pic>
        <p:nvPicPr>
          <p:cNvPr id="466" name="Google Shape;466;p50"/>
          <p:cNvPicPr preferRelativeResize="0"/>
          <p:nvPr/>
        </p:nvPicPr>
        <p:blipFill>
          <a:blip r:embed="rId3">
            <a:alphaModFix/>
          </a:blip>
          <a:stretch>
            <a:fillRect/>
          </a:stretch>
        </p:blipFill>
        <p:spPr>
          <a:xfrm>
            <a:off x="296350" y="1114425"/>
            <a:ext cx="5517150" cy="3177000"/>
          </a:xfrm>
          <a:prstGeom prst="rect">
            <a:avLst/>
          </a:prstGeom>
          <a:noFill/>
          <a:ln cap="flat" cmpd="sng" w="28575">
            <a:solidFill>
              <a:schemeClr val="accent2"/>
            </a:solidFill>
            <a:prstDash val="solid"/>
            <a:round/>
            <a:headEnd len="sm" w="sm" type="none"/>
            <a:tailEnd len="sm" w="sm" type="none"/>
          </a:ln>
        </p:spPr>
      </p:pic>
      <p:sp>
        <p:nvSpPr>
          <p:cNvPr id="467" name="Google Shape;467;p50"/>
          <p:cNvSpPr txBox="1"/>
          <p:nvPr>
            <p:ph idx="4294967295" type="subTitle"/>
          </p:nvPr>
        </p:nvSpPr>
        <p:spPr>
          <a:xfrm>
            <a:off x="-110200" y="0"/>
            <a:ext cx="3138900" cy="624600"/>
          </a:xfrm>
          <a:prstGeom prst="rect">
            <a:avLst/>
          </a:prstGeom>
        </p:spPr>
        <p:txBody>
          <a:bodyPr anchorCtr="0" anchor="t" bIns="0" lIns="91425" spcFirstLastPara="1" rIns="91425" wrap="square" tIns="0">
            <a:noAutofit/>
          </a:bodyPr>
          <a:lstStyle/>
          <a:p>
            <a:pPr indent="0" lvl="0" marL="0" rtl="0" algn="l">
              <a:spcBef>
                <a:spcPts val="0"/>
              </a:spcBef>
              <a:spcAft>
                <a:spcPts val="1200"/>
              </a:spcAft>
              <a:buNone/>
            </a:pPr>
            <a:r>
              <a:rPr lang="en" sz="2000">
                <a:highlight>
                  <a:schemeClr val="lt1"/>
                </a:highlight>
              </a:rPr>
              <a:t> Data &amp; Algorithms </a:t>
            </a:r>
            <a:endParaRPr sz="2000">
              <a:highlight>
                <a:schemeClr val="lt1"/>
              </a:highlight>
              <a:latin typeface="Livvic"/>
              <a:ea typeface="Livvic"/>
              <a:cs typeface="Livvic"/>
              <a:sym typeface="Livvic"/>
            </a:endParaRPr>
          </a:p>
        </p:txBody>
      </p:sp>
      <p:sp>
        <p:nvSpPr>
          <p:cNvPr id="468" name="Google Shape;468;p50"/>
          <p:cNvSpPr/>
          <p:nvPr/>
        </p:nvSpPr>
        <p:spPr>
          <a:xfrm>
            <a:off x="5627075" y="70800"/>
            <a:ext cx="553800" cy="553800"/>
          </a:xfrm>
          <a:prstGeom prst="mathMultiply">
            <a:avLst>
              <a:gd fmla="val 23520" name="adj1"/>
            </a:avLst>
          </a:prstGeom>
          <a:solidFill>
            <a:srgbClr val="F7D2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2" name="Shape 472"/>
        <p:cNvGrpSpPr/>
        <p:nvPr/>
      </p:nvGrpSpPr>
      <p:grpSpPr>
        <a:xfrm>
          <a:off x="0" y="0"/>
          <a:ext cx="0" cy="0"/>
          <a:chOff x="0" y="0"/>
          <a:chExt cx="0" cy="0"/>
        </a:xfrm>
      </p:grpSpPr>
      <p:sp>
        <p:nvSpPr>
          <p:cNvPr id="473" name="Google Shape;473;p51"/>
          <p:cNvSpPr txBox="1"/>
          <p:nvPr>
            <p:ph type="title"/>
          </p:nvPr>
        </p:nvSpPr>
        <p:spPr>
          <a:xfrm flipH="1">
            <a:off x="671685" y="2151838"/>
            <a:ext cx="3531300" cy="576300"/>
          </a:xfrm>
          <a:prstGeom prst="rect">
            <a:avLst/>
          </a:prstGeom>
        </p:spPr>
        <p:txBody>
          <a:bodyPr anchorCtr="0" anchor="t" bIns="0" lIns="91425" spcFirstLastPara="1" rIns="91425" wrap="square" tIns="0">
            <a:noAutofit/>
          </a:bodyPr>
          <a:lstStyle/>
          <a:p>
            <a:pPr indent="0" lvl="0" marL="0" rtl="0" algn="l">
              <a:spcBef>
                <a:spcPts val="0"/>
              </a:spcBef>
              <a:spcAft>
                <a:spcPts val="0"/>
              </a:spcAft>
              <a:buNone/>
            </a:pPr>
            <a:r>
              <a:rPr lang="en"/>
              <a:t>A</a:t>
            </a:r>
            <a:r>
              <a:rPr lang="en"/>
              <a:t>lgorithm:</a:t>
            </a:r>
            <a:endParaRPr/>
          </a:p>
        </p:txBody>
      </p:sp>
      <p:sp>
        <p:nvSpPr>
          <p:cNvPr id="474" name="Google Shape;474;p51"/>
          <p:cNvSpPr txBox="1"/>
          <p:nvPr>
            <p:ph idx="1" type="subTitle"/>
          </p:nvPr>
        </p:nvSpPr>
        <p:spPr>
          <a:xfrm flipH="1">
            <a:off x="671685" y="2704863"/>
            <a:ext cx="3531300" cy="1429800"/>
          </a:xfrm>
          <a:prstGeom prst="rect">
            <a:avLst/>
          </a:prstGeom>
        </p:spPr>
        <p:txBody>
          <a:bodyPr anchorCtr="0" anchor="t" bIns="0" lIns="91425" spcFirstLastPara="1" rIns="91425" wrap="square" tIns="0">
            <a:noAutofit/>
          </a:bodyPr>
          <a:lstStyle/>
          <a:p>
            <a:pPr indent="0" lvl="0" marL="0" rtl="0" algn="l">
              <a:spcBef>
                <a:spcPts val="0"/>
              </a:spcBef>
              <a:spcAft>
                <a:spcPts val="0"/>
              </a:spcAft>
              <a:buNone/>
            </a:pPr>
            <a:r>
              <a:rPr i="1" lang="en" sz="2600"/>
              <a:t>r</a:t>
            </a:r>
            <a:r>
              <a:rPr i="1" lang="en" sz="2600"/>
              <a:t>andom forest</a:t>
            </a:r>
            <a:endParaRPr i="1" sz="2600"/>
          </a:p>
        </p:txBody>
      </p:sp>
      <p:pic>
        <p:nvPicPr>
          <p:cNvPr id="475" name="Google Shape;475;p51"/>
          <p:cNvPicPr preferRelativeResize="0"/>
          <p:nvPr/>
        </p:nvPicPr>
        <p:blipFill>
          <a:blip r:embed="rId3">
            <a:alphaModFix/>
          </a:blip>
          <a:stretch>
            <a:fillRect/>
          </a:stretch>
        </p:blipFill>
        <p:spPr>
          <a:xfrm>
            <a:off x="3645200" y="654100"/>
            <a:ext cx="5113726" cy="3835300"/>
          </a:xfrm>
          <a:prstGeom prst="rect">
            <a:avLst/>
          </a:prstGeom>
          <a:noFill/>
          <a:ln cap="flat" cmpd="sng" w="28575">
            <a:solidFill>
              <a:schemeClr val="accent2"/>
            </a:solidFill>
            <a:prstDash val="solid"/>
            <a:round/>
            <a:headEnd len="sm" w="sm" type="none"/>
            <a:tailEnd len="sm" w="sm" type="none"/>
          </a:ln>
        </p:spPr>
      </p:pic>
      <p:sp>
        <p:nvSpPr>
          <p:cNvPr id="476" name="Google Shape;476;p51"/>
          <p:cNvSpPr txBox="1"/>
          <p:nvPr>
            <p:ph idx="4294967295" type="subTitle"/>
          </p:nvPr>
        </p:nvSpPr>
        <p:spPr>
          <a:xfrm>
            <a:off x="-110200" y="0"/>
            <a:ext cx="3138900" cy="624600"/>
          </a:xfrm>
          <a:prstGeom prst="rect">
            <a:avLst/>
          </a:prstGeom>
        </p:spPr>
        <p:txBody>
          <a:bodyPr anchorCtr="0" anchor="t" bIns="0" lIns="91425" spcFirstLastPara="1" rIns="91425" wrap="square" tIns="0">
            <a:noAutofit/>
          </a:bodyPr>
          <a:lstStyle/>
          <a:p>
            <a:pPr indent="0" lvl="0" marL="0" rtl="0" algn="l">
              <a:spcBef>
                <a:spcPts val="0"/>
              </a:spcBef>
              <a:spcAft>
                <a:spcPts val="1200"/>
              </a:spcAft>
              <a:buNone/>
            </a:pPr>
            <a:r>
              <a:rPr lang="en" sz="2000">
                <a:highlight>
                  <a:schemeClr val="lt1"/>
                </a:highlight>
              </a:rPr>
              <a:t> Data &amp; Algorithms </a:t>
            </a:r>
            <a:endParaRPr sz="2000">
              <a:highlight>
                <a:schemeClr val="lt1"/>
              </a:highlight>
              <a:latin typeface="Livvic"/>
              <a:ea typeface="Livvic"/>
              <a:cs typeface="Livvic"/>
              <a:sym typeface="Livvic"/>
            </a:endParaRPr>
          </a:p>
        </p:txBody>
      </p:sp>
      <p:sp>
        <p:nvSpPr>
          <p:cNvPr id="477" name="Google Shape;477;p51"/>
          <p:cNvSpPr/>
          <p:nvPr/>
        </p:nvSpPr>
        <p:spPr>
          <a:xfrm>
            <a:off x="5653425" y="70800"/>
            <a:ext cx="553800" cy="553800"/>
          </a:xfrm>
          <a:prstGeom prst="mathMultiply">
            <a:avLst>
              <a:gd fmla="val 23520" name="adj1"/>
            </a:avLst>
          </a:prstGeom>
          <a:solidFill>
            <a:srgbClr val="F7D2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1" name="Shape 481"/>
        <p:cNvGrpSpPr/>
        <p:nvPr/>
      </p:nvGrpSpPr>
      <p:grpSpPr>
        <a:xfrm>
          <a:off x="0" y="0"/>
          <a:ext cx="0" cy="0"/>
          <a:chOff x="0" y="0"/>
          <a:chExt cx="0" cy="0"/>
        </a:xfrm>
      </p:grpSpPr>
      <p:sp>
        <p:nvSpPr>
          <p:cNvPr id="482" name="Google Shape;482;p52"/>
          <p:cNvSpPr txBox="1"/>
          <p:nvPr>
            <p:ph idx="1" type="subTitle"/>
          </p:nvPr>
        </p:nvSpPr>
        <p:spPr>
          <a:xfrm>
            <a:off x="4665600" y="2151388"/>
            <a:ext cx="4478400" cy="756300"/>
          </a:xfrm>
          <a:prstGeom prst="rect">
            <a:avLst/>
          </a:prstGeom>
        </p:spPr>
        <p:txBody>
          <a:bodyPr anchorCtr="0" anchor="t" bIns="0" lIns="91425" spcFirstLastPara="1" rIns="91425" wrap="square" tIns="0">
            <a:noAutofit/>
          </a:bodyPr>
          <a:lstStyle/>
          <a:p>
            <a:pPr indent="0" lvl="0" marL="0" rtl="0" algn="l">
              <a:spcBef>
                <a:spcPts val="0"/>
              </a:spcBef>
              <a:spcAft>
                <a:spcPts val="0"/>
              </a:spcAft>
              <a:buNone/>
            </a:pPr>
            <a:r>
              <a:rPr lang="en" sz="3500">
                <a:solidFill>
                  <a:schemeClr val="accent1"/>
                </a:solidFill>
                <a:latin typeface="Abril Fatface"/>
                <a:ea typeface="Abril Fatface"/>
                <a:cs typeface="Abril Fatface"/>
                <a:sym typeface="Abril Fatface"/>
              </a:rPr>
              <a:t>Algorithm:</a:t>
            </a:r>
            <a:r>
              <a:rPr lang="en" sz="3500">
                <a:latin typeface="Abril Fatface"/>
                <a:ea typeface="Abril Fatface"/>
                <a:cs typeface="Abril Fatface"/>
                <a:sym typeface="Abril Fatface"/>
              </a:rPr>
              <a:t> </a:t>
            </a:r>
            <a:endParaRPr sz="3500">
              <a:latin typeface="Abril Fatface"/>
              <a:ea typeface="Abril Fatface"/>
              <a:cs typeface="Abril Fatface"/>
              <a:sym typeface="Abril Fatface"/>
            </a:endParaRPr>
          </a:p>
          <a:p>
            <a:pPr indent="0" lvl="0" marL="0" rtl="0" algn="l">
              <a:spcBef>
                <a:spcPts val="0"/>
              </a:spcBef>
              <a:spcAft>
                <a:spcPts val="0"/>
              </a:spcAft>
              <a:buNone/>
            </a:pPr>
            <a:r>
              <a:rPr i="1" lang="en" sz="2700"/>
              <a:t>logistic regression</a:t>
            </a:r>
            <a:endParaRPr i="1" sz="2300"/>
          </a:p>
        </p:txBody>
      </p:sp>
      <p:sp>
        <p:nvSpPr>
          <p:cNvPr id="483" name="Google Shape;483;p52"/>
          <p:cNvSpPr/>
          <p:nvPr/>
        </p:nvSpPr>
        <p:spPr>
          <a:xfrm rot="10167030">
            <a:off x="-2074368" y="-116045"/>
            <a:ext cx="2831052" cy="3187358"/>
          </a:xfrm>
          <a:custGeom>
            <a:rect b="b" l="l" r="r" t="t"/>
            <a:pathLst>
              <a:path extrusionOk="0" h="6351" w="5641">
                <a:moveTo>
                  <a:pt x="3688" y="1"/>
                </a:moveTo>
                <a:cubicBezTo>
                  <a:pt x="3070" y="1"/>
                  <a:pt x="2405" y="379"/>
                  <a:pt x="1942" y="919"/>
                </a:cubicBezTo>
                <a:cubicBezTo>
                  <a:pt x="1646" y="1276"/>
                  <a:pt x="1339" y="1624"/>
                  <a:pt x="1033" y="1981"/>
                </a:cubicBezTo>
                <a:cubicBezTo>
                  <a:pt x="1" y="3146"/>
                  <a:pt x="451" y="4944"/>
                  <a:pt x="1687" y="5843"/>
                </a:cubicBezTo>
                <a:cubicBezTo>
                  <a:pt x="2158" y="6190"/>
                  <a:pt x="2726" y="6351"/>
                  <a:pt x="3270" y="6351"/>
                </a:cubicBezTo>
                <a:cubicBezTo>
                  <a:pt x="4011" y="6351"/>
                  <a:pt x="4709" y="6052"/>
                  <a:pt x="5069" y="5517"/>
                </a:cubicBezTo>
                <a:cubicBezTo>
                  <a:pt x="5641" y="4668"/>
                  <a:pt x="3352" y="4454"/>
                  <a:pt x="4609" y="1828"/>
                </a:cubicBezTo>
                <a:cubicBezTo>
                  <a:pt x="4844" y="1348"/>
                  <a:pt x="5089" y="888"/>
                  <a:pt x="4680" y="439"/>
                </a:cubicBezTo>
                <a:cubicBezTo>
                  <a:pt x="4400" y="132"/>
                  <a:pt x="4052" y="1"/>
                  <a:pt x="3688" y="1"/>
                </a:cubicBezTo>
                <a:close/>
              </a:path>
            </a:pathLst>
          </a:cu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84" name="Google Shape;484;p52"/>
          <p:cNvGrpSpPr/>
          <p:nvPr/>
        </p:nvGrpSpPr>
        <p:grpSpPr>
          <a:xfrm>
            <a:off x="204784" y="4354524"/>
            <a:ext cx="253523" cy="253753"/>
            <a:chOff x="-2040928" y="-163697"/>
            <a:chExt cx="191700" cy="191845"/>
          </a:xfrm>
        </p:grpSpPr>
        <p:cxnSp>
          <p:nvCxnSpPr>
            <p:cNvPr id="485" name="Google Shape;485;p52"/>
            <p:cNvCxnSpPr/>
            <p:nvPr/>
          </p:nvCxnSpPr>
          <p:spPr>
            <a:xfrm>
              <a:off x="-1945078" y="-203255"/>
              <a:ext cx="0" cy="271105"/>
            </a:xfrm>
            <a:prstGeom prst="straightConnector1">
              <a:avLst/>
            </a:prstGeom>
            <a:noFill/>
            <a:ln cap="flat" cmpd="sng" w="9525">
              <a:solidFill>
                <a:schemeClr val="accent1"/>
              </a:solidFill>
              <a:prstDash val="solid"/>
              <a:round/>
              <a:headEnd len="med" w="med" type="none"/>
              <a:tailEnd len="med" w="med" type="none"/>
            </a:ln>
          </p:spPr>
        </p:cxnSp>
        <p:cxnSp>
          <p:nvCxnSpPr>
            <p:cNvPr id="486" name="Google Shape;486;p52"/>
            <p:cNvCxnSpPr/>
            <p:nvPr/>
          </p:nvCxnSpPr>
          <p:spPr>
            <a:xfrm rot="-2700000">
              <a:off x="-2080630" y="-67847"/>
              <a:ext cx="271105" cy="0"/>
            </a:xfrm>
            <a:prstGeom prst="straightConnector1">
              <a:avLst/>
            </a:prstGeom>
            <a:noFill/>
            <a:ln cap="flat" cmpd="sng" w="9525">
              <a:solidFill>
                <a:schemeClr val="accent1"/>
              </a:solidFill>
              <a:prstDash val="solid"/>
              <a:round/>
              <a:headEnd len="med" w="med" type="none"/>
              <a:tailEnd len="med" w="med" type="none"/>
            </a:ln>
          </p:spPr>
        </p:cxnSp>
      </p:grpSp>
      <p:pic>
        <p:nvPicPr>
          <p:cNvPr id="487" name="Google Shape;487;p52"/>
          <p:cNvPicPr preferRelativeResize="0"/>
          <p:nvPr/>
        </p:nvPicPr>
        <p:blipFill rotWithShape="1">
          <a:blip r:embed="rId3">
            <a:alphaModFix/>
          </a:blip>
          <a:srcRect b="0" l="10402" r="0" t="0"/>
          <a:stretch/>
        </p:blipFill>
        <p:spPr>
          <a:xfrm>
            <a:off x="404850" y="837176"/>
            <a:ext cx="4167149" cy="3384736"/>
          </a:xfrm>
          <a:prstGeom prst="rect">
            <a:avLst/>
          </a:prstGeom>
          <a:noFill/>
          <a:ln cap="flat" cmpd="sng" w="28575">
            <a:solidFill>
              <a:schemeClr val="accent2"/>
            </a:solidFill>
            <a:prstDash val="solid"/>
            <a:round/>
            <a:headEnd len="sm" w="sm" type="none"/>
            <a:tailEnd len="sm" w="sm" type="none"/>
          </a:ln>
        </p:spPr>
      </p:pic>
      <p:sp>
        <p:nvSpPr>
          <p:cNvPr id="488" name="Google Shape;488;p52"/>
          <p:cNvSpPr txBox="1"/>
          <p:nvPr>
            <p:ph idx="3" type="subTitle"/>
          </p:nvPr>
        </p:nvSpPr>
        <p:spPr>
          <a:xfrm>
            <a:off x="-110200" y="0"/>
            <a:ext cx="3138900" cy="624600"/>
          </a:xfrm>
          <a:prstGeom prst="rect">
            <a:avLst/>
          </a:prstGeom>
        </p:spPr>
        <p:txBody>
          <a:bodyPr anchorCtr="0" anchor="t" bIns="0" lIns="91425" spcFirstLastPara="1" rIns="91425" wrap="square" tIns="0">
            <a:noAutofit/>
          </a:bodyPr>
          <a:lstStyle/>
          <a:p>
            <a:pPr indent="0" lvl="0" marL="0" rtl="0" algn="l">
              <a:spcBef>
                <a:spcPts val="0"/>
              </a:spcBef>
              <a:spcAft>
                <a:spcPts val="0"/>
              </a:spcAft>
              <a:buNone/>
            </a:pPr>
            <a:r>
              <a:rPr lang="en" sz="2000">
                <a:solidFill>
                  <a:schemeClr val="accent2"/>
                </a:solidFill>
                <a:highlight>
                  <a:schemeClr val="lt1"/>
                </a:highlight>
                <a:latin typeface="Livvic"/>
                <a:ea typeface="Livvic"/>
                <a:cs typeface="Livvic"/>
                <a:sym typeface="Livvic"/>
              </a:rPr>
              <a:t> Data &amp; Algorithms </a:t>
            </a:r>
            <a:endParaRPr sz="2000">
              <a:solidFill>
                <a:schemeClr val="accent2"/>
              </a:solidFill>
              <a:highlight>
                <a:schemeClr val="lt1"/>
              </a:highlight>
              <a:latin typeface="Livvic"/>
              <a:ea typeface="Livvic"/>
              <a:cs typeface="Livvic"/>
              <a:sym typeface="Livvic"/>
            </a:endParaRPr>
          </a:p>
        </p:txBody>
      </p:sp>
      <p:sp>
        <p:nvSpPr>
          <p:cNvPr id="489" name="Google Shape;489;p52"/>
          <p:cNvSpPr/>
          <p:nvPr/>
        </p:nvSpPr>
        <p:spPr>
          <a:xfrm>
            <a:off x="5416050" y="298925"/>
            <a:ext cx="553800" cy="553800"/>
          </a:xfrm>
          <a:prstGeom prst="mathMultiply">
            <a:avLst>
              <a:gd fmla="val 23520" name="adj1"/>
            </a:avLst>
          </a:prstGeom>
          <a:solidFill>
            <a:srgbClr val="F7D2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3" name="Shape 493"/>
        <p:cNvGrpSpPr/>
        <p:nvPr/>
      </p:nvGrpSpPr>
      <p:grpSpPr>
        <a:xfrm>
          <a:off x="0" y="0"/>
          <a:ext cx="0" cy="0"/>
          <a:chOff x="0" y="0"/>
          <a:chExt cx="0" cy="0"/>
        </a:xfrm>
      </p:grpSpPr>
      <p:sp>
        <p:nvSpPr>
          <p:cNvPr id="494" name="Google Shape;494;p53"/>
          <p:cNvSpPr txBox="1"/>
          <p:nvPr>
            <p:ph idx="1" type="subTitle"/>
          </p:nvPr>
        </p:nvSpPr>
        <p:spPr>
          <a:xfrm>
            <a:off x="377700" y="677300"/>
            <a:ext cx="8388600" cy="756300"/>
          </a:xfrm>
          <a:prstGeom prst="rect">
            <a:avLst/>
          </a:prstGeom>
        </p:spPr>
        <p:txBody>
          <a:bodyPr anchorCtr="0" anchor="t" bIns="0" lIns="91425" spcFirstLastPara="1" rIns="91425" wrap="square" tIns="0">
            <a:noAutofit/>
          </a:bodyPr>
          <a:lstStyle/>
          <a:p>
            <a:pPr indent="0" lvl="0" marL="0" rtl="0" algn="ctr">
              <a:spcBef>
                <a:spcPts val="0"/>
              </a:spcBef>
              <a:spcAft>
                <a:spcPts val="0"/>
              </a:spcAft>
              <a:buNone/>
            </a:pPr>
            <a:r>
              <a:rPr lang="en" sz="3000">
                <a:solidFill>
                  <a:schemeClr val="accent1"/>
                </a:solidFill>
                <a:latin typeface="Abril Fatface"/>
                <a:ea typeface="Abril Fatface"/>
                <a:cs typeface="Abril Fatface"/>
                <a:sym typeface="Abril Fatface"/>
              </a:rPr>
              <a:t>Unsupervised Learning Algorithm: </a:t>
            </a:r>
            <a:endParaRPr sz="3000">
              <a:solidFill>
                <a:schemeClr val="accent1"/>
              </a:solidFill>
              <a:latin typeface="Abril Fatface"/>
              <a:ea typeface="Abril Fatface"/>
              <a:cs typeface="Abril Fatface"/>
              <a:sym typeface="Abril Fatface"/>
            </a:endParaRPr>
          </a:p>
          <a:p>
            <a:pPr indent="0" lvl="0" marL="0" rtl="0" algn="ctr">
              <a:spcBef>
                <a:spcPts val="0"/>
              </a:spcBef>
              <a:spcAft>
                <a:spcPts val="0"/>
              </a:spcAft>
              <a:buNone/>
            </a:pPr>
            <a:r>
              <a:rPr i="1" lang="en" sz="2800"/>
              <a:t>k means clustering</a:t>
            </a:r>
            <a:endParaRPr i="1" sz="2800"/>
          </a:p>
        </p:txBody>
      </p:sp>
      <p:sp>
        <p:nvSpPr>
          <p:cNvPr id="495" name="Google Shape;495;p53"/>
          <p:cNvSpPr txBox="1"/>
          <p:nvPr>
            <p:ph idx="3" type="subTitle"/>
          </p:nvPr>
        </p:nvSpPr>
        <p:spPr>
          <a:xfrm>
            <a:off x="-110225" y="0"/>
            <a:ext cx="2699100" cy="624600"/>
          </a:xfrm>
          <a:prstGeom prst="rect">
            <a:avLst/>
          </a:prstGeom>
        </p:spPr>
        <p:txBody>
          <a:bodyPr anchorCtr="0" anchor="t" bIns="0" lIns="91425" spcFirstLastPara="1" rIns="91425" wrap="square" tIns="0">
            <a:noAutofit/>
          </a:bodyPr>
          <a:lstStyle/>
          <a:p>
            <a:pPr indent="0" lvl="0" marL="0" rtl="0" algn="l">
              <a:spcBef>
                <a:spcPts val="0"/>
              </a:spcBef>
              <a:spcAft>
                <a:spcPts val="0"/>
              </a:spcAft>
              <a:buNone/>
            </a:pPr>
            <a:r>
              <a:rPr lang="en" sz="2000">
                <a:solidFill>
                  <a:schemeClr val="accent2"/>
                </a:solidFill>
                <a:highlight>
                  <a:schemeClr val="lt1"/>
                </a:highlight>
                <a:latin typeface="Livvic"/>
                <a:ea typeface="Livvic"/>
                <a:cs typeface="Livvic"/>
                <a:sym typeface="Livvic"/>
              </a:rPr>
              <a:t> Data &amp; Algorithms </a:t>
            </a:r>
            <a:endParaRPr sz="2000">
              <a:solidFill>
                <a:schemeClr val="accent2"/>
              </a:solidFill>
              <a:highlight>
                <a:schemeClr val="lt1"/>
              </a:highlight>
              <a:latin typeface="Livvic"/>
              <a:ea typeface="Livvic"/>
              <a:cs typeface="Livvic"/>
              <a:sym typeface="Livvic"/>
            </a:endParaRPr>
          </a:p>
        </p:txBody>
      </p:sp>
      <p:sp>
        <p:nvSpPr>
          <p:cNvPr id="496" name="Google Shape;496;p53"/>
          <p:cNvSpPr/>
          <p:nvPr/>
        </p:nvSpPr>
        <p:spPr>
          <a:xfrm rot="10167030">
            <a:off x="-2074368" y="-116045"/>
            <a:ext cx="2831052" cy="3187358"/>
          </a:xfrm>
          <a:custGeom>
            <a:rect b="b" l="l" r="r" t="t"/>
            <a:pathLst>
              <a:path extrusionOk="0" h="6351" w="5641">
                <a:moveTo>
                  <a:pt x="3688" y="1"/>
                </a:moveTo>
                <a:cubicBezTo>
                  <a:pt x="3070" y="1"/>
                  <a:pt x="2405" y="379"/>
                  <a:pt x="1942" y="919"/>
                </a:cubicBezTo>
                <a:cubicBezTo>
                  <a:pt x="1646" y="1276"/>
                  <a:pt x="1339" y="1624"/>
                  <a:pt x="1033" y="1981"/>
                </a:cubicBezTo>
                <a:cubicBezTo>
                  <a:pt x="1" y="3146"/>
                  <a:pt x="451" y="4944"/>
                  <a:pt x="1687" y="5843"/>
                </a:cubicBezTo>
                <a:cubicBezTo>
                  <a:pt x="2158" y="6190"/>
                  <a:pt x="2726" y="6351"/>
                  <a:pt x="3270" y="6351"/>
                </a:cubicBezTo>
                <a:cubicBezTo>
                  <a:pt x="4011" y="6351"/>
                  <a:pt x="4709" y="6052"/>
                  <a:pt x="5069" y="5517"/>
                </a:cubicBezTo>
                <a:cubicBezTo>
                  <a:pt x="5641" y="4668"/>
                  <a:pt x="3352" y="4454"/>
                  <a:pt x="4609" y="1828"/>
                </a:cubicBezTo>
                <a:cubicBezTo>
                  <a:pt x="4844" y="1348"/>
                  <a:pt x="5089" y="888"/>
                  <a:pt x="4680" y="439"/>
                </a:cubicBezTo>
                <a:cubicBezTo>
                  <a:pt x="4400" y="132"/>
                  <a:pt x="4052" y="1"/>
                  <a:pt x="3688" y="1"/>
                </a:cubicBezTo>
                <a:close/>
              </a:path>
            </a:pathLst>
          </a:cu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7" name="Google Shape;497;p53"/>
          <p:cNvGrpSpPr/>
          <p:nvPr/>
        </p:nvGrpSpPr>
        <p:grpSpPr>
          <a:xfrm>
            <a:off x="204784" y="4354524"/>
            <a:ext cx="253523" cy="253753"/>
            <a:chOff x="-2040928" y="-163697"/>
            <a:chExt cx="191700" cy="191845"/>
          </a:xfrm>
        </p:grpSpPr>
        <p:cxnSp>
          <p:nvCxnSpPr>
            <p:cNvPr id="498" name="Google Shape;498;p53"/>
            <p:cNvCxnSpPr/>
            <p:nvPr/>
          </p:nvCxnSpPr>
          <p:spPr>
            <a:xfrm>
              <a:off x="-1945078" y="-203255"/>
              <a:ext cx="0" cy="271105"/>
            </a:xfrm>
            <a:prstGeom prst="straightConnector1">
              <a:avLst/>
            </a:prstGeom>
            <a:noFill/>
            <a:ln cap="flat" cmpd="sng" w="9525">
              <a:solidFill>
                <a:schemeClr val="accent1"/>
              </a:solidFill>
              <a:prstDash val="solid"/>
              <a:round/>
              <a:headEnd len="med" w="med" type="none"/>
              <a:tailEnd len="med" w="med" type="none"/>
            </a:ln>
          </p:spPr>
        </p:cxnSp>
        <p:cxnSp>
          <p:nvCxnSpPr>
            <p:cNvPr id="499" name="Google Shape;499;p53"/>
            <p:cNvCxnSpPr/>
            <p:nvPr/>
          </p:nvCxnSpPr>
          <p:spPr>
            <a:xfrm rot="-2700000">
              <a:off x="-2080630" y="-67847"/>
              <a:ext cx="271105" cy="0"/>
            </a:xfrm>
            <a:prstGeom prst="straightConnector1">
              <a:avLst/>
            </a:prstGeom>
            <a:noFill/>
            <a:ln cap="flat" cmpd="sng" w="9525">
              <a:solidFill>
                <a:schemeClr val="accent1"/>
              </a:solidFill>
              <a:prstDash val="solid"/>
              <a:round/>
              <a:headEnd len="med" w="med" type="none"/>
              <a:tailEnd len="med" w="med" type="none"/>
            </a:ln>
          </p:spPr>
        </p:cxnSp>
      </p:grpSp>
      <p:sp>
        <p:nvSpPr>
          <p:cNvPr id="500" name="Google Shape;500;p53"/>
          <p:cNvSpPr/>
          <p:nvPr/>
        </p:nvSpPr>
        <p:spPr>
          <a:xfrm>
            <a:off x="8854625" y="3475425"/>
            <a:ext cx="154800" cy="1548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53"/>
          <p:cNvSpPr txBox="1"/>
          <p:nvPr/>
        </p:nvSpPr>
        <p:spPr>
          <a:xfrm>
            <a:off x="489150" y="3437900"/>
            <a:ext cx="8334600" cy="784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t/>
            </a:r>
            <a:endParaRPr sz="1300">
              <a:solidFill>
                <a:schemeClr val="accent2"/>
              </a:solidFill>
              <a:latin typeface="Livvic"/>
              <a:ea typeface="Livvic"/>
              <a:cs typeface="Livvic"/>
              <a:sym typeface="Livvic"/>
            </a:endParaRPr>
          </a:p>
          <a:p>
            <a:pPr indent="0" lvl="0" marL="457200" rtl="0" algn="l">
              <a:spcBef>
                <a:spcPts val="1200"/>
              </a:spcBef>
              <a:spcAft>
                <a:spcPts val="0"/>
              </a:spcAft>
              <a:buNone/>
            </a:pPr>
            <a:r>
              <a:t/>
            </a:r>
            <a:endParaRPr>
              <a:solidFill>
                <a:schemeClr val="accent2"/>
              </a:solidFill>
              <a:latin typeface="Livvic"/>
              <a:ea typeface="Livvic"/>
              <a:cs typeface="Livvic"/>
              <a:sym typeface="Livvic"/>
            </a:endParaRPr>
          </a:p>
        </p:txBody>
      </p:sp>
      <p:pic>
        <p:nvPicPr>
          <p:cNvPr id="502" name="Google Shape;502;p53"/>
          <p:cNvPicPr preferRelativeResize="0"/>
          <p:nvPr/>
        </p:nvPicPr>
        <p:blipFill>
          <a:blip r:embed="rId3">
            <a:alphaModFix/>
          </a:blip>
          <a:stretch>
            <a:fillRect/>
          </a:stretch>
        </p:blipFill>
        <p:spPr>
          <a:xfrm>
            <a:off x="896250" y="1773826"/>
            <a:ext cx="3366799" cy="2448273"/>
          </a:xfrm>
          <a:prstGeom prst="rect">
            <a:avLst/>
          </a:prstGeom>
          <a:noFill/>
          <a:ln cap="flat" cmpd="sng" w="28575">
            <a:solidFill>
              <a:schemeClr val="accent2"/>
            </a:solidFill>
            <a:prstDash val="solid"/>
            <a:round/>
            <a:headEnd len="sm" w="sm" type="none"/>
            <a:tailEnd len="sm" w="sm" type="none"/>
          </a:ln>
        </p:spPr>
      </p:pic>
      <p:pic>
        <p:nvPicPr>
          <p:cNvPr id="503" name="Google Shape;503;p53"/>
          <p:cNvPicPr preferRelativeResize="0"/>
          <p:nvPr/>
        </p:nvPicPr>
        <p:blipFill>
          <a:blip r:embed="rId4">
            <a:alphaModFix/>
          </a:blip>
          <a:stretch>
            <a:fillRect/>
          </a:stretch>
        </p:blipFill>
        <p:spPr>
          <a:xfrm>
            <a:off x="4571999" y="1772188"/>
            <a:ext cx="3634426" cy="2516125"/>
          </a:xfrm>
          <a:prstGeom prst="rect">
            <a:avLst/>
          </a:prstGeom>
          <a:noFill/>
          <a:ln cap="flat" cmpd="sng" w="28575">
            <a:solidFill>
              <a:schemeClr val="accent2"/>
            </a:solidFill>
            <a:prstDash val="solid"/>
            <a:round/>
            <a:headEnd len="sm" w="sm" type="none"/>
            <a:tailEnd len="sm" w="sm" type="none"/>
          </a:ln>
        </p:spPr>
      </p:pic>
      <p:sp>
        <p:nvSpPr>
          <p:cNvPr id="504" name="Google Shape;504;p53"/>
          <p:cNvSpPr/>
          <p:nvPr/>
        </p:nvSpPr>
        <p:spPr>
          <a:xfrm>
            <a:off x="5416050" y="298925"/>
            <a:ext cx="553800" cy="553800"/>
          </a:xfrm>
          <a:prstGeom prst="mathMultiply">
            <a:avLst>
              <a:gd fmla="val 23520" name="adj1"/>
            </a:avLst>
          </a:prstGeom>
          <a:solidFill>
            <a:srgbClr val="F7D2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8" name="Shape 508"/>
        <p:cNvGrpSpPr/>
        <p:nvPr/>
      </p:nvGrpSpPr>
      <p:grpSpPr>
        <a:xfrm>
          <a:off x="0" y="0"/>
          <a:ext cx="0" cy="0"/>
          <a:chOff x="0" y="0"/>
          <a:chExt cx="0" cy="0"/>
        </a:xfrm>
      </p:grpSpPr>
      <p:sp>
        <p:nvSpPr>
          <p:cNvPr id="509" name="Google Shape;509;p54"/>
          <p:cNvSpPr txBox="1"/>
          <p:nvPr>
            <p:ph type="title"/>
          </p:nvPr>
        </p:nvSpPr>
        <p:spPr>
          <a:xfrm flipH="1">
            <a:off x="1346400" y="1393350"/>
            <a:ext cx="6451200" cy="1178400"/>
          </a:xfrm>
          <a:prstGeom prst="rect">
            <a:avLst/>
          </a:prstGeom>
          <a:effectLst>
            <a:outerShdw blurRad="300038" rotWithShape="0" algn="bl" dir="5400000" dist="19050">
              <a:schemeClr val="accent1">
                <a:alpha val="50000"/>
              </a:schemeClr>
            </a:outerShdw>
          </a:effectLst>
        </p:spPr>
        <p:txBody>
          <a:bodyPr anchorCtr="0" anchor="t" bIns="0" lIns="91425" spcFirstLastPara="1" rIns="91425" wrap="square" tIns="0">
            <a:noAutofit/>
          </a:bodyPr>
          <a:lstStyle/>
          <a:p>
            <a:pPr indent="0" lvl="0" marL="0" rtl="0" algn="ctr">
              <a:spcBef>
                <a:spcPts val="0"/>
              </a:spcBef>
              <a:spcAft>
                <a:spcPts val="0"/>
              </a:spcAft>
              <a:buNone/>
            </a:pPr>
            <a:r>
              <a:rPr lang="en">
                <a:solidFill>
                  <a:schemeClr val="accent2"/>
                </a:solidFill>
              </a:rPr>
              <a:t>Results</a:t>
            </a:r>
            <a:r>
              <a:rPr lang="en">
                <a:solidFill>
                  <a:schemeClr val="accent2"/>
                </a:solidFill>
              </a:rPr>
              <a:t> &amp; Analysis</a:t>
            </a:r>
            <a:endParaRPr>
              <a:solidFill>
                <a:schemeClr val="accent2"/>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3" name="Shape 513"/>
        <p:cNvGrpSpPr/>
        <p:nvPr/>
      </p:nvGrpSpPr>
      <p:grpSpPr>
        <a:xfrm>
          <a:off x="0" y="0"/>
          <a:ext cx="0" cy="0"/>
          <a:chOff x="0" y="0"/>
          <a:chExt cx="0" cy="0"/>
        </a:xfrm>
      </p:grpSpPr>
      <p:sp>
        <p:nvSpPr>
          <p:cNvPr id="514" name="Google Shape;514;p55"/>
          <p:cNvSpPr txBox="1"/>
          <p:nvPr>
            <p:ph idx="1" type="subTitle"/>
          </p:nvPr>
        </p:nvSpPr>
        <p:spPr>
          <a:xfrm>
            <a:off x="971988" y="468300"/>
            <a:ext cx="7200000" cy="756300"/>
          </a:xfrm>
          <a:prstGeom prst="rect">
            <a:avLst/>
          </a:prstGeom>
        </p:spPr>
        <p:txBody>
          <a:bodyPr anchorCtr="0" anchor="t" bIns="0" lIns="91425" spcFirstLastPara="1" rIns="91425" wrap="square" tIns="0">
            <a:noAutofit/>
          </a:bodyPr>
          <a:lstStyle/>
          <a:p>
            <a:pPr indent="0" lvl="0" marL="0" rtl="0" algn="ctr">
              <a:spcBef>
                <a:spcPts val="0"/>
              </a:spcBef>
              <a:spcAft>
                <a:spcPts val="0"/>
              </a:spcAft>
              <a:buNone/>
            </a:pPr>
            <a:r>
              <a:rPr lang="en" sz="3000">
                <a:solidFill>
                  <a:schemeClr val="accent1"/>
                </a:solidFill>
                <a:latin typeface="Abril Fatface"/>
                <a:ea typeface="Abril Fatface"/>
                <a:cs typeface="Abril Fatface"/>
                <a:sym typeface="Abril Fatface"/>
              </a:rPr>
              <a:t>Principal Components Analysis (PCA):</a:t>
            </a:r>
            <a:endParaRPr sz="3000">
              <a:solidFill>
                <a:schemeClr val="accent1"/>
              </a:solidFill>
              <a:latin typeface="Abril Fatface"/>
              <a:ea typeface="Abril Fatface"/>
              <a:cs typeface="Abril Fatface"/>
              <a:sym typeface="Abril Fatface"/>
            </a:endParaRPr>
          </a:p>
        </p:txBody>
      </p:sp>
      <p:sp>
        <p:nvSpPr>
          <p:cNvPr id="515" name="Google Shape;515;p55"/>
          <p:cNvSpPr txBox="1"/>
          <p:nvPr>
            <p:ph idx="3" type="subTitle"/>
          </p:nvPr>
        </p:nvSpPr>
        <p:spPr>
          <a:xfrm>
            <a:off x="-110225" y="0"/>
            <a:ext cx="3138900" cy="624600"/>
          </a:xfrm>
          <a:prstGeom prst="rect">
            <a:avLst/>
          </a:prstGeom>
        </p:spPr>
        <p:txBody>
          <a:bodyPr anchorCtr="0" anchor="t" bIns="0" lIns="91425" spcFirstLastPara="1" rIns="91425" wrap="square" tIns="0">
            <a:noAutofit/>
          </a:bodyPr>
          <a:lstStyle/>
          <a:p>
            <a:pPr indent="0" lvl="0" marL="0" rtl="0" algn="l">
              <a:spcBef>
                <a:spcPts val="0"/>
              </a:spcBef>
              <a:spcAft>
                <a:spcPts val="0"/>
              </a:spcAft>
              <a:buNone/>
            </a:pPr>
            <a:r>
              <a:rPr lang="en" sz="2000">
                <a:solidFill>
                  <a:schemeClr val="accent2"/>
                </a:solidFill>
                <a:highlight>
                  <a:schemeClr val="lt1"/>
                </a:highlight>
                <a:latin typeface="Livvic"/>
                <a:ea typeface="Livvic"/>
                <a:cs typeface="Livvic"/>
                <a:sym typeface="Livvic"/>
              </a:rPr>
              <a:t> </a:t>
            </a:r>
            <a:r>
              <a:rPr lang="en" sz="2000">
                <a:solidFill>
                  <a:schemeClr val="accent2"/>
                </a:solidFill>
                <a:highlight>
                  <a:schemeClr val="lt1"/>
                </a:highlight>
                <a:latin typeface="Livvic"/>
                <a:ea typeface="Livvic"/>
                <a:cs typeface="Livvic"/>
                <a:sym typeface="Livvic"/>
              </a:rPr>
              <a:t>Results &amp; Analysis </a:t>
            </a:r>
            <a:endParaRPr sz="2000">
              <a:solidFill>
                <a:schemeClr val="accent2"/>
              </a:solidFill>
              <a:highlight>
                <a:schemeClr val="lt1"/>
              </a:highlight>
              <a:latin typeface="Livvic"/>
              <a:ea typeface="Livvic"/>
              <a:cs typeface="Livvic"/>
              <a:sym typeface="Livvic"/>
            </a:endParaRPr>
          </a:p>
        </p:txBody>
      </p:sp>
      <p:sp>
        <p:nvSpPr>
          <p:cNvPr id="516" name="Google Shape;516;p55"/>
          <p:cNvSpPr/>
          <p:nvPr/>
        </p:nvSpPr>
        <p:spPr>
          <a:xfrm rot="10167030">
            <a:off x="-2074368" y="-116045"/>
            <a:ext cx="2831052" cy="3187358"/>
          </a:xfrm>
          <a:custGeom>
            <a:rect b="b" l="l" r="r" t="t"/>
            <a:pathLst>
              <a:path extrusionOk="0" h="6351" w="5641">
                <a:moveTo>
                  <a:pt x="3688" y="1"/>
                </a:moveTo>
                <a:cubicBezTo>
                  <a:pt x="3070" y="1"/>
                  <a:pt x="2405" y="379"/>
                  <a:pt x="1942" y="919"/>
                </a:cubicBezTo>
                <a:cubicBezTo>
                  <a:pt x="1646" y="1276"/>
                  <a:pt x="1339" y="1624"/>
                  <a:pt x="1033" y="1981"/>
                </a:cubicBezTo>
                <a:cubicBezTo>
                  <a:pt x="1" y="3146"/>
                  <a:pt x="451" y="4944"/>
                  <a:pt x="1687" y="5843"/>
                </a:cubicBezTo>
                <a:cubicBezTo>
                  <a:pt x="2158" y="6190"/>
                  <a:pt x="2726" y="6351"/>
                  <a:pt x="3270" y="6351"/>
                </a:cubicBezTo>
                <a:cubicBezTo>
                  <a:pt x="4011" y="6351"/>
                  <a:pt x="4709" y="6052"/>
                  <a:pt x="5069" y="5517"/>
                </a:cubicBezTo>
                <a:cubicBezTo>
                  <a:pt x="5641" y="4668"/>
                  <a:pt x="3352" y="4454"/>
                  <a:pt x="4609" y="1828"/>
                </a:cubicBezTo>
                <a:cubicBezTo>
                  <a:pt x="4844" y="1348"/>
                  <a:pt x="5089" y="888"/>
                  <a:pt x="4680" y="439"/>
                </a:cubicBezTo>
                <a:cubicBezTo>
                  <a:pt x="4400" y="132"/>
                  <a:pt x="4052" y="1"/>
                  <a:pt x="3688" y="1"/>
                </a:cubicBezTo>
                <a:close/>
              </a:path>
            </a:pathLst>
          </a:cu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17" name="Google Shape;517;p55"/>
          <p:cNvGrpSpPr/>
          <p:nvPr/>
        </p:nvGrpSpPr>
        <p:grpSpPr>
          <a:xfrm>
            <a:off x="204784" y="4354524"/>
            <a:ext cx="253523" cy="253753"/>
            <a:chOff x="-2040928" y="-163697"/>
            <a:chExt cx="191700" cy="191845"/>
          </a:xfrm>
        </p:grpSpPr>
        <p:cxnSp>
          <p:nvCxnSpPr>
            <p:cNvPr id="518" name="Google Shape;518;p55"/>
            <p:cNvCxnSpPr/>
            <p:nvPr/>
          </p:nvCxnSpPr>
          <p:spPr>
            <a:xfrm>
              <a:off x="-1945078" y="-203255"/>
              <a:ext cx="0" cy="271105"/>
            </a:xfrm>
            <a:prstGeom prst="straightConnector1">
              <a:avLst/>
            </a:prstGeom>
            <a:noFill/>
            <a:ln cap="flat" cmpd="sng" w="9525">
              <a:solidFill>
                <a:schemeClr val="accent1"/>
              </a:solidFill>
              <a:prstDash val="solid"/>
              <a:round/>
              <a:headEnd len="med" w="med" type="none"/>
              <a:tailEnd len="med" w="med" type="none"/>
            </a:ln>
          </p:spPr>
        </p:cxnSp>
        <p:cxnSp>
          <p:nvCxnSpPr>
            <p:cNvPr id="519" name="Google Shape;519;p55"/>
            <p:cNvCxnSpPr/>
            <p:nvPr/>
          </p:nvCxnSpPr>
          <p:spPr>
            <a:xfrm rot="-2700000">
              <a:off x="-2080630" y="-67847"/>
              <a:ext cx="271105" cy="0"/>
            </a:xfrm>
            <a:prstGeom prst="straightConnector1">
              <a:avLst/>
            </a:prstGeom>
            <a:noFill/>
            <a:ln cap="flat" cmpd="sng" w="9525">
              <a:solidFill>
                <a:schemeClr val="accent1"/>
              </a:solidFill>
              <a:prstDash val="solid"/>
              <a:round/>
              <a:headEnd len="med" w="med" type="none"/>
              <a:tailEnd len="med" w="med" type="none"/>
            </a:ln>
          </p:spPr>
        </p:cxnSp>
      </p:grpSp>
      <p:sp>
        <p:nvSpPr>
          <p:cNvPr id="520" name="Google Shape;520;p55"/>
          <p:cNvSpPr/>
          <p:nvPr/>
        </p:nvSpPr>
        <p:spPr>
          <a:xfrm>
            <a:off x="8854625" y="3475425"/>
            <a:ext cx="154800" cy="1548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55"/>
          <p:cNvSpPr txBox="1"/>
          <p:nvPr/>
        </p:nvSpPr>
        <p:spPr>
          <a:xfrm>
            <a:off x="625263" y="3445900"/>
            <a:ext cx="8334600" cy="1749600"/>
          </a:xfrm>
          <a:prstGeom prst="rect">
            <a:avLst/>
          </a:prstGeom>
          <a:noFill/>
          <a:ln>
            <a:noFill/>
          </a:ln>
        </p:spPr>
        <p:txBody>
          <a:bodyPr anchorCtr="0" anchor="t" bIns="91425" lIns="91425" spcFirstLastPara="1" rIns="91425" wrap="square" tIns="91425">
            <a:spAutoFit/>
          </a:bodyPr>
          <a:lstStyle/>
          <a:p>
            <a:pPr indent="-336550" lvl="0" marL="457200" rtl="0" algn="l">
              <a:spcBef>
                <a:spcPts val="1000"/>
              </a:spcBef>
              <a:spcAft>
                <a:spcPts val="0"/>
              </a:spcAft>
              <a:buClr>
                <a:schemeClr val="accent2"/>
              </a:buClr>
              <a:buSzPts val="1700"/>
              <a:buFont typeface="Livvic"/>
              <a:buChar char="●"/>
            </a:pPr>
            <a:r>
              <a:rPr lang="en" sz="1700">
                <a:solidFill>
                  <a:schemeClr val="accent2"/>
                </a:solidFill>
                <a:latin typeface="Livvic"/>
                <a:ea typeface="Livvic"/>
                <a:cs typeface="Livvic"/>
                <a:sym typeface="Livvic"/>
              </a:rPr>
              <a:t>Dimensionality-reduction method that is used to </a:t>
            </a:r>
            <a:r>
              <a:rPr b="1" lang="en" sz="1700">
                <a:solidFill>
                  <a:schemeClr val="accent2"/>
                </a:solidFill>
                <a:latin typeface="Livvic"/>
                <a:ea typeface="Livvic"/>
                <a:cs typeface="Livvic"/>
                <a:sym typeface="Livvic"/>
              </a:rPr>
              <a:t>reduce large data sets</a:t>
            </a:r>
            <a:endParaRPr b="1" sz="1700">
              <a:solidFill>
                <a:schemeClr val="accent2"/>
              </a:solidFill>
              <a:latin typeface="Livvic"/>
              <a:ea typeface="Livvic"/>
              <a:cs typeface="Livvic"/>
              <a:sym typeface="Livvic"/>
            </a:endParaRPr>
          </a:p>
          <a:p>
            <a:pPr indent="-336550" lvl="0" marL="457200" rtl="0" algn="l">
              <a:spcBef>
                <a:spcPts val="1000"/>
              </a:spcBef>
              <a:spcAft>
                <a:spcPts val="0"/>
              </a:spcAft>
              <a:buClr>
                <a:schemeClr val="accent2"/>
              </a:buClr>
              <a:buSzPts val="1700"/>
              <a:buFont typeface="Livvic"/>
              <a:buChar char="●"/>
            </a:pPr>
            <a:r>
              <a:rPr lang="en" sz="1700">
                <a:solidFill>
                  <a:schemeClr val="accent2"/>
                </a:solidFill>
                <a:latin typeface="Livvic"/>
                <a:ea typeface="Livvic"/>
                <a:cs typeface="Livvic"/>
                <a:sym typeface="Livvic"/>
              </a:rPr>
              <a:t>Transforms a large set of variables into a smaller one that still contains most of the information in the large set. </a:t>
            </a:r>
            <a:endParaRPr sz="1700">
              <a:solidFill>
                <a:schemeClr val="accent2"/>
              </a:solidFill>
              <a:latin typeface="Livvic"/>
              <a:ea typeface="Livvic"/>
              <a:cs typeface="Livvic"/>
              <a:sym typeface="Livvic"/>
            </a:endParaRPr>
          </a:p>
          <a:p>
            <a:pPr indent="-336550" lvl="0" marL="457200" rtl="0" algn="l">
              <a:spcBef>
                <a:spcPts val="1000"/>
              </a:spcBef>
              <a:spcAft>
                <a:spcPts val="0"/>
              </a:spcAft>
              <a:buClr>
                <a:schemeClr val="accent2"/>
              </a:buClr>
              <a:buSzPts val="1700"/>
              <a:buFont typeface="Livvic"/>
              <a:buChar char="●"/>
            </a:pPr>
            <a:r>
              <a:rPr lang="en" sz="1700">
                <a:solidFill>
                  <a:schemeClr val="accent2"/>
                </a:solidFill>
                <a:latin typeface="Livvic"/>
                <a:ea typeface="Livvic"/>
                <a:cs typeface="Livvic"/>
                <a:sym typeface="Livvic"/>
              </a:rPr>
              <a:t>PCA is only a reliable method if the data are at least interval scaled and approximately normally distributed.</a:t>
            </a:r>
            <a:endParaRPr sz="1700">
              <a:solidFill>
                <a:schemeClr val="accent2"/>
              </a:solidFill>
              <a:latin typeface="Livvic"/>
              <a:ea typeface="Livvic"/>
              <a:cs typeface="Livvic"/>
              <a:sym typeface="Livvic"/>
            </a:endParaRPr>
          </a:p>
        </p:txBody>
      </p:sp>
      <p:pic>
        <p:nvPicPr>
          <p:cNvPr id="522" name="Google Shape;522;p55"/>
          <p:cNvPicPr preferRelativeResize="0"/>
          <p:nvPr/>
        </p:nvPicPr>
        <p:blipFill>
          <a:blip r:embed="rId3">
            <a:alphaModFix/>
          </a:blip>
          <a:stretch>
            <a:fillRect/>
          </a:stretch>
        </p:blipFill>
        <p:spPr>
          <a:xfrm>
            <a:off x="2727175" y="1061825"/>
            <a:ext cx="4130775" cy="2384076"/>
          </a:xfrm>
          <a:prstGeom prst="rect">
            <a:avLst/>
          </a:prstGeom>
          <a:noFill/>
          <a:ln cap="flat" cmpd="sng" w="28575">
            <a:solidFill>
              <a:schemeClr val="accent2"/>
            </a:solidFill>
            <a:prstDash val="solid"/>
            <a:round/>
            <a:headEnd len="sm" w="sm" type="none"/>
            <a:tailEnd len="sm" w="sm" type="none"/>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6" name="Shape 526"/>
        <p:cNvGrpSpPr/>
        <p:nvPr/>
      </p:nvGrpSpPr>
      <p:grpSpPr>
        <a:xfrm>
          <a:off x="0" y="0"/>
          <a:ext cx="0" cy="0"/>
          <a:chOff x="0" y="0"/>
          <a:chExt cx="0" cy="0"/>
        </a:xfrm>
      </p:grpSpPr>
      <p:sp>
        <p:nvSpPr>
          <p:cNvPr id="527" name="Google Shape;527;p56"/>
          <p:cNvSpPr txBox="1"/>
          <p:nvPr>
            <p:ph idx="1" type="subTitle"/>
          </p:nvPr>
        </p:nvSpPr>
        <p:spPr>
          <a:xfrm>
            <a:off x="972000" y="700800"/>
            <a:ext cx="7200000" cy="756300"/>
          </a:xfrm>
          <a:prstGeom prst="rect">
            <a:avLst/>
          </a:prstGeom>
        </p:spPr>
        <p:txBody>
          <a:bodyPr anchorCtr="0" anchor="t" bIns="0" lIns="91425" spcFirstLastPara="1" rIns="91425" wrap="square" tIns="0">
            <a:noAutofit/>
          </a:bodyPr>
          <a:lstStyle/>
          <a:p>
            <a:pPr indent="0" lvl="0" marL="0" rtl="0" algn="ctr">
              <a:spcBef>
                <a:spcPts val="0"/>
              </a:spcBef>
              <a:spcAft>
                <a:spcPts val="0"/>
              </a:spcAft>
              <a:buNone/>
            </a:pPr>
            <a:r>
              <a:rPr b="1" lang="en" sz="3000">
                <a:solidFill>
                  <a:schemeClr val="accent1"/>
                </a:solidFill>
                <a:latin typeface="Abril Fatface"/>
                <a:ea typeface="Abril Fatface"/>
                <a:cs typeface="Abril Fatface"/>
                <a:sym typeface="Abril Fatface"/>
              </a:rPr>
              <a:t>Accuracy Scores</a:t>
            </a:r>
            <a:endParaRPr sz="3000">
              <a:solidFill>
                <a:schemeClr val="accent1"/>
              </a:solidFill>
              <a:latin typeface="Abril Fatface"/>
              <a:ea typeface="Abril Fatface"/>
              <a:cs typeface="Abril Fatface"/>
              <a:sym typeface="Abril Fatface"/>
            </a:endParaRPr>
          </a:p>
        </p:txBody>
      </p:sp>
      <p:sp>
        <p:nvSpPr>
          <p:cNvPr id="528" name="Google Shape;528;p56"/>
          <p:cNvSpPr txBox="1"/>
          <p:nvPr>
            <p:ph idx="2" type="subTitle"/>
          </p:nvPr>
        </p:nvSpPr>
        <p:spPr>
          <a:xfrm>
            <a:off x="883300" y="1647650"/>
            <a:ext cx="7748400" cy="2238600"/>
          </a:xfrm>
          <a:prstGeom prst="rect">
            <a:avLst/>
          </a:prstGeom>
        </p:spPr>
        <p:txBody>
          <a:bodyPr anchorCtr="0" anchor="t" bIns="0" lIns="91425" spcFirstLastPara="1" rIns="91425" wrap="square" tIns="0">
            <a:noAutofit/>
          </a:bodyPr>
          <a:lstStyle/>
          <a:p>
            <a:pPr indent="-381000" lvl="0" marL="457200" rtl="0" algn="l">
              <a:lnSpc>
                <a:spcPct val="135714"/>
              </a:lnSpc>
              <a:spcBef>
                <a:spcPts val="0"/>
              </a:spcBef>
              <a:spcAft>
                <a:spcPts val="0"/>
              </a:spcAft>
              <a:buClr>
                <a:schemeClr val="accent2"/>
              </a:buClr>
              <a:buSzPts val="2400"/>
              <a:buChar char="●"/>
            </a:pPr>
            <a:r>
              <a:rPr lang="en" sz="2400"/>
              <a:t>Code:</a:t>
            </a:r>
            <a:r>
              <a:rPr lang="en" sz="2400">
                <a:solidFill>
                  <a:srgbClr val="000000"/>
                </a:solidFill>
              </a:rPr>
              <a:t> </a:t>
            </a:r>
            <a:r>
              <a:rPr lang="en" sz="2400">
                <a:solidFill>
                  <a:srgbClr val="000000"/>
                </a:solidFill>
                <a:highlight>
                  <a:srgbClr val="FFFFFE"/>
                </a:highlight>
                <a:latin typeface="Courier New"/>
                <a:ea typeface="Courier New"/>
                <a:cs typeface="Courier New"/>
                <a:sym typeface="Courier New"/>
              </a:rPr>
              <a:t>classifier.score(X_test, y_test)</a:t>
            </a:r>
            <a:endParaRPr sz="2400">
              <a:solidFill>
                <a:srgbClr val="000000"/>
              </a:solidFill>
              <a:highlight>
                <a:srgbClr val="FFFFFE"/>
              </a:highlight>
              <a:latin typeface="Courier New"/>
              <a:ea typeface="Courier New"/>
              <a:cs typeface="Courier New"/>
              <a:sym typeface="Courier New"/>
            </a:endParaRPr>
          </a:p>
          <a:p>
            <a:pPr indent="-368300" lvl="0" marL="457200" rtl="0" algn="l">
              <a:spcBef>
                <a:spcPts val="1500"/>
              </a:spcBef>
              <a:spcAft>
                <a:spcPts val="0"/>
              </a:spcAft>
              <a:buClr>
                <a:schemeClr val="accent2"/>
              </a:buClr>
              <a:buSzPts val="2200"/>
              <a:buChar char="●"/>
            </a:pPr>
            <a:r>
              <a:rPr lang="en" sz="2200"/>
              <a:t>The closer the score is to 1, the more accurately the algorithm can predict the likelihood of miscarriage from microbiome data (true positive / number of samples)</a:t>
            </a:r>
            <a:endParaRPr sz="2200"/>
          </a:p>
          <a:p>
            <a:pPr indent="-368300" lvl="0" marL="457200" rtl="0" algn="l">
              <a:spcBef>
                <a:spcPts val="2000"/>
              </a:spcBef>
              <a:spcAft>
                <a:spcPts val="0"/>
              </a:spcAft>
              <a:buClr>
                <a:schemeClr val="accent2"/>
              </a:buClr>
              <a:buSzPts val="2200"/>
              <a:buChar char="●"/>
            </a:pPr>
            <a:r>
              <a:rPr lang="en" sz="2200"/>
              <a:t>Used to </a:t>
            </a:r>
            <a:r>
              <a:rPr b="1" lang="en" sz="2200"/>
              <a:t>objectively compare</a:t>
            </a:r>
            <a:r>
              <a:rPr lang="en" sz="2200"/>
              <a:t> different algorithms</a:t>
            </a:r>
            <a:endParaRPr sz="2200"/>
          </a:p>
        </p:txBody>
      </p:sp>
      <p:cxnSp>
        <p:nvCxnSpPr>
          <p:cNvPr id="529" name="Google Shape;529;p56"/>
          <p:cNvCxnSpPr/>
          <p:nvPr/>
        </p:nvCxnSpPr>
        <p:spPr>
          <a:xfrm rot="-193">
            <a:off x="2084504" y="4672650"/>
            <a:ext cx="5346000" cy="0"/>
          </a:xfrm>
          <a:prstGeom prst="straightConnector1">
            <a:avLst/>
          </a:prstGeom>
          <a:noFill/>
          <a:ln cap="flat" cmpd="sng" w="9525">
            <a:solidFill>
              <a:schemeClr val="accent1"/>
            </a:solidFill>
            <a:prstDash val="solid"/>
            <a:round/>
            <a:headEnd len="med" w="med" type="none"/>
            <a:tailEnd len="med" w="med" type="none"/>
          </a:ln>
        </p:spPr>
      </p:cxnSp>
      <p:sp>
        <p:nvSpPr>
          <p:cNvPr id="530" name="Google Shape;530;p56"/>
          <p:cNvSpPr/>
          <p:nvPr/>
        </p:nvSpPr>
        <p:spPr>
          <a:xfrm rot="10167030">
            <a:off x="-2074368" y="-116045"/>
            <a:ext cx="2831052" cy="3187358"/>
          </a:xfrm>
          <a:custGeom>
            <a:rect b="b" l="l" r="r" t="t"/>
            <a:pathLst>
              <a:path extrusionOk="0" h="6351" w="5641">
                <a:moveTo>
                  <a:pt x="3688" y="1"/>
                </a:moveTo>
                <a:cubicBezTo>
                  <a:pt x="3070" y="1"/>
                  <a:pt x="2405" y="379"/>
                  <a:pt x="1942" y="919"/>
                </a:cubicBezTo>
                <a:cubicBezTo>
                  <a:pt x="1646" y="1276"/>
                  <a:pt x="1339" y="1624"/>
                  <a:pt x="1033" y="1981"/>
                </a:cubicBezTo>
                <a:cubicBezTo>
                  <a:pt x="1" y="3146"/>
                  <a:pt x="451" y="4944"/>
                  <a:pt x="1687" y="5843"/>
                </a:cubicBezTo>
                <a:cubicBezTo>
                  <a:pt x="2158" y="6190"/>
                  <a:pt x="2726" y="6351"/>
                  <a:pt x="3270" y="6351"/>
                </a:cubicBezTo>
                <a:cubicBezTo>
                  <a:pt x="4011" y="6351"/>
                  <a:pt x="4709" y="6052"/>
                  <a:pt x="5069" y="5517"/>
                </a:cubicBezTo>
                <a:cubicBezTo>
                  <a:pt x="5641" y="4668"/>
                  <a:pt x="3352" y="4454"/>
                  <a:pt x="4609" y="1828"/>
                </a:cubicBezTo>
                <a:cubicBezTo>
                  <a:pt x="4844" y="1348"/>
                  <a:pt x="5089" y="888"/>
                  <a:pt x="4680" y="439"/>
                </a:cubicBezTo>
                <a:cubicBezTo>
                  <a:pt x="4400" y="132"/>
                  <a:pt x="4052" y="1"/>
                  <a:pt x="3688" y="1"/>
                </a:cubicBezTo>
                <a:close/>
              </a:path>
            </a:pathLst>
          </a:cu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31" name="Google Shape;531;p56"/>
          <p:cNvGrpSpPr/>
          <p:nvPr/>
        </p:nvGrpSpPr>
        <p:grpSpPr>
          <a:xfrm>
            <a:off x="705609" y="4046799"/>
            <a:ext cx="253523" cy="253753"/>
            <a:chOff x="-2040928" y="-163697"/>
            <a:chExt cx="191700" cy="191845"/>
          </a:xfrm>
        </p:grpSpPr>
        <p:cxnSp>
          <p:nvCxnSpPr>
            <p:cNvPr id="532" name="Google Shape;532;p56"/>
            <p:cNvCxnSpPr/>
            <p:nvPr/>
          </p:nvCxnSpPr>
          <p:spPr>
            <a:xfrm>
              <a:off x="-1945078" y="-203255"/>
              <a:ext cx="0" cy="271105"/>
            </a:xfrm>
            <a:prstGeom prst="straightConnector1">
              <a:avLst/>
            </a:prstGeom>
            <a:noFill/>
            <a:ln cap="flat" cmpd="sng" w="9525">
              <a:solidFill>
                <a:schemeClr val="accent1"/>
              </a:solidFill>
              <a:prstDash val="solid"/>
              <a:round/>
              <a:headEnd len="med" w="med" type="none"/>
              <a:tailEnd len="med" w="med" type="none"/>
            </a:ln>
          </p:spPr>
        </p:cxnSp>
        <p:cxnSp>
          <p:nvCxnSpPr>
            <p:cNvPr id="533" name="Google Shape;533;p56"/>
            <p:cNvCxnSpPr/>
            <p:nvPr/>
          </p:nvCxnSpPr>
          <p:spPr>
            <a:xfrm rot="-2700000">
              <a:off x="-2080630" y="-67847"/>
              <a:ext cx="271105" cy="0"/>
            </a:xfrm>
            <a:prstGeom prst="straightConnector1">
              <a:avLst/>
            </a:prstGeom>
            <a:noFill/>
            <a:ln cap="flat" cmpd="sng" w="9525">
              <a:solidFill>
                <a:schemeClr val="accent1"/>
              </a:solidFill>
              <a:prstDash val="solid"/>
              <a:round/>
              <a:headEnd len="med" w="med" type="none"/>
              <a:tailEnd len="med" w="med" type="none"/>
            </a:ln>
          </p:spPr>
        </p:cxnSp>
      </p:grpSp>
      <p:sp>
        <p:nvSpPr>
          <p:cNvPr id="534" name="Google Shape;534;p56"/>
          <p:cNvSpPr/>
          <p:nvPr/>
        </p:nvSpPr>
        <p:spPr>
          <a:xfrm>
            <a:off x="8763575" y="1400225"/>
            <a:ext cx="154800" cy="1548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56"/>
          <p:cNvSpPr txBox="1"/>
          <p:nvPr>
            <p:ph idx="3" type="subTitle"/>
          </p:nvPr>
        </p:nvSpPr>
        <p:spPr>
          <a:xfrm>
            <a:off x="-110225" y="0"/>
            <a:ext cx="3138900" cy="624600"/>
          </a:xfrm>
          <a:prstGeom prst="rect">
            <a:avLst/>
          </a:prstGeom>
        </p:spPr>
        <p:txBody>
          <a:bodyPr anchorCtr="0" anchor="t" bIns="0" lIns="91425" spcFirstLastPara="1" rIns="91425" wrap="square" tIns="0">
            <a:noAutofit/>
          </a:bodyPr>
          <a:lstStyle/>
          <a:p>
            <a:pPr indent="0" lvl="0" marL="0" rtl="0" algn="l">
              <a:spcBef>
                <a:spcPts val="0"/>
              </a:spcBef>
              <a:spcAft>
                <a:spcPts val="0"/>
              </a:spcAft>
              <a:buNone/>
            </a:pPr>
            <a:r>
              <a:rPr lang="en" sz="2000">
                <a:solidFill>
                  <a:schemeClr val="accent2"/>
                </a:solidFill>
                <a:highlight>
                  <a:schemeClr val="lt1"/>
                </a:highlight>
                <a:latin typeface="Livvic"/>
                <a:ea typeface="Livvic"/>
                <a:cs typeface="Livvic"/>
                <a:sym typeface="Livvic"/>
              </a:rPr>
              <a:t> Results &amp; Analysis </a:t>
            </a:r>
            <a:endParaRPr sz="2000">
              <a:solidFill>
                <a:schemeClr val="accent2"/>
              </a:solidFill>
              <a:highlight>
                <a:schemeClr val="lt1"/>
              </a:highlight>
              <a:latin typeface="Livvic"/>
              <a:ea typeface="Livvic"/>
              <a:cs typeface="Livvic"/>
              <a:sym typeface="Livvic"/>
            </a:endParaRPr>
          </a:p>
        </p:txBody>
      </p:sp>
      <p:sp>
        <p:nvSpPr>
          <p:cNvPr id="536" name="Google Shape;536;p56"/>
          <p:cNvSpPr/>
          <p:nvPr/>
        </p:nvSpPr>
        <p:spPr>
          <a:xfrm>
            <a:off x="5416050" y="298925"/>
            <a:ext cx="553800" cy="553800"/>
          </a:xfrm>
          <a:prstGeom prst="mathMultiply">
            <a:avLst>
              <a:gd fmla="val 23520" name="adj1"/>
            </a:avLst>
          </a:prstGeom>
          <a:solidFill>
            <a:srgbClr val="F7D2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0" name="Shape 540"/>
        <p:cNvGrpSpPr/>
        <p:nvPr/>
      </p:nvGrpSpPr>
      <p:grpSpPr>
        <a:xfrm>
          <a:off x="0" y="0"/>
          <a:ext cx="0" cy="0"/>
          <a:chOff x="0" y="0"/>
          <a:chExt cx="0" cy="0"/>
        </a:xfrm>
      </p:grpSpPr>
      <p:sp>
        <p:nvSpPr>
          <p:cNvPr id="541" name="Google Shape;541;p57"/>
          <p:cNvSpPr txBox="1"/>
          <p:nvPr>
            <p:ph idx="1" type="subTitle"/>
          </p:nvPr>
        </p:nvSpPr>
        <p:spPr>
          <a:xfrm>
            <a:off x="972000" y="616550"/>
            <a:ext cx="7200000" cy="756300"/>
          </a:xfrm>
          <a:prstGeom prst="rect">
            <a:avLst/>
          </a:prstGeom>
          <a:ln>
            <a:noFill/>
          </a:ln>
        </p:spPr>
        <p:txBody>
          <a:bodyPr anchorCtr="0" anchor="t" bIns="0" lIns="91425" spcFirstLastPara="1" rIns="91425" wrap="square" tIns="0">
            <a:noAutofit/>
          </a:bodyPr>
          <a:lstStyle/>
          <a:p>
            <a:pPr indent="0" lvl="0" marL="0" rtl="0" algn="ctr">
              <a:spcBef>
                <a:spcPts val="0"/>
              </a:spcBef>
              <a:spcAft>
                <a:spcPts val="0"/>
              </a:spcAft>
              <a:buNone/>
            </a:pPr>
            <a:r>
              <a:rPr b="1" lang="en" sz="3000">
                <a:solidFill>
                  <a:schemeClr val="accent1"/>
                </a:solidFill>
                <a:latin typeface="Abril Fatface"/>
                <a:ea typeface="Abril Fatface"/>
                <a:cs typeface="Abril Fatface"/>
                <a:sym typeface="Abril Fatface"/>
              </a:rPr>
              <a:t>Accuracy Scores</a:t>
            </a:r>
            <a:endParaRPr sz="3000">
              <a:solidFill>
                <a:schemeClr val="accent1"/>
              </a:solidFill>
              <a:latin typeface="Abril Fatface"/>
              <a:ea typeface="Abril Fatface"/>
              <a:cs typeface="Abril Fatface"/>
              <a:sym typeface="Abril Fatface"/>
            </a:endParaRPr>
          </a:p>
        </p:txBody>
      </p:sp>
      <p:cxnSp>
        <p:nvCxnSpPr>
          <p:cNvPr id="542" name="Google Shape;542;p57"/>
          <p:cNvCxnSpPr/>
          <p:nvPr/>
        </p:nvCxnSpPr>
        <p:spPr>
          <a:xfrm rot="-193">
            <a:off x="2084504" y="4672650"/>
            <a:ext cx="5346000" cy="0"/>
          </a:xfrm>
          <a:prstGeom prst="straightConnector1">
            <a:avLst/>
          </a:prstGeom>
          <a:noFill/>
          <a:ln cap="flat" cmpd="sng" w="9525">
            <a:solidFill>
              <a:schemeClr val="accent1"/>
            </a:solidFill>
            <a:prstDash val="solid"/>
            <a:round/>
            <a:headEnd len="med" w="med" type="none"/>
            <a:tailEnd len="med" w="med" type="none"/>
          </a:ln>
        </p:spPr>
      </p:cxnSp>
      <p:sp>
        <p:nvSpPr>
          <p:cNvPr id="543" name="Google Shape;543;p57"/>
          <p:cNvSpPr/>
          <p:nvPr/>
        </p:nvSpPr>
        <p:spPr>
          <a:xfrm rot="10167030">
            <a:off x="-2074368" y="-116045"/>
            <a:ext cx="2831052" cy="3187358"/>
          </a:xfrm>
          <a:custGeom>
            <a:rect b="b" l="l" r="r" t="t"/>
            <a:pathLst>
              <a:path extrusionOk="0" h="6351" w="5641">
                <a:moveTo>
                  <a:pt x="3688" y="1"/>
                </a:moveTo>
                <a:cubicBezTo>
                  <a:pt x="3070" y="1"/>
                  <a:pt x="2405" y="379"/>
                  <a:pt x="1942" y="919"/>
                </a:cubicBezTo>
                <a:cubicBezTo>
                  <a:pt x="1646" y="1276"/>
                  <a:pt x="1339" y="1624"/>
                  <a:pt x="1033" y="1981"/>
                </a:cubicBezTo>
                <a:cubicBezTo>
                  <a:pt x="1" y="3146"/>
                  <a:pt x="451" y="4944"/>
                  <a:pt x="1687" y="5843"/>
                </a:cubicBezTo>
                <a:cubicBezTo>
                  <a:pt x="2158" y="6190"/>
                  <a:pt x="2726" y="6351"/>
                  <a:pt x="3270" y="6351"/>
                </a:cubicBezTo>
                <a:cubicBezTo>
                  <a:pt x="4011" y="6351"/>
                  <a:pt x="4709" y="6052"/>
                  <a:pt x="5069" y="5517"/>
                </a:cubicBezTo>
                <a:cubicBezTo>
                  <a:pt x="5641" y="4668"/>
                  <a:pt x="3352" y="4454"/>
                  <a:pt x="4609" y="1828"/>
                </a:cubicBezTo>
                <a:cubicBezTo>
                  <a:pt x="4844" y="1348"/>
                  <a:pt x="5089" y="888"/>
                  <a:pt x="4680" y="439"/>
                </a:cubicBezTo>
                <a:cubicBezTo>
                  <a:pt x="4400" y="132"/>
                  <a:pt x="4052" y="1"/>
                  <a:pt x="3688" y="1"/>
                </a:cubicBezTo>
                <a:close/>
              </a:path>
            </a:pathLst>
          </a:cu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44" name="Google Shape;544;p57"/>
          <p:cNvGrpSpPr/>
          <p:nvPr/>
        </p:nvGrpSpPr>
        <p:grpSpPr>
          <a:xfrm>
            <a:off x="899059" y="3783024"/>
            <a:ext cx="253523" cy="253753"/>
            <a:chOff x="-2040928" y="-163697"/>
            <a:chExt cx="191700" cy="191845"/>
          </a:xfrm>
        </p:grpSpPr>
        <p:cxnSp>
          <p:nvCxnSpPr>
            <p:cNvPr id="545" name="Google Shape;545;p57"/>
            <p:cNvCxnSpPr/>
            <p:nvPr/>
          </p:nvCxnSpPr>
          <p:spPr>
            <a:xfrm>
              <a:off x="-1945078" y="-203255"/>
              <a:ext cx="0" cy="271105"/>
            </a:xfrm>
            <a:prstGeom prst="straightConnector1">
              <a:avLst/>
            </a:prstGeom>
            <a:noFill/>
            <a:ln cap="flat" cmpd="sng" w="9525">
              <a:solidFill>
                <a:schemeClr val="accent1"/>
              </a:solidFill>
              <a:prstDash val="solid"/>
              <a:round/>
              <a:headEnd len="med" w="med" type="none"/>
              <a:tailEnd len="med" w="med" type="none"/>
            </a:ln>
          </p:spPr>
        </p:cxnSp>
        <p:cxnSp>
          <p:nvCxnSpPr>
            <p:cNvPr id="546" name="Google Shape;546;p57"/>
            <p:cNvCxnSpPr/>
            <p:nvPr/>
          </p:nvCxnSpPr>
          <p:spPr>
            <a:xfrm rot="-2700000">
              <a:off x="-2080630" y="-67847"/>
              <a:ext cx="271105" cy="0"/>
            </a:xfrm>
            <a:prstGeom prst="straightConnector1">
              <a:avLst/>
            </a:prstGeom>
            <a:noFill/>
            <a:ln cap="flat" cmpd="sng" w="9525">
              <a:solidFill>
                <a:schemeClr val="accent1"/>
              </a:solidFill>
              <a:prstDash val="solid"/>
              <a:round/>
              <a:headEnd len="med" w="med" type="none"/>
              <a:tailEnd len="med" w="med" type="none"/>
            </a:ln>
          </p:spPr>
        </p:cxnSp>
      </p:grpSp>
      <p:sp>
        <p:nvSpPr>
          <p:cNvPr id="547" name="Google Shape;547;p57"/>
          <p:cNvSpPr/>
          <p:nvPr/>
        </p:nvSpPr>
        <p:spPr>
          <a:xfrm>
            <a:off x="8239175" y="3088575"/>
            <a:ext cx="154800" cy="1548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548" name="Google Shape;548;p57"/>
          <p:cNvPicPr preferRelativeResize="0"/>
          <p:nvPr/>
        </p:nvPicPr>
        <p:blipFill>
          <a:blip r:embed="rId3">
            <a:alphaModFix/>
          </a:blip>
          <a:stretch>
            <a:fillRect/>
          </a:stretch>
        </p:blipFill>
        <p:spPr>
          <a:xfrm>
            <a:off x="152400" y="1244600"/>
            <a:ext cx="8839198" cy="3686578"/>
          </a:xfrm>
          <a:prstGeom prst="rect">
            <a:avLst/>
          </a:prstGeom>
          <a:noFill/>
          <a:ln cap="flat" cmpd="sng" w="76200">
            <a:solidFill>
              <a:schemeClr val="accent2"/>
            </a:solidFill>
            <a:prstDash val="solid"/>
            <a:round/>
            <a:headEnd len="sm" w="sm" type="none"/>
            <a:tailEnd len="sm" w="sm" type="none"/>
          </a:ln>
        </p:spPr>
      </p:pic>
      <p:sp>
        <p:nvSpPr>
          <p:cNvPr id="549" name="Google Shape;549;p57"/>
          <p:cNvSpPr txBox="1"/>
          <p:nvPr>
            <p:ph idx="3" type="subTitle"/>
          </p:nvPr>
        </p:nvSpPr>
        <p:spPr>
          <a:xfrm>
            <a:off x="-110225" y="0"/>
            <a:ext cx="3138900" cy="624600"/>
          </a:xfrm>
          <a:prstGeom prst="rect">
            <a:avLst/>
          </a:prstGeom>
        </p:spPr>
        <p:txBody>
          <a:bodyPr anchorCtr="0" anchor="t" bIns="0" lIns="91425" spcFirstLastPara="1" rIns="91425" wrap="square" tIns="0">
            <a:noAutofit/>
          </a:bodyPr>
          <a:lstStyle/>
          <a:p>
            <a:pPr indent="0" lvl="0" marL="0" rtl="0" algn="l">
              <a:spcBef>
                <a:spcPts val="0"/>
              </a:spcBef>
              <a:spcAft>
                <a:spcPts val="0"/>
              </a:spcAft>
              <a:buNone/>
            </a:pPr>
            <a:r>
              <a:rPr lang="en" sz="2000">
                <a:solidFill>
                  <a:schemeClr val="accent2"/>
                </a:solidFill>
                <a:highlight>
                  <a:schemeClr val="lt1"/>
                </a:highlight>
                <a:latin typeface="Livvic"/>
                <a:ea typeface="Livvic"/>
                <a:cs typeface="Livvic"/>
                <a:sym typeface="Livvic"/>
              </a:rPr>
              <a:t> Results &amp; Analysis </a:t>
            </a:r>
            <a:endParaRPr sz="2000">
              <a:solidFill>
                <a:schemeClr val="accent2"/>
              </a:solidFill>
              <a:highlight>
                <a:schemeClr val="lt1"/>
              </a:highlight>
              <a:latin typeface="Livvic"/>
              <a:ea typeface="Livvic"/>
              <a:cs typeface="Livvic"/>
              <a:sym typeface="Livvic"/>
            </a:endParaRPr>
          </a:p>
        </p:txBody>
      </p:sp>
      <p:sp>
        <p:nvSpPr>
          <p:cNvPr id="550" name="Google Shape;550;p57"/>
          <p:cNvSpPr/>
          <p:nvPr/>
        </p:nvSpPr>
        <p:spPr>
          <a:xfrm>
            <a:off x="5416050" y="298925"/>
            <a:ext cx="553800" cy="553800"/>
          </a:xfrm>
          <a:prstGeom prst="mathMultiply">
            <a:avLst>
              <a:gd fmla="val 23520" name="adj1"/>
            </a:avLst>
          </a:prstGeom>
          <a:solidFill>
            <a:srgbClr val="F7D2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4" name="Shape 554"/>
        <p:cNvGrpSpPr/>
        <p:nvPr/>
      </p:nvGrpSpPr>
      <p:grpSpPr>
        <a:xfrm>
          <a:off x="0" y="0"/>
          <a:ext cx="0" cy="0"/>
          <a:chOff x="0" y="0"/>
          <a:chExt cx="0" cy="0"/>
        </a:xfrm>
      </p:grpSpPr>
      <p:sp>
        <p:nvSpPr>
          <p:cNvPr id="555" name="Google Shape;555;p58"/>
          <p:cNvSpPr txBox="1"/>
          <p:nvPr>
            <p:ph idx="1" type="subTitle"/>
          </p:nvPr>
        </p:nvSpPr>
        <p:spPr>
          <a:xfrm>
            <a:off x="972000" y="624600"/>
            <a:ext cx="7200000" cy="756300"/>
          </a:xfrm>
          <a:prstGeom prst="rect">
            <a:avLst/>
          </a:prstGeom>
        </p:spPr>
        <p:txBody>
          <a:bodyPr anchorCtr="0" anchor="t" bIns="0" lIns="91425" spcFirstLastPara="1" rIns="91425" wrap="square" tIns="0">
            <a:noAutofit/>
          </a:bodyPr>
          <a:lstStyle/>
          <a:p>
            <a:pPr indent="0" lvl="0" marL="0" rtl="0" algn="ctr">
              <a:spcBef>
                <a:spcPts val="0"/>
              </a:spcBef>
              <a:spcAft>
                <a:spcPts val="0"/>
              </a:spcAft>
              <a:buNone/>
            </a:pPr>
            <a:r>
              <a:rPr lang="en" sz="3000">
                <a:solidFill>
                  <a:schemeClr val="accent1"/>
                </a:solidFill>
                <a:latin typeface="Abril Fatface"/>
                <a:ea typeface="Abril Fatface"/>
                <a:cs typeface="Abril Fatface"/>
                <a:sym typeface="Abril Fatface"/>
              </a:rPr>
              <a:t>Comparing Algorithms</a:t>
            </a:r>
            <a:endParaRPr sz="3000">
              <a:solidFill>
                <a:schemeClr val="accent1"/>
              </a:solidFill>
              <a:latin typeface="Abril Fatface"/>
              <a:ea typeface="Abril Fatface"/>
              <a:cs typeface="Abril Fatface"/>
              <a:sym typeface="Abril Fatface"/>
            </a:endParaRPr>
          </a:p>
        </p:txBody>
      </p:sp>
      <p:cxnSp>
        <p:nvCxnSpPr>
          <p:cNvPr id="556" name="Google Shape;556;p58"/>
          <p:cNvCxnSpPr/>
          <p:nvPr/>
        </p:nvCxnSpPr>
        <p:spPr>
          <a:xfrm rot="-193">
            <a:off x="2084504" y="4672650"/>
            <a:ext cx="5346000" cy="0"/>
          </a:xfrm>
          <a:prstGeom prst="straightConnector1">
            <a:avLst/>
          </a:prstGeom>
          <a:noFill/>
          <a:ln cap="flat" cmpd="sng" w="9525">
            <a:solidFill>
              <a:schemeClr val="accent1"/>
            </a:solidFill>
            <a:prstDash val="solid"/>
            <a:round/>
            <a:headEnd len="med" w="med" type="none"/>
            <a:tailEnd len="med" w="med" type="none"/>
          </a:ln>
        </p:spPr>
      </p:cxnSp>
      <p:sp>
        <p:nvSpPr>
          <p:cNvPr id="557" name="Google Shape;557;p58"/>
          <p:cNvSpPr/>
          <p:nvPr/>
        </p:nvSpPr>
        <p:spPr>
          <a:xfrm rot="10167030">
            <a:off x="-2074368" y="-116045"/>
            <a:ext cx="2831052" cy="3187358"/>
          </a:xfrm>
          <a:custGeom>
            <a:rect b="b" l="l" r="r" t="t"/>
            <a:pathLst>
              <a:path extrusionOk="0" h="6351" w="5641">
                <a:moveTo>
                  <a:pt x="3688" y="1"/>
                </a:moveTo>
                <a:cubicBezTo>
                  <a:pt x="3070" y="1"/>
                  <a:pt x="2405" y="379"/>
                  <a:pt x="1942" y="919"/>
                </a:cubicBezTo>
                <a:cubicBezTo>
                  <a:pt x="1646" y="1276"/>
                  <a:pt x="1339" y="1624"/>
                  <a:pt x="1033" y="1981"/>
                </a:cubicBezTo>
                <a:cubicBezTo>
                  <a:pt x="1" y="3146"/>
                  <a:pt x="451" y="4944"/>
                  <a:pt x="1687" y="5843"/>
                </a:cubicBezTo>
                <a:cubicBezTo>
                  <a:pt x="2158" y="6190"/>
                  <a:pt x="2726" y="6351"/>
                  <a:pt x="3270" y="6351"/>
                </a:cubicBezTo>
                <a:cubicBezTo>
                  <a:pt x="4011" y="6351"/>
                  <a:pt x="4709" y="6052"/>
                  <a:pt x="5069" y="5517"/>
                </a:cubicBezTo>
                <a:cubicBezTo>
                  <a:pt x="5641" y="4668"/>
                  <a:pt x="3352" y="4454"/>
                  <a:pt x="4609" y="1828"/>
                </a:cubicBezTo>
                <a:cubicBezTo>
                  <a:pt x="4844" y="1348"/>
                  <a:pt x="5089" y="888"/>
                  <a:pt x="4680" y="439"/>
                </a:cubicBezTo>
                <a:cubicBezTo>
                  <a:pt x="4400" y="132"/>
                  <a:pt x="4052" y="1"/>
                  <a:pt x="3688" y="1"/>
                </a:cubicBezTo>
                <a:close/>
              </a:path>
            </a:pathLst>
          </a:cu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58" name="Google Shape;558;p58"/>
          <p:cNvGrpSpPr/>
          <p:nvPr/>
        </p:nvGrpSpPr>
        <p:grpSpPr>
          <a:xfrm>
            <a:off x="899059" y="3783024"/>
            <a:ext cx="253523" cy="253753"/>
            <a:chOff x="-2040928" y="-163697"/>
            <a:chExt cx="191700" cy="191845"/>
          </a:xfrm>
        </p:grpSpPr>
        <p:cxnSp>
          <p:nvCxnSpPr>
            <p:cNvPr id="559" name="Google Shape;559;p58"/>
            <p:cNvCxnSpPr/>
            <p:nvPr/>
          </p:nvCxnSpPr>
          <p:spPr>
            <a:xfrm>
              <a:off x="-1945078" y="-203255"/>
              <a:ext cx="0" cy="271105"/>
            </a:xfrm>
            <a:prstGeom prst="straightConnector1">
              <a:avLst/>
            </a:prstGeom>
            <a:noFill/>
            <a:ln cap="flat" cmpd="sng" w="9525">
              <a:solidFill>
                <a:schemeClr val="accent1"/>
              </a:solidFill>
              <a:prstDash val="solid"/>
              <a:round/>
              <a:headEnd len="med" w="med" type="none"/>
              <a:tailEnd len="med" w="med" type="none"/>
            </a:ln>
          </p:spPr>
        </p:cxnSp>
        <p:cxnSp>
          <p:nvCxnSpPr>
            <p:cNvPr id="560" name="Google Shape;560;p58"/>
            <p:cNvCxnSpPr/>
            <p:nvPr/>
          </p:nvCxnSpPr>
          <p:spPr>
            <a:xfrm rot="-2700000">
              <a:off x="-2080630" y="-67847"/>
              <a:ext cx="271105" cy="0"/>
            </a:xfrm>
            <a:prstGeom prst="straightConnector1">
              <a:avLst/>
            </a:prstGeom>
            <a:noFill/>
            <a:ln cap="flat" cmpd="sng" w="9525">
              <a:solidFill>
                <a:schemeClr val="accent1"/>
              </a:solidFill>
              <a:prstDash val="solid"/>
              <a:round/>
              <a:headEnd len="med" w="med" type="none"/>
              <a:tailEnd len="med" w="med" type="none"/>
            </a:ln>
          </p:spPr>
        </p:cxnSp>
      </p:grpSp>
      <p:sp>
        <p:nvSpPr>
          <p:cNvPr id="561" name="Google Shape;561;p58"/>
          <p:cNvSpPr/>
          <p:nvPr/>
        </p:nvSpPr>
        <p:spPr>
          <a:xfrm>
            <a:off x="8239175" y="3088575"/>
            <a:ext cx="154800" cy="1548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562" name="Google Shape;562;p58"/>
          <p:cNvPicPr preferRelativeResize="0"/>
          <p:nvPr/>
        </p:nvPicPr>
        <p:blipFill>
          <a:blip r:embed="rId3">
            <a:alphaModFix/>
          </a:blip>
          <a:stretch>
            <a:fillRect/>
          </a:stretch>
        </p:blipFill>
        <p:spPr>
          <a:xfrm>
            <a:off x="152400" y="1244600"/>
            <a:ext cx="8839198" cy="3686578"/>
          </a:xfrm>
          <a:prstGeom prst="rect">
            <a:avLst/>
          </a:prstGeom>
          <a:noFill/>
          <a:ln cap="flat" cmpd="sng" w="76200">
            <a:solidFill>
              <a:schemeClr val="accent2"/>
            </a:solidFill>
            <a:prstDash val="solid"/>
            <a:round/>
            <a:headEnd len="sm" w="sm" type="none"/>
            <a:tailEnd len="sm" w="sm" type="none"/>
          </a:ln>
        </p:spPr>
      </p:pic>
      <p:sp>
        <p:nvSpPr>
          <p:cNvPr id="563" name="Google Shape;563;p58"/>
          <p:cNvSpPr/>
          <p:nvPr/>
        </p:nvSpPr>
        <p:spPr>
          <a:xfrm>
            <a:off x="152400" y="1244600"/>
            <a:ext cx="7778400" cy="1327200"/>
          </a:xfrm>
          <a:prstGeom prst="rect">
            <a:avLst/>
          </a:prstGeom>
          <a:solidFill>
            <a:srgbClr val="000000">
              <a:alpha val="52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58"/>
          <p:cNvSpPr/>
          <p:nvPr/>
        </p:nvSpPr>
        <p:spPr>
          <a:xfrm>
            <a:off x="152275" y="4334600"/>
            <a:ext cx="7778400" cy="596700"/>
          </a:xfrm>
          <a:prstGeom prst="rect">
            <a:avLst/>
          </a:prstGeom>
          <a:solidFill>
            <a:srgbClr val="000000">
              <a:alpha val="52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58"/>
          <p:cNvSpPr/>
          <p:nvPr/>
        </p:nvSpPr>
        <p:spPr>
          <a:xfrm>
            <a:off x="7930675" y="1244600"/>
            <a:ext cx="1060800" cy="3686700"/>
          </a:xfrm>
          <a:prstGeom prst="rect">
            <a:avLst/>
          </a:prstGeom>
          <a:solidFill>
            <a:srgbClr val="000000">
              <a:alpha val="52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58"/>
          <p:cNvSpPr/>
          <p:nvPr/>
        </p:nvSpPr>
        <p:spPr>
          <a:xfrm>
            <a:off x="152275" y="2571675"/>
            <a:ext cx="1175400" cy="1763100"/>
          </a:xfrm>
          <a:prstGeom prst="rect">
            <a:avLst/>
          </a:prstGeom>
          <a:solidFill>
            <a:srgbClr val="000000">
              <a:alpha val="52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58"/>
          <p:cNvSpPr/>
          <p:nvPr/>
        </p:nvSpPr>
        <p:spPr>
          <a:xfrm>
            <a:off x="1318975" y="2621176"/>
            <a:ext cx="6625800" cy="1827600"/>
          </a:xfrm>
          <a:prstGeom prst="rect">
            <a:avLst/>
          </a:prstGeom>
          <a:noFill/>
          <a:ln cap="flat" cmpd="sng" w="2286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58"/>
          <p:cNvSpPr txBox="1"/>
          <p:nvPr>
            <p:ph idx="3" type="subTitle"/>
          </p:nvPr>
        </p:nvSpPr>
        <p:spPr>
          <a:xfrm>
            <a:off x="-110225" y="0"/>
            <a:ext cx="3138900" cy="624600"/>
          </a:xfrm>
          <a:prstGeom prst="rect">
            <a:avLst/>
          </a:prstGeom>
        </p:spPr>
        <p:txBody>
          <a:bodyPr anchorCtr="0" anchor="t" bIns="0" lIns="91425" spcFirstLastPara="1" rIns="91425" wrap="square" tIns="0">
            <a:noAutofit/>
          </a:bodyPr>
          <a:lstStyle/>
          <a:p>
            <a:pPr indent="0" lvl="0" marL="0" rtl="0" algn="l">
              <a:spcBef>
                <a:spcPts val="0"/>
              </a:spcBef>
              <a:spcAft>
                <a:spcPts val="0"/>
              </a:spcAft>
              <a:buNone/>
            </a:pPr>
            <a:r>
              <a:rPr lang="en" sz="2000">
                <a:solidFill>
                  <a:schemeClr val="accent2"/>
                </a:solidFill>
                <a:highlight>
                  <a:schemeClr val="lt1"/>
                </a:highlight>
                <a:latin typeface="Livvic"/>
                <a:ea typeface="Livvic"/>
                <a:cs typeface="Livvic"/>
                <a:sym typeface="Livvic"/>
              </a:rPr>
              <a:t> Results &amp; Analysis </a:t>
            </a:r>
            <a:endParaRPr sz="2000">
              <a:solidFill>
                <a:schemeClr val="accent2"/>
              </a:solidFill>
              <a:highlight>
                <a:schemeClr val="lt1"/>
              </a:highlight>
              <a:latin typeface="Livvic"/>
              <a:ea typeface="Livvic"/>
              <a:cs typeface="Livvic"/>
              <a:sym typeface="Livvic"/>
            </a:endParaRPr>
          </a:p>
        </p:txBody>
      </p:sp>
      <p:sp>
        <p:nvSpPr>
          <p:cNvPr id="569" name="Google Shape;569;p58"/>
          <p:cNvSpPr/>
          <p:nvPr/>
        </p:nvSpPr>
        <p:spPr>
          <a:xfrm>
            <a:off x="5416050" y="298925"/>
            <a:ext cx="553800" cy="553800"/>
          </a:xfrm>
          <a:prstGeom prst="mathMultiply">
            <a:avLst>
              <a:gd fmla="val 23520" name="adj1"/>
            </a:avLst>
          </a:prstGeom>
          <a:solidFill>
            <a:srgbClr val="F7D2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41"/>
          <p:cNvSpPr/>
          <p:nvPr/>
        </p:nvSpPr>
        <p:spPr>
          <a:xfrm rot="4204240">
            <a:off x="-1422056" y="-870665"/>
            <a:ext cx="2597036" cy="2923911"/>
          </a:xfrm>
          <a:custGeom>
            <a:rect b="b" l="l" r="r" t="t"/>
            <a:pathLst>
              <a:path extrusionOk="0" h="6351" w="5641">
                <a:moveTo>
                  <a:pt x="3688" y="1"/>
                </a:moveTo>
                <a:cubicBezTo>
                  <a:pt x="3070" y="1"/>
                  <a:pt x="2405" y="379"/>
                  <a:pt x="1942" y="919"/>
                </a:cubicBezTo>
                <a:cubicBezTo>
                  <a:pt x="1646" y="1276"/>
                  <a:pt x="1339" y="1624"/>
                  <a:pt x="1033" y="1981"/>
                </a:cubicBezTo>
                <a:cubicBezTo>
                  <a:pt x="1" y="3146"/>
                  <a:pt x="451" y="4944"/>
                  <a:pt x="1687" y="5843"/>
                </a:cubicBezTo>
                <a:cubicBezTo>
                  <a:pt x="2158" y="6190"/>
                  <a:pt x="2726" y="6351"/>
                  <a:pt x="3270" y="6351"/>
                </a:cubicBezTo>
                <a:cubicBezTo>
                  <a:pt x="4011" y="6351"/>
                  <a:pt x="4709" y="6052"/>
                  <a:pt x="5069" y="5517"/>
                </a:cubicBezTo>
                <a:cubicBezTo>
                  <a:pt x="5641" y="4668"/>
                  <a:pt x="3352" y="4454"/>
                  <a:pt x="4609" y="1828"/>
                </a:cubicBezTo>
                <a:cubicBezTo>
                  <a:pt x="4844" y="1348"/>
                  <a:pt x="5089" y="888"/>
                  <a:pt x="4680" y="439"/>
                </a:cubicBezTo>
                <a:cubicBezTo>
                  <a:pt x="4400" y="132"/>
                  <a:pt x="4052" y="1"/>
                  <a:pt x="3688" y="1"/>
                </a:cubicBezTo>
                <a:close/>
              </a:path>
            </a:pathLst>
          </a:cu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41"/>
          <p:cNvSpPr txBox="1"/>
          <p:nvPr>
            <p:ph idx="2" type="title"/>
          </p:nvPr>
        </p:nvSpPr>
        <p:spPr>
          <a:xfrm flipH="1">
            <a:off x="3364791" y="2013138"/>
            <a:ext cx="1138200" cy="613500"/>
          </a:xfrm>
          <a:prstGeom prst="rect">
            <a:avLst/>
          </a:prstGeom>
        </p:spPr>
        <p:txBody>
          <a:bodyPr anchorCtr="0" anchor="t" bIns="0" lIns="91425" spcFirstLastPara="1" rIns="91425" wrap="square" tIns="0">
            <a:noAutofit/>
          </a:bodyPr>
          <a:lstStyle/>
          <a:p>
            <a:pPr indent="0" lvl="0" marL="0" rtl="0" algn="ctr">
              <a:spcBef>
                <a:spcPts val="0"/>
              </a:spcBef>
              <a:spcAft>
                <a:spcPts val="0"/>
              </a:spcAft>
              <a:buNone/>
            </a:pPr>
            <a:r>
              <a:rPr lang="en"/>
              <a:t>01</a:t>
            </a:r>
            <a:endParaRPr/>
          </a:p>
        </p:txBody>
      </p:sp>
      <p:sp>
        <p:nvSpPr>
          <p:cNvPr id="358" name="Google Shape;358;p41"/>
          <p:cNvSpPr txBox="1"/>
          <p:nvPr>
            <p:ph type="title"/>
          </p:nvPr>
        </p:nvSpPr>
        <p:spPr>
          <a:xfrm>
            <a:off x="750425" y="550550"/>
            <a:ext cx="7644000" cy="504300"/>
          </a:xfrm>
          <a:prstGeom prst="rect">
            <a:avLst/>
          </a:prstGeom>
        </p:spPr>
        <p:txBody>
          <a:bodyPr anchorCtr="0" anchor="t" bIns="0" lIns="91425" spcFirstLastPara="1" rIns="91425" wrap="square" tIns="0">
            <a:noAutofit/>
          </a:bodyPr>
          <a:lstStyle/>
          <a:p>
            <a:pPr indent="0" lvl="0" marL="0" rtl="0" algn="ctr">
              <a:spcBef>
                <a:spcPts val="0"/>
              </a:spcBef>
              <a:spcAft>
                <a:spcPts val="0"/>
              </a:spcAft>
              <a:buNone/>
            </a:pPr>
            <a:r>
              <a:rPr lang="en" sz="4300"/>
              <a:t>Overview</a:t>
            </a:r>
            <a:endParaRPr sz="4300"/>
          </a:p>
        </p:txBody>
      </p:sp>
      <p:sp>
        <p:nvSpPr>
          <p:cNvPr id="359" name="Google Shape;359;p41"/>
          <p:cNvSpPr txBox="1"/>
          <p:nvPr>
            <p:ph idx="1" type="subTitle"/>
          </p:nvPr>
        </p:nvSpPr>
        <p:spPr>
          <a:xfrm>
            <a:off x="958838" y="2227150"/>
            <a:ext cx="2361300" cy="545100"/>
          </a:xfrm>
          <a:prstGeom prst="rect">
            <a:avLst/>
          </a:prstGeom>
        </p:spPr>
        <p:txBody>
          <a:bodyPr anchorCtr="0" anchor="t" bIns="0" lIns="91425" spcFirstLastPara="1" rIns="91425" wrap="square" tIns="0">
            <a:noAutofit/>
          </a:bodyPr>
          <a:lstStyle/>
          <a:p>
            <a:pPr indent="0" lvl="0" marL="0" rtl="0" algn="l">
              <a:spcBef>
                <a:spcPts val="0"/>
              </a:spcBef>
              <a:spcAft>
                <a:spcPts val="0"/>
              </a:spcAft>
              <a:buNone/>
            </a:pPr>
            <a:r>
              <a:rPr lang="en"/>
              <a:t>Vaginal Microbiome and Miscarraige</a:t>
            </a:r>
            <a:endParaRPr/>
          </a:p>
        </p:txBody>
      </p:sp>
      <p:sp>
        <p:nvSpPr>
          <p:cNvPr id="360" name="Google Shape;360;p41"/>
          <p:cNvSpPr txBox="1"/>
          <p:nvPr>
            <p:ph idx="3" type="subTitle"/>
          </p:nvPr>
        </p:nvSpPr>
        <p:spPr>
          <a:xfrm>
            <a:off x="958838" y="1891500"/>
            <a:ext cx="2361300" cy="338400"/>
          </a:xfrm>
          <a:prstGeom prst="rect">
            <a:avLst/>
          </a:prstGeom>
        </p:spPr>
        <p:txBody>
          <a:bodyPr anchorCtr="0" anchor="t" bIns="0" lIns="91425" spcFirstLastPara="1" rIns="91425" wrap="square" tIns="0">
            <a:noAutofit/>
          </a:bodyPr>
          <a:lstStyle/>
          <a:p>
            <a:pPr indent="0" lvl="0" marL="0" rtl="0" algn="l">
              <a:spcBef>
                <a:spcPts val="0"/>
              </a:spcBef>
              <a:spcAft>
                <a:spcPts val="0"/>
              </a:spcAft>
              <a:buNone/>
            </a:pPr>
            <a:r>
              <a:rPr lang="en"/>
              <a:t>Introduction</a:t>
            </a:r>
            <a:endParaRPr/>
          </a:p>
        </p:txBody>
      </p:sp>
      <p:grpSp>
        <p:nvGrpSpPr>
          <p:cNvPr id="361" name="Google Shape;361;p41"/>
          <p:cNvGrpSpPr/>
          <p:nvPr/>
        </p:nvGrpSpPr>
        <p:grpSpPr>
          <a:xfrm>
            <a:off x="3296250" y="1694537"/>
            <a:ext cx="2551500" cy="2551200"/>
            <a:chOff x="3296709" y="1694537"/>
            <a:chExt cx="2551500" cy="2551200"/>
          </a:xfrm>
        </p:grpSpPr>
        <p:cxnSp>
          <p:nvCxnSpPr>
            <p:cNvPr id="362" name="Google Shape;362;p41"/>
            <p:cNvCxnSpPr/>
            <p:nvPr/>
          </p:nvCxnSpPr>
          <p:spPr>
            <a:xfrm>
              <a:off x="4571528" y="1694537"/>
              <a:ext cx="0" cy="2551200"/>
            </a:xfrm>
            <a:prstGeom prst="straightConnector1">
              <a:avLst/>
            </a:prstGeom>
            <a:noFill/>
            <a:ln cap="flat" cmpd="sng" w="9525">
              <a:solidFill>
                <a:schemeClr val="accent1"/>
              </a:solidFill>
              <a:prstDash val="solid"/>
              <a:round/>
              <a:headEnd len="med" w="med" type="none"/>
              <a:tailEnd len="med" w="med" type="none"/>
            </a:ln>
          </p:spPr>
        </p:cxnSp>
        <p:cxnSp>
          <p:nvCxnSpPr>
            <p:cNvPr id="363" name="Google Shape;363;p41"/>
            <p:cNvCxnSpPr/>
            <p:nvPr/>
          </p:nvCxnSpPr>
          <p:spPr>
            <a:xfrm rot="-404">
              <a:off x="3296709" y="2969207"/>
              <a:ext cx="2551500" cy="0"/>
            </a:xfrm>
            <a:prstGeom prst="straightConnector1">
              <a:avLst/>
            </a:prstGeom>
            <a:noFill/>
            <a:ln cap="flat" cmpd="sng" w="9525">
              <a:solidFill>
                <a:schemeClr val="accent1"/>
              </a:solidFill>
              <a:prstDash val="solid"/>
              <a:round/>
              <a:headEnd len="med" w="med" type="none"/>
              <a:tailEnd len="med" w="med" type="none"/>
            </a:ln>
          </p:spPr>
        </p:cxnSp>
      </p:grpSp>
      <p:sp>
        <p:nvSpPr>
          <p:cNvPr id="364" name="Google Shape;364;p41"/>
          <p:cNvSpPr txBox="1"/>
          <p:nvPr>
            <p:ph idx="4" type="title"/>
          </p:nvPr>
        </p:nvSpPr>
        <p:spPr>
          <a:xfrm flipH="1">
            <a:off x="3364791" y="3313713"/>
            <a:ext cx="1138200" cy="613500"/>
          </a:xfrm>
          <a:prstGeom prst="rect">
            <a:avLst/>
          </a:prstGeom>
        </p:spPr>
        <p:txBody>
          <a:bodyPr anchorCtr="0" anchor="t" bIns="0" lIns="91425" spcFirstLastPara="1" rIns="91425" wrap="square" tIns="0">
            <a:noAutofit/>
          </a:bodyPr>
          <a:lstStyle/>
          <a:p>
            <a:pPr indent="0" lvl="0" marL="0" rtl="0" algn="ctr">
              <a:spcBef>
                <a:spcPts val="0"/>
              </a:spcBef>
              <a:spcAft>
                <a:spcPts val="0"/>
              </a:spcAft>
              <a:buNone/>
            </a:pPr>
            <a:r>
              <a:rPr lang="en"/>
              <a:t>03</a:t>
            </a:r>
            <a:endParaRPr/>
          </a:p>
        </p:txBody>
      </p:sp>
      <p:sp>
        <p:nvSpPr>
          <p:cNvPr id="365" name="Google Shape;365;p41"/>
          <p:cNvSpPr txBox="1"/>
          <p:nvPr>
            <p:ph idx="5" type="subTitle"/>
          </p:nvPr>
        </p:nvSpPr>
        <p:spPr>
          <a:xfrm>
            <a:off x="6745626" y="2357625"/>
            <a:ext cx="2361300" cy="545100"/>
          </a:xfrm>
          <a:prstGeom prst="rect">
            <a:avLst/>
          </a:prstGeom>
        </p:spPr>
        <p:txBody>
          <a:bodyPr anchorCtr="0" anchor="t" bIns="0" lIns="91425" spcFirstLastPara="1" rIns="91425" wrap="square" tIns="0">
            <a:noAutofit/>
          </a:bodyPr>
          <a:lstStyle/>
          <a:p>
            <a:pPr indent="0" lvl="0" marL="0" rtl="0" algn="l">
              <a:spcBef>
                <a:spcPts val="0"/>
              </a:spcBef>
              <a:spcAft>
                <a:spcPts val="0"/>
              </a:spcAft>
              <a:buNone/>
            </a:pPr>
            <a:r>
              <a:rPr lang="en"/>
              <a:t>Supervised vs. Unsupervised</a:t>
            </a:r>
            <a:endParaRPr/>
          </a:p>
        </p:txBody>
      </p:sp>
      <p:sp>
        <p:nvSpPr>
          <p:cNvPr id="366" name="Google Shape;366;p41"/>
          <p:cNvSpPr txBox="1"/>
          <p:nvPr>
            <p:ph idx="6" type="subTitle"/>
          </p:nvPr>
        </p:nvSpPr>
        <p:spPr>
          <a:xfrm>
            <a:off x="6552850" y="1729900"/>
            <a:ext cx="1632300" cy="338400"/>
          </a:xfrm>
          <a:prstGeom prst="rect">
            <a:avLst/>
          </a:prstGeom>
        </p:spPr>
        <p:txBody>
          <a:bodyPr anchorCtr="0" anchor="t" bIns="0" lIns="91425" spcFirstLastPara="1" rIns="91425" wrap="square" tIns="0">
            <a:noAutofit/>
          </a:bodyPr>
          <a:lstStyle/>
          <a:p>
            <a:pPr indent="0" lvl="0" marL="0" rtl="0" algn="r">
              <a:spcBef>
                <a:spcPts val="0"/>
              </a:spcBef>
              <a:spcAft>
                <a:spcPts val="0"/>
              </a:spcAft>
              <a:buNone/>
            </a:pPr>
            <a:r>
              <a:rPr lang="en"/>
              <a:t>Data &amp; Algorithms</a:t>
            </a:r>
            <a:endParaRPr/>
          </a:p>
        </p:txBody>
      </p:sp>
      <p:sp>
        <p:nvSpPr>
          <p:cNvPr id="367" name="Google Shape;367;p41"/>
          <p:cNvSpPr txBox="1"/>
          <p:nvPr>
            <p:ph idx="7" type="title"/>
          </p:nvPr>
        </p:nvSpPr>
        <p:spPr>
          <a:xfrm>
            <a:off x="4639003" y="2013125"/>
            <a:ext cx="1138200" cy="613500"/>
          </a:xfrm>
          <a:prstGeom prst="rect">
            <a:avLst/>
          </a:prstGeom>
        </p:spPr>
        <p:txBody>
          <a:bodyPr anchorCtr="0" anchor="t" bIns="0" lIns="91425" spcFirstLastPara="1" rIns="91425" wrap="square" tIns="0">
            <a:noAutofit/>
          </a:bodyPr>
          <a:lstStyle/>
          <a:p>
            <a:pPr indent="0" lvl="0" marL="0" rtl="0" algn="ctr">
              <a:spcBef>
                <a:spcPts val="0"/>
              </a:spcBef>
              <a:spcAft>
                <a:spcPts val="0"/>
              </a:spcAft>
              <a:buNone/>
            </a:pPr>
            <a:r>
              <a:rPr lang="en"/>
              <a:t>02</a:t>
            </a:r>
            <a:endParaRPr/>
          </a:p>
        </p:txBody>
      </p:sp>
      <p:sp>
        <p:nvSpPr>
          <p:cNvPr id="368" name="Google Shape;368;p41"/>
          <p:cNvSpPr txBox="1"/>
          <p:nvPr>
            <p:ph idx="9" type="subTitle"/>
          </p:nvPr>
        </p:nvSpPr>
        <p:spPr>
          <a:xfrm flipH="1">
            <a:off x="958775" y="3373975"/>
            <a:ext cx="1668600" cy="338400"/>
          </a:xfrm>
          <a:prstGeom prst="rect">
            <a:avLst/>
          </a:prstGeom>
        </p:spPr>
        <p:txBody>
          <a:bodyPr anchorCtr="0" anchor="t" bIns="0" lIns="91425" spcFirstLastPara="1" rIns="91425" wrap="square" tIns="0">
            <a:noAutofit/>
          </a:bodyPr>
          <a:lstStyle/>
          <a:p>
            <a:pPr indent="0" lvl="0" marL="0" rtl="0" algn="l">
              <a:spcBef>
                <a:spcPts val="0"/>
              </a:spcBef>
              <a:spcAft>
                <a:spcPts val="0"/>
              </a:spcAft>
              <a:buNone/>
            </a:pPr>
            <a:r>
              <a:rPr lang="en"/>
              <a:t>Results &amp; </a:t>
            </a:r>
            <a:r>
              <a:rPr lang="en" sz="1800">
                <a:latin typeface="Livvic"/>
                <a:ea typeface="Livvic"/>
                <a:cs typeface="Livvic"/>
                <a:sym typeface="Livvic"/>
              </a:rPr>
              <a:t>Analysis</a:t>
            </a:r>
            <a:endParaRPr sz="1800">
              <a:latin typeface="Livvic"/>
              <a:ea typeface="Livvic"/>
              <a:cs typeface="Livvic"/>
              <a:sym typeface="Livvic"/>
            </a:endParaRPr>
          </a:p>
        </p:txBody>
      </p:sp>
      <p:sp>
        <p:nvSpPr>
          <p:cNvPr id="369" name="Google Shape;369;p41"/>
          <p:cNvSpPr txBox="1"/>
          <p:nvPr>
            <p:ph idx="13" type="title"/>
          </p:nvPr>
        </p:nvSpPr>
        <p:spPr>
          <a:xfrm>
            <a:off x="4639003" y="3313700"/>
            <a:ext cx="1138200" cy="613500"/>
          </a:xfrm>
          <a:prstGeom prst="rect">
            <a:avLst/>
          </a:prstGeom>
        </p:spPr>
        <p:txBody>
          <a:bodyPr anchorCtr="0" anchor="t" bIns="0" lIns="91425" spcFirstLastPara="1" rIns="91425" wrap="square" tIns="0">
            <a:noAutofit/>
          </a:bodyPr>
          <a:lstStyle/>
          <a:p>
            <a:pPr indent="0" lvl="0" marL="0" rtl="0" algn="ctr">
              <a:spcBef>
                <a:spcPts val="0"/>
              </a:spcBef>
              <a:spcAft>
                <a:spcPts val="0"/>
              </a:spcAft>
              <a:buNone/>
            </a:pPr>
            <a:r>
              <a:rPr lang="en"/>
              <a:t>04</a:t>
            </a:r>
            <a:endParaRPr/>
          </a:p>
        </p:txBody>
      </p:sp>
      <p:sp>
        <p:nvSpPr>
          <p:cNvPr id="370" name="Google Shape;370;p41"/>
          <p:cNvSpPr txBox="1"/>
          <p:nvPr>
            <p:ph idx="15" type="subTitle"/>
          </p:nvPr>
        </p:nvSpPr>
        <p:spPr>
          <a:xfrm flipH="1">
            <a:off x="5823863" y="3192075"/>
            <a:ext cx="2361300" cy="338400"/>
          </a:xfrm>
          <a:prstGeom prst="rect">
            <a:avLst/>
          </a:prstGeom>
        </p:spPr>
        <p:txBody>
          <a:bodyPr anchorCtr="0" anchor="t" bIns="0" lIns="91425" spcFirstLastPara="1" rIns="91425" wrap="square" tIns="0">
            <a:noAutofit/>
          </a:bodyPr>
          <a:lstStyle/>
          <a:p>
            <a:pPr indent="0" lvl="0" marL="0" rtl="0" algn="r">
              <a:spcBef>
                <a:spcPts val="0"/>
              </a:spcBef>
              <a:spcAft>
                <a:spcPts val="0"/>
              </a:spcAft>
              <a:buNone/>
            </a:pPr>
            <a:r>
              <a:rPr lang="en"/>
              <a:t>Impact</a:t>
            </a:r>
            <a:endParaRPr/>
          </a:p>
          <a:p>
            <a:pPr indent="0" lvl="0" marL="0" rtl="0" algn="r">
              <a:spcBef>
                <a:spcPts val="0"/>
              </a:spcBef>
              <a:spcAft>
                <a:spcPts val="0"/>
              </a:spcAft>
              <a:buNone/>
            </a:pPr>
            <a:r>
              <a:t/>
            </a:r>
            <a:endParaRPr/>
          </a:p>
        </p:txBody>
      </p:sp>
      <p:grpSp>
        <p:nvGrpSpPr>
          <p:cNvPr id="371" name="Google Shape;371;p41"/>
          <p:cNvGrpSpPr/>
          <p:nvPr/>
        </p:nvGrpSpPr>
        <p:grpSpPr>
          <a:xfrm>
            <a:off x="7799521" y="352361"/>
            <a:ext cx="253523" cy="253753"/>
            <a:chOff x="-2040928" y="-163697"/>
            <a:chExt cx="191700" cy="191845"/>
          </a:xfrm>
        </p:grpSpPr>
        <p:cxnSp>
          <p:nvCxnSpPr>
            <p:cNvPr id="372" name="Google Shape;372;p41"/>
            <p:cNvCxnSpPr/>
            <p:nvPr/>
          </p:nvCxnSpPr>
          <p:spPr>
            <a:xfrm>
              <a:off x="-1945078" y="-203255"/>
              <a:ext cx="0" cy="271105"/>
            </a:xfrm>
            <a:prstGeom prst="straightConnector1">
              <a:avLst/>
            </a:prstGeom>
            <a:noFill/>
            <a:ln cap="flat" cmpd="sng" w="9525">
              <a:solidFill>
                <a:schemeClr val="accent1"/>
              </a:solidFill>
              <a:prstDash val="solid"/>
              <a:round/>
              <a:headEnd len="med" w="med" type="none"/>
              <a:tailEnd len="med" w="med" type="none"/>
            </a:ln>
          </p:spPr>
        </p:cxnSp>
        <p:cxnSp>
          <p:nvCxnSpPr>
            <p:cNvPr id="373" name="Google Shape;373;p41"/>
            <p:cNvCxnSpPr/>
            <p:nvPr/>
          </p:nvCxnSpPr>
          <p:spPr>
            <a:xfrm rot="-2700000">
              <a:off x="-2080630" y="-67847"/>
              <a:ext cx="271105" cy="0"/>
            </a:xfrm>
            <a:prstGeom prst="straightConnector1">
              <a:avLst/>
            </a:prstGeom>
            <a:noFill/>
            <a:ln cap="flat" cmpd="sng" w="9525">
              <a:solidFill>
                <a:schemeClr val="accent1"/>
              </a:solidFill>
              <a:prstDash val="solid"/>
              <a:round/>
              <a:headEnd len="med" w="med" type="none"/>
              <a:tailEnd len="med" w="med" type="none"/>
            </a:ln>
          </p:spPr>
        </p:cxnSp>
      </p:grpSp>
      <p:sp>
        <p:nvSpPr>
          <p:cNvPr id="374" name="Google Shape;374;p41"/>
          <p:cNvSpPr/>
          <p:nvPr/>
        </p:nvSpPr>
        <p:spPr>
          <a:xfrm>
            <a:off x="526475" y="1463525"/>
            <a:ext cx="154800" cy="1548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41"/>
          <p:cNvSpPr/>
          <p:nvPr/>
        </p:nvSpPr>
        <p:spPr>
          <a:xfrm rot="-8612621">
            <a:off x="7974592" y="-617957"/>
            <a:ext cx="1739639" cy="2194375"/>
          </a:xfrm>
          <a:custGeom>
            <a:rect b="b" l="l" r="r" t="t"/>
            <a:pathLst>
              <a:path extrusionOk="0" h="6278" w="4977">
                <a:moveTo>
                  <a:pt x="1977" y="0"/>
                </a:moveTo>
                <a:cubicBezTo>
                  <a:pt x="1959" y="0"/>
                  <a:pt x="1940" y="2"/>
                  <a:pt x="1921" y="4"/>
                </a:cubicBezTo>
                <a:cubicBezTo>
                  <a:pt x="1186" y="96"/>
                  <a:pt x="736" y="576"/>
                  <a:pt x="644" y="1455"/>
                </a:cubicBezTo>
                <a:cubicBezTo>
                  <a:pt x="593" y="1914"/>
                  <a:pt x="532" y="2364"/>
                  <a:pt x="440" y="2814"/>
                </a:cubicBezTo>
                <a:cubicBezTo>
                  <a:pt x="1" y="5041"/>
                  <a:pt x="1554" y="6277"/>
                  <a:pt x="2953" y="6277"/>
                </a:cubicBezTo>
                <a:cubicBezTo>
                  <a:pt x="3730" y="6277"/>
                  <a:pt x="4445" y="5868"/>
                  <a:pt x="4843" y="5204"/>
                </a:cubicBezTo>
                <a:cubicBezTo>
                  <a:pt x="4966" y="5010"/>
                  <a:pt x="4976" y="4765"/>
                  <a:pt x="4854" y="4571"/>
                </a:cubicBezTo>
                <a:cubicBezTo>
                  <a:pt x="4782" y="4438"/>
                  <a:pt x="4527" y="4254"/>
                  <a:pt x="4241" y="4060"/>
                </a:cubicBezTo>
                <a:cubicBezTo>
                  <a:pt x="3658" y="3682"/>
                  <a:pt x="3270" y="3069"/>
                  <a:pt x="3178" y="2384"/>
                </a:cubicBezTo>
                <a:cubicBezTo>
                  <a:pt x="3029" y="1342"/>
                  <a:pt x="2610" y="0"/>
                  <a:pt x="1977" y="0"/>
                </a:cubicBezTo>
                <a:close/>
              </a:path>
            </a:pathLst>
          </a:cu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376" name="Google Shape;376;p41"/>
          <p:cNvSpPr txBox="1"/>
          <p:nvPr>
            <p:ph idx="5" type="subTitle"/>
          </p:nvPr>
        </p:nvSpPr>
        <p:spPr>
          <a:xfrm>
            <a:off x="5823876" y="3515275"/>
            <a:ext cx="2361300" cy="545100"/>
          </a:xfrm>
          <a:prstGeom prst="rect">
            <a:avLst/>
          </a:prstGeom>
        </p:spPr>
        <p:txBody>
          <a:bodyPr anchorCtr="0" anchor="t" bIns="0" lIns="91425" spcFirstLastPara="1" rIns="91425" wrap="square" tIns="0">
            <a:noAutofit/>
          </a:bodyPr>
          <a:lstStyle/>
          <a:p>
            <a:pPr indent="0" lvl="0" marL="0" rtl="0" algn="r">
              <a:spcBef>
                <a:spcPts val="0"/>
              </a:spcBef>
              <a:spcAft>
                <a:spcPts val="0"/>
              </a:spcAft>
              <a:buNone/>
            </a:pPr>
            <a:r>
              <a:rPr lang="en"/>
              <a:t>Real World </a:t>
            </a:r>
            <a:endParaRPr/>
          </a:p>
          <a:p>
            <a:pPr indent="0" lvl="0" marL="0" rtl="0" algn="r">
              <a:spcBef>
                <a:spcPts val="0"/>
              </a:spcBef>
              <a:spcAft>
                <a:spcPts val="0"/>
              </a:spcAft>
              <a:buNone/>
            </a:pPr>
            <a:r>
              <a:rPr lang="en"/>
              <a:t>Applications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3" name="Shape 573"/>
        <p:cNvGrpSpPr/>
        <p:nvPr/>
      </p:nvGrpSpPr>
      <p:grpSpPr>
        <a:xfrm>
          <a:off x="0" y="0"/>
          <a:ext cx="0" cy="0"/>
          <a:chOff x="0" y="0"/>
          <a:chExt cx="0" cy="0"/>
        </a:xfrm>
      </p:grpSpPr>
      <p:sp>
        <p:nvSpPr>
          <p:cNvPr id="574" name="Google Shape;574;p59"/>
          <p:cNvSpPr txBox="1"/>
          <p:nvPr>
            <p:ph idx="1" type="subTitle"/>
          </p:nvPr>
        </p:nvSpPr>
        <p:spPr>
          <a:xfrm>
            <a:off x="972000" y="624600"/>
            <a:ext cx="7200000" cy="756300"/>
          </a:xfrm>
          <a:prstGeom prst="rect">
            <a:avLst/>
          </a:prstGeom>
        </p:spPr>
        <p:txBody>
          <a:bodyPr anchorCtr="0" anchor="t" bIns="0" lIns="91425" spcFirstLastPara="1" rIns="91425" wrap="square" tIns="0">
            <a:noAutofit/>
          </a:bodyPr>
          <a:lstStyle/>
          <a:p>
            <a:pPr indent="0" lvl="0" marL="0" rtl="0" algn="ctr">
              <a:spcBef>
                <a:spcPts val="0"/>
              </a:spcBef>
              <a:spcAft>
                <a:spcPts val="0"/>
              </a:spcAft>
              <a:buNone/>
            </a:pPr>
            <a:r>
              <a:rPr lang="en" sz="3000">
                <a:solidFill>
                  <a:schemeClr val="accent1"/>
                </a:solidFill>
                <a:latin typeface="Abril Fatface"/>
                <a:ea typeface="Abril Fatface"/>
                <a:cs typeface="Abril Fatface"/>
                <a:sym typeface="Abril Fatface"/>
              </a:rPr>
              <a:t>Final</a:t>
            </a:r>
            <a:r>
              <a:rPr lang="en" sz="3000">
                <a:solidFill>
                  <a:schemeClr val="accent1"/>
                </a:solidFill>
                <a:latin typeface="Abril Fatface"/>
                <a:ea typeface="Abril Fatface"/>
                <a:cs typeface="Abril Fatface"/>
                <a:sym typeface="Abril Fatface"/>
              </a:rPr>
              <a:t> Algorithm Choice</a:t>
            </a:r>
            <a:endParaRPr sz="3000">
              <a:solidFill>
                <a:schemeClr val="accent1"/>
              </a:solidFill>
              <a:latin typeface="Abril Fatface"/>
              <a:ea typeface="Abril Fatface"/>
              <a:cs typeface="Abril Fatface"/>
              <a:sym typeface="Abril Fatface"/>
            </a:endParaRPr>
          </a:p>
        </p:txBody>
      </p:sp>
      <p:cxnSp>
        <p:nvCxnSpPr>
          <p:cNvPr id="575" name="Google Shape;575;p59"/>
          <p:cNvCxnSpPr/>
          <p:nvPr/>
        </p:nvCxnSpPr>
        <p:spPr>
          <a:xfrm rot="-193">
            <a:off x="2084504" y="4672650"/>
            <a:ext cx="5346000" cy="0"/>
          </a:xfrm>
          <a:prstGeom prst="straightConnector1">
            <a:avLst/>
          </a:prstGeom>
          <a:noFill/>
          <a:ln cap="flat" cmpd="sng" w="9525">
            <a:solidFill>
              <a:schemeClr val="accent1"/>
            </a:solidFill>
            <a:prstDash val="solid"/>
            <a:round/>
            <a:headEnd len="med" w="med" type="none"/>
            <a:tailEnd len="med" w="med" type="none"/>
          </a:ln>
        </p:spPr>
      </p:cxnSp>
      <p:sp>
        <p:nvSpPr>
          <p:cNvPr id="576" name="Google Shape;576;p59"/>
          <p:cNvSpPr/>
          <p:nvPr/>
        </p:nvSpPr>
        <p:spPr>
          <a:xfrm rot="10167030">
            <a:off x="-2074368" y="-116045"/>
            <a:ext cx="2831052" cy="3187358"/>
          </a:xfrm>
          <a:custGeom>
            <a:rect b="b" l="l" r="r" t="t"/>
            <a:pathLst>
              <a:path extrusionOk="0" h="6351" w="5641">
                <a:moveTo>
                  <a:pt x="3688" y="1"/>
                </a:moveTo>
                <a:cubicBezTo>
                  <a:pt x="3070" y="1"/>
                  <a:pt x="2405" y="379"/>
                  <a:pt x="1942" y="919"/>
                </a:cubicBezTo>
                <a:cubicBezTo>
                  <a:pt x="1646" y="1276"/>
                  <a:pt x="1339" y="1624"/>
                  <a:pt x="1033" y="1981"/>
                </a:cubicBezTo>
                <a:cubicBezTo>
                  <a:pt x="1" y="3146"/>
                  <a:pt x="451" y="4944"/>
                  <a:pt x="1687" y="5843"/>
                </a:cubicBezTo>
                <a:cubicBezTo>
                  <a:pt x="2158" y="6190"/>
                  <a:pt x="2726" y="6351"/>
                  <a:pt x="3270" y="6351"/>
                </a:cubicBezTo>
                <a:cubicBezTo>
                  <a:pt x="4011" y="6351"/>
                  <a:pt x="4709" y="6052"/>
                  <a:pt x="5069" y="5517"/>
                </a:cubicBezTo>
                <a:cubicBezTo>
                  <a:pt x="5641" y="4668"/>
                  <a:pt x="3352" y="4454"/>
                  <a:pt x="4609" y="1828"/>
                </a:cubicBezTo>
                <a:cubicBezTo>
                  <a:pt x="4844" y="1348"/>
                  <a:pt x="5089" y="888"/>
                  <a:pt x="4680" y="439"/>
                </a:cubicBezTo>
                <a:cubicBezTo>
                  <a:pt x="4400" y="132"/>
                  <a:pt x="4052" y="1"/>
                  <a:pt x="3688" y="1"/>
                </a:cubicBezTo>
                <a:close/>
              </a:path>
            </a:pathLst>
          </a:cu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77" name="Google Shape;577;p59"/>
          <p:cNvGrpSpPr/>
          <p:nvPr/>
        </p:nvGrpSpPr>
        <p:grpSpPr>
          <a:xfrm>
            <a:off x="899059" y="3783024"/>
            <a:ext cx="253523" cy="253753"/>
            <a:chOff x="-2040928" y="-163697"/>
            <a:chExt cx="191700" cy="191845"/>
          </a:xfrm>
        </p:grpSpPr>
        <p:cxnSp>
          <p:nvCxnSpPr>
            <p:cNvPr id="578" name="Google Shape;578;p59"/>
            <p:cNvCxnSpPr/>
            <p:nvPr/>
          </p:nvCxnSpPr>
          <p:spPr>
            <a:xfrm>
              <a:off x="-1945078" y="-203255"/>
              <a:ext cx="0" cy="271105"/>
            </a:xfrm>
            <a:prstGeom prst="straightConnector1">
              <a:avLst/>
            </a:prstGeom>
            <a:noFill/>
            <a:ln cap="flat" cmpd="sng" w="9525">
              <a:solidFill>
                <a:schemeClr val="accent1"/>
              </a:solidFill>
              <a:prstDash val="solid"/>
              <a:round/>
              <a:headEnd len="med" w="med" type="none"/>
              <a:tailEnd len="med" w="med" type="none"/>
            </a:ln>
          </p:spPr>
        </p:cxnSp>
        <p:cxnSp>
          <p:nvCxnSpPr>
            <p:cNvPr id="579" name="Google Shape;579;p59"/>
            <p:cNvCxnSpPr/>
            <p:nvPr/>
          </p:nvCxnSpPr>
          <p:spPr>
            <a:xfrm rot="-2700000">
              <a:off x="-2080630" y="-67847"/>
              <a:ext cx="271105" cy="0"/>
            </a:xfrm>
            <a:prstGeom prst="straightConnector1">
              <a:avLst/>
            </a:prstGeom>
            <a:noFill/>
            <a:ln cap="flat" cmpd="sng" w="9525">
              <a:solidFill>
                <a:schemeClr val="accent1"/>
              </a:solidFill>
              <a:prstDash val="solid"/>
              <a:round/>
              <a:headEnd len="med" w="med" type="none"/>
              <a:tailEnd len="med" w="med" type="none"/>
            </a:ln>
          </p:spPr>
        </p:cxnSp>
      </p:grpSp>
      <p:sp>
        <p:nvSpPr>
          <p:cNvPr id="580" name="Google Shape;580;p59"/>
          <p:cNvSpPr/>
          <p:nvPr/>
        </p:nvSpPr>
        <p:spPr>
          <a:xfrm>
            <a:off x="8239175" y="3088575"/>
            <a:ext cx="154800" cy="1548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581" name="Google Shape;581;p59"/>
          <p:cNvPicPr preferRelativeResize="0"/>
          <p:nvPr/>
        </p:nvPicPr>
        <p:blipFill>
          <a:blip r:embed="rId3">
            <a:alphaModFix/>
          </a:blip>
          <a:stretch>
            <a:fillRect/>
          </a:stretch>
        </p:blipFill>
        <p:spPr>
          <a:xfrm>
            <a:off x="152400" y="1244600"/>
            <a:ext cx="8839198" cy="3686578"/>
          </a:xfrm>
          <a:prstGeom prst="rect">
            <a:avLst/>
          </a:prstGeom>
          <a:noFill/>
          <a:ln cap="flat" cmpd="sng" w="76200">
            <a:solidFill>
              <a:schemeClr val="accent2"/>
            </a:solidFill>
            <a:prstDash val="solid"/>
            <a:round/>
            <a:headEnd len="sm" w="sm" type="none"/>
            <a:tailEnd len="sm" w="sm" type="none"/>
          </a:ln>
        </p:spPr>
      </p:pic>
      <p:sp>
        <p:nvSpPr>
          <p:cNvPr id="582" name="Google Shape;582;p59"/>
          <p:cNvSpPr/>
          <p:nvPr/>
        </p:nvSpPr>
        <p:spPr>
          <a:xfrm>
            <a:off x="152400" y="1244600"/>
            <a:ext cx="7778400" cy="2156400"/>
          </a:xfrm>
          <a:prstGeom prst="rect">
            <a:avLst/>
          </a:prstGeom>
          <a:solidFill>
            <a:srgbClr val="000000">
              <a:alpha val="52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59"/>
          <p:cNvSpPr/>
          <p:nvPr/>
        </p:nvSpPr>
        <p:spPr>
          <a:xfrm>
            <a:off x="152275" y="4334600"/>
            <a:ext cx="7778400" cy="596700"/>
          </a:xfrm>
          <a:prstGeom prst="rect">
            <a:avLst/>
          </a:prstGeom>
          <a:solidFill>
            <a:srgbClr val="000000">
              <a:alpha val="52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59"/>
          <p:cNvSpPr/>
          <p:nvPr/>
        </p:nvSpPr>
        <p:spPr>
          <a:xfrm>
            <a:off x="7930675" y="1244600"/>
            <a:ext cx="1060800" cy="3686700"/>
          </a:xfrm>
          <a:prstGeom prst="rect">
            <a:avLst/>
          </a:prstGeom>
          <a:solidFill>
            <a:srgbClr val="000000">
              <a:alpha val="52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59"/>
          <p:cNvSpPr/>
          <p:nvPr/>
        </p:nvSpPr>
        <p:spPr>
          <a:xfrm>
            <a:off x="143575" y="3401000"/>
            <a:ext cx="1175400" cy="933900"/>
          </a:xfrm>
          <a:prstGeom prst="rect">
            <a:avLst/>
          </a:prstGeom>
          <a:solidFill>
            <a:srgbClr val="000000">
              <a:alpha val="52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59"/>
          <p:cNvSpPr/>
          <p:nvPr/>
        </p:nvSpPr>
        <p:spPr>
          <a:xfrm>
            <a:off x="1318975" y="3464175"/>
            <a:ext cx="6625800" cy="975900"/>
          </a:xfrm>
          <a:prstGeom prst="rect">
            <a:avLst/>
          </a:prstGeom>
          <a:noFill/>
          <a:ln cap="flat" cmpd="sng" w="2286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59"/>
          <p:cNvSpPr/>
          <p:nvPr/>
        </p:nvSpPr>
        <p:spPr>
          <a:xfrm>
            <a:off x="6093800" y="1670550"/>
            <a:ext cx="2022300" cy="2156400"/>
          </a:xfrm>
          <a:prstGeom prst="downArrowCallout">
            <a:avLst>
              <a:gd fmla="val 25293" name="adj1"/>
              <a:gd fmla="val 25000" name="adj2"/>
              <a:gd fmla="val 25000" name="adj3"/>
              <a:gd fmla="val 64977" name="adj4"/>
            </a:avLst>
          </a:prstGeom>
          <a:solidFill>
            <a:schemeClr val="dk1"/>
          </a:solidFill>
          <a:ln cap="flat" cmpd="sng" w="38100">
            <a:solidFill>
              <a:schemeClr val="accent2"/>
            </a:solidFill>
            <a:prstDash val="solid"/>
            <a:round/>
            <a:headEnd len="sm" w="sm" type="none"/>
            <a:tailEnd len="sm" w="sm" type="none"/>
          </a:ln>
          <a:effectLst>
            <a:outerShdw blurRad="128588" rotWithShape="0" algn="bl" dir="5460000" dist="57150">
              <a:srgbClr val="000000"/>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accent2"/>
                </a:solidFill>
                <a:latin typeface="Livvic"/>
                <a:ea typeface="Livvic"/>
                <a:cs typeface="Livvic"/>
                <a:sym typeface="Livvic"/>
              </a:rPr>
              <a:t>More Reliable / Consistent</a:t>
            </a:r>
            <a:endParaRPr sz="2400">
              <a:solidFill>
                <a:schemeClr val="accent2"/>
              </a:solidFill>
              <a:latin typeface="Livvic"/>
              <a:ea typeface="Livvic"/>
              <a:cs typeface="Livvic"/>
              <a:sym typeface="Livvic"/>
            </a:endParaRPr>
          </a:p>
        </p:txBody>
      </p:sp>
      <p:sp>
        <p:nvSpPr>
          <p:cNvPr id="588" name="Google Shape;588;p59"/>
          <p:cNvSpPr txBox="1"/>
          <p:nvPr>
            <p:ph idx="3" type="subTitle"/>
          </p:nvPr>
        </p:nvSpPr>
        <p:spPr>
          <a:xfrm>
            <a:off x="-110225" y="0"/>
            <a:ext cx="3138900" cy="624600"/>
          </a:xfrm>
          <a:prstGeom prst="rect">
            <a:avLst/>
          </a:prstGeom>
        </p:spPr>
        <p:txBody>
          <a:bodyPr anchorCtr="0" anchor="t" bIns="0" lIns="91425" spcFirstLastPara="1" rIns="91425" wrap="square" tIns="0">
            <a:noAutofit/>
          </a:bodyPr>
          <a:lstStyle/>
          <a:p>
            <a:pPr indent="0" lvl="0" marL="0" rtl="0" algn="l">
              <a:spcBef>
                <a:spcPts val="0"/>
              </a:spcBef>
              <a:spcAft>
                <a:spcPts val="0"/>
              </a:spcAft>
              <a:buNone/>
            </a:pPr>
            <a:r>
              <a:rPr lang="en" sz="2000">
                <a:solidFill>
                  <a:schemeClr val="accent2"/>
                </a:solidFill>
                <a:highlight>
                  <a:schemeClr val="lt1"/>
                </a:highlight>
                <a:latin typeface="Livvic"/>
                <a:ea typeface="Livvic"/>
                <a:cs typeface="Livvic"/>
                <a:sym typeface="Livvic"/>
              </a:rPr>
              <a:t> Results &amp; Analysis </a:t>
            </a:r>
            <a:endParaRPr sz="2000">
              <a:solidFill>
                <a:schemeClr val="accent2"/>
              </a:solidFill>
              <a:highlight>
                <a:schemeClr val="lt1"/>
              </a:highlight>
              <a:latin typeface="Livvic"/>
              <a:ea typeface="Livvic"/>
              <a:cs typeface="Livvic"/>
              <a:sym typeface="Livvic"/>
            </a:endParaRPr>
          </a:p>
        </p:txBody>
      </p:sp>
      <p:sp>
        <p:nvSpPr>
          <p:cNvPr id="589" name="Google Shape;589;p59"/>
          <p:cNvSpPr/>
          <p:nvPr/>
        </p:nvSpPr>
        <p:spPr>
          <a:xfrm>
            <a:off x="5416050" y="298925"/>
            <a:ext cx="553800" cy="553800"/>
          </a:xfrm>
          <a:prstGeom prst="mathMultiply">
            <a:avLst>
              <a:gd fmla="val 23520" name="adj1"/>
            </a:avLst>
          </a:prstGeom>
          <a:solidFill>
            <a:srgbClr val="F7D2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3" name="Shape 593"/>
        <p:cNvGrpSpPr/>
        <p:nvPr/>
      </p:nvGrpSpPr>
      <p:grpSpPr>
        <a:xfrm>
          <a:off x="0" y="0"/>
          <a:ext cx="0" cy="0"/>
          <a:chOff x="0" y="0"/>
          <a:chExt cx="0" cy="0"/>
        </a:xfrm>
      </p:grpSpPr>
      <p:sp>
        <p:nvSpPr>
          <p:cNvPr id="594" name="Google Shape;594;p60"/>
          <p:cNvSpPr txBox="1"/>
          <p:nvPr>
            <p:ph idx="1" type="subTitle"/>
          </p:nvPr>
        </p:nvSpPr>
        <p:spPr>
          <a:xfrm>
            <a:off x="972000" y="624600"/>
            <a:ext cx="7200000" cy="756300"/>
          </a:xfrm>
          <a:prstGeom prst="rect">
            <a:avLst/>
          </a:prstGeom>
        </p:spPr>
        <p:txBody>
          <a:bodyPr anchorCtr="0" anchor="t" bIns="0" lIns="91425" spcFirstLastPara="1" rIns="91425" wrap="square" tIns="0">
            <a:noAutofit/>
          </a:bodyPr>
          <a:lstStyle/>
          <a:p>
            <a:pPr indent="0" lvl="0" marL="0" rtl="0" algn="ctr">
              <a:spcBef>
                <a:spcPts val="0"/>
              </a:spcBef>
              <a:spcAft>
                <a:spcPts val="0"/>
              </a:spcAft>
              <a:buNone/>
            </a:pPr>
            <a:r>
              <a:rPr lang="en" sz="3000">
                <a:solidFill>
                  <a:schemeClr val="accent1"/>
                </a:solidFill>
                <a:latin typeface="Abril Fatface"/>
                <a:ea typeface="Abril Fatface"/>
                <a:cs typeface="Abril Fatface"/>
                <a:sym typeface="Abril Fatface"/>
              </a:rPr>
              <a:t>Quantifiable Results</a:t>
            </a:r>
            <a:endParaRPr sz="3000">
              <a:solidFill>
                <a:schemeClr val="accent1"/>
              </a:solidFill>
              <a:latin typeface="Abril Fatface"/>
              <a:ea typeface="Abril Fatface"/>
              <a:cs typeface="Abril Fatface"/>
              <a:sym typeface="Abril Fatface"/>
            </a:endParaRPr>
          </a:p>
        </p:txBody>
      </p:sp>
      <p:cxnSp>
        <p:nvCxnSpPr>
          <p:cNvPr id="595" name="Google Shape;595;p60"/>
          <p:cNvCxnSpPr/>
          <p:nvPr/>
        </p:nvCxnSpPr>
        <p:spPr>
          <a:xfrm rot="-193">
            <a:off x="2084504" y="4672650"/>
            <a:ext cx="5346000" cy="0"/>
          </a:xfrm>
          <a:prstGeom prst="straightConnector1">
            <a:avLst/>
          </a:prstGeom>
          <a:noFill/>
          <a:ln cap="flat" cmpd="sng" w="9525">
            <a:solidFill>
              <a:schemeClr val="accent1"/>
            </a:solidFill>
            <a:prstDash val="solid"/>
            <a:round/>
            <a:headEnd len="med" w="med" type="none"/>
            <a:tailEnd len="med" w="med" type="none"/>
          </a:ln>
        </p:spPr>
      </p:cxnSp>
      <p:sp>
        <p:nvSpPr>
          <p:cNvPr id="596" name="Google Shape;596;p60"/>
          <p:cNvSpPr/>
          <p:nvPr/>
        </p:nvSpPr>
        <p:spPr>
          <a:xfrm rot="10167030">
            <a:off x="-2074368" y="-116045"/>
            <a:ext cx="2831052" cy="3187358"/>
          </a:xfrm>
          <a:custGeom>
            <a:rect b="b" l="l" r="r" t="t"/>
            <a:pathLst>
              <a:path extrusionOk="0" h="6351" w="5641">
                <a:moveTo>
                  <a:pt x="3688" y="1"/>
                </a:moveTo>
                <a:cubicBezTo>
                  <a:pt x="3070" y="1"/>
                  <a:pt x="2405" y="379"/>
                  <a:pt x="1942" y="919"/>
                </a:cubicBezTo>
                <a:cubicBezTo>
                  <a:pt x="1646" y="1276"/>
                  <a:pt x="1339" y="1624"/>
                  <a:pt x="1033" y="1981"/>
                </a:cubicBezTo>
                <a:cubicBezTo>
                  <a:pt x="1" y="3146"/>
                  <a:pt x="451" y="4944"/>
                  <a:pt x="1687" y="5843"/>
                </a:cubicBezTo>
                <a:cubicBezTo>
                  <a:pt x="2158" y="6190"/>
                  <a:pt x="2726" y="6351"/>
                  <a:pt x="3270" y="6351"/>
                </a:cubicBezTo>
                <a:cubicBezTo>
                  <a:pt x="4011" y="6351"/>
                  <a:pt x="4709" y="6052"/>
                  <a:pt x="5069" y="5517"/>
                </a:cubicBezTo>
                <a:cubicBezTo>
                  <a:pt x="5641" y="4668"/>
                  <a:pt x="3352" y="4454"/>
                  <a:pt x="4609" y="1828"/>
                </a:cubicBezTo>
                <a:cubicBezTo>
                  <a:pt x="4844" y="1348"/>
                  <a:pt x="5089" y="888"/>
                  <a:pt x="4680" y="439"/>
                </a:cubicBezTo>
                <a:cubicBezTo>
                  <a:pt x="4400" y="132"/>
                  <a:pt x="4052" y="1"/>
                  <a:pt x="3688" y="1"/>
                </a:cubicBezTo>
                <a:close/>
              </a:path>
            </a:pathLst>
          </a:cu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97" name="Google Shape;597;p60"/>
          <p:cNvGrpSpPr/>
          <p:nvPr/>
        </p:nvGrpSpPr>
        <p:grpSpPr>
          <a:xfrm>
            <a:off x="899059" y="3783024"/>
            <a:ext cx="253523" cy="253753"/>
            <a:chOff x="-2040928" y="-163697"/>
            <a:chExt cx="191700" cy="191845"/>
          </a:xfrm>
        </p:grpSpPr>
        <p:cxnSp>
          <p:nvCxnSpPr>
            <p:cNvPr id="598" name="Google Shape;598;p60"/>
            <p:cNvCxnSpPr/>
            <p:nvPr/>
          </p:nvCxnSpPr>
          <p:spPr>
            <a:xfrm>
              <a:off x="-1945078" y="-203255"/>
              <a:ext cx="0" cy="271105"/>
            </a:xfrm>
            <a:prstGeom prst="straightConnector1">
              <a:avLst/>
            </a:prstGeom>
            <a:noFill/>
            <a:ln cap="flat" cmpd="sng" w="9525">
              <a:solidFill>
                <a:schemeClr val="accent1"/>
              </a:solidFill>
              <a:prstDash val="solid"/>
              <a:round/>
              <a:headEnd len="med" w="med" type="none"/>
              <a:tailEnd len="med" w="med" type="none"/>
            </a:ln>
          </p:spPr>
        </p:cxnSp>
        <p:cxnSp>
          <p:nvCxnSpPr>
            <p:cNvPr id="599" name="Google Shape;599;p60"/>
            <p:cNvCxnSpPr/>
            <p:nvPr/>
          </p:nvCxnSpPr>
          <p:spPr>
            <a:xfrm rot="-2700000">
              <a:off x="-2080630" y="-67847"/>
              <a:ext cx="271105" cy="0"/>
            </a:xfrm>
            <a:prstGeom prst="straightConnector1">
              <a:avLst/>
            </a:prstGeom>
            <a:noFill/>
            <a:ln cap="flat" cmpd="sng" w="9525">
              <a:solidFill>
                <a:schemeClr val="accent1"/>
              </a:solidFill>
              <a:prstDash val="solid"/>
              <a:round/>
              <a:headEnd len="med" w="med" type="none"/>
              <a:tailEnd len="med" w="med" type="none"/>
            </a:ln>
          </p:spPr>
        </p:cxnSp>
      </p:grpSp>
      <p:sp>
        <p:nvSpPr>
          <p:cNvPr id="600" name="Google Shape;600;p60"/>
          <p:cNvSpPr/>
          <p:nvPr/>
        </p:nvSpPr>
        <p:spPr>
          <a:xfrm>
            <a:off x="8239175" y="3088575"/>
            <a:ext cx="154800" cy="1548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601" name="Google Shape;601;p60"/>
          <p:cNvPicPr preferRelativeResize="0"/>
          <p:nvPr/>
        </p:nvPicPr>
        <p:blipFill>
          <a:blip r:embed="rId3">
            <a:alphaModFix/>
          </a:blip>
          <a:stretch>
            <a:fillRect/>
          </a:stretch>
        </p:blipFill>
        <p:spPr>
          <a:xfrm>
            <a:off x="152400" y="1244600"/>
            <a:ext cx="8839198" cy="3686578"/>
          </a:xfrm>
          <a:prstGeom prst="rect">
            <a:avLst/>
          </a:prstGeom>
          <a:noFill/>
          <a:ln cap="flat" cmpd="sng" w="76200">
            <a:solidFill>
              <a:schemeClr val="accent2"/>
            </a:solidFill>
            <a:prstDash val="solid"/>
            <a:round/>
            <a:headEnd len="sm" w="sm" type="none"/>
            <a:tailEnd len="sm" w="sm" type="none"/>
          </a:ln>
        </p:spPr>
      </p:pic>
      <p:sp>
        <p:nvSpPr>
          <p:cNvPr id="602" name="Google Shape;602;p60"/>
          <p:cNvSpPr/>
          <p:nvPr/>
        </p:nvSpPr>
        <p:spPr>
          <a:xfrm>
            <a:off x="152400" y="1244600"/>
            <a:ext cx="7778400" cy="2713800"/>
          </a:xfrm>
          <a:prstGeom prst="rect">
            <a:avLst/>
          </a:prstGeom>
          <a:solidFill>
            <a:srgbClr val="000000">
              <a:alpha val="52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60"/>
          <p:cNvSpPr/>
          <p:nvPr/>
        </p:nvSpPr>
        <p:spPr>
          <a:xfrm>
            <a:off x="152275" y="4334600"/>
            <a:ext cx="7778400" cy="596700"/>
          </a:xfrm>
          <a:prstGeom prst="rect">
            <a:avLst/>
          </a:prstGeom>
          <a:solidFill>
            <a:srgbClr val="000000">
              <a:alpha val="52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60"/>
          <p:cNvSpPr/>
          <p:nvPr/>
        </p:nvSpPr>
        <p:spPr>
          <a:xfrm>
            <a:off x="7930675" y="1244600"/>
            <a:ext cx="1060800" cy="3686700"/>
          </a:xfrm>
          <a:prstGeom prst="rect">
            <a:avLst/>
          </a:prstGeom>
          <a:solidFill>
            <a:srgbClr val="000000">
              <a:alpha val="52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60"/>
          <p:cNvSpPr/>
          <p:nvPr/>
        </p:nvSpPr>
        <p:spPr>
          <a:xfrm>
            <a:off x="143575" y="3958400"/>
            <a:ext cx="5474700" cy="376500"/>
          </a:xfrm>
          <a:prstGeom prst="rect">
            <a:avLst/>
          </a:prstGeom>
          <a:solidFill>
            <a:srgbClr val="000000">
              <a:alpha val="52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60"/>
          <p:cNvSpPr/>
          <p:nvPr/>
        </p:nvSpPr>
        <p:spPr>
          <a:xfrm>
            <a:off x="6371675" y="3958400"/>
            <a:ext cx="1559100" cy="376500"/>
          </a:xfrm>
          <a:prstGeom prst="rect">
            <a:avLst/>
          </a:prstGeom>
          <a:solidFill>
            <a:srgbClr val="000000">
              <a:alpha val="52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60"/>
          <p:cNvSpPr/>
          <p:nvPr/>
        </p:nvSpPr>
        <p:spPr>
          <a:xfrm>
            <a:off x="5662575" y="4036775"/>
            <a:ext cx="797100" cy="403200"/>
          </a:xfrm>
          <a:prstGeom prst="rect">
            <a:avLst/>
          </a:prstGeom>
          <a:noFill/>
          <a:ln cap="flat" cmpd="sng" w="2286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60"/>
          <p:cNvSpPr txBox="1"/>
          <p:nvPr>
            <p:ph idx="3" type="subTitle"/>
          </p:nvPr>
        </p:nvSpPr>
        <p:spPr>
          <a:xfrm>
            <a:off x="-110225" y="0"/>
            <a:ext cx="3138900" cy="624600"/>
          </a:xfrm>
          <a:prstGeom prst="rect">
            <a:avLst/>
          </a:prstGeom>
        </p:spPr>
        <p:txBody>
          <a:bodyPr anchorCtr="0" anchor="t" bIns="0" lIns="91425" spcFirstLastPara="1" rIns="91425" wrap="square" tIns="0">
            <a:noAutofit/>
          </a:bodyPr>
          <a:lstStyle/>
          <a:p>
            <a:pPr indent="0" lvl="0" marL="0" rtl="0" algn="l">
              <a:spcBef>
                <a:spcPts val="0"/>
              </a:spcBef>
              <a:spcAft>
                <a:spcPts val="0"/>
              </a:spcAft>
              <a:buNone/>
            </a:pPr>
            <a:r>
              <a:rPr lang="en" sz="2000">
                <a:solidFill>
                  <a:schemeClr val="accent2"/>
                </a:solidFill>
                <a:highlight>
                  <a:schemeClr val="lt1"/>
                </a:highlight>
                <a:latin typeface="Livvic"/>
                <a:ea typeface="Livvic"/>
                <a:cs typeface="Livvic"/>
                <a:sym typeface="Livvic"/>
              </a:rPr>
              <a:t> Results &amp; Analysis </a:t>
            </a:r>
            <a:endParaRPr sz="2000">
              <a:solidFill>
                <a:schemeClr val="accent2"/>
              </a:solidFill>
              <a:highlight>
                <a:schemeClr val="lt1"/>
              </a:highlight>
              <a:latin typeface="Livvic"/>
              <a:ea typeface="Livvic"/>
              <a:cs typeface="Livvic"/>
              <a:sym typeface="Livvic"/>
            </a:endParaRPr>
          </a:p>
        </p:txBody>
      </p:sp>
      <p:sp>
        <p:nvSpPr>
          <p:cNvPr id="609" name="Google Shape;609;p60"/>
          <p:cNvSpPr/>
          <p:nvPr/>
        </p:nvSpPr>
        <p:spPr>
          <a:xfrm>
            <a:off x="5416050" y="298925"/>
            <a:ext cx="553800" cy="553800"/>
          </a:xfrm>
          <a:prstGeom prst="mathMultiply">
            <a:avLst>
              <a:gd fmla="val 23520" name="adj1"/>
            </a:avLst>
          </a:prstGeom>
          <a:solidFill>
            <a:srgbClr val="F7D2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3" name="Shape 613"/>
        <p:cNvGrpSpPr/>
        <p:nvPr/>
      </p:nvGrpSpPr>
      <p:grpSpPr>
        <a:xfrm>
          <a:off x="0" y="0"/>
          <a:ext cx="0" cy="0"/>
          <a:chOff x="0" y="0"/>
          <a:chExt cx="0" cy="0"/>
        </a:xfrm>
      </p:grpSpPr>
      <p:sp>
        <p:nvSpPr>
          <p:cNvPr id="614" name="Google Shape;614;p61"/>
          <p:cNvSpPr txBox="1"/>
          <p:nvPr>
            <p:ph type="title"/>
          </p:nvPr>
        </p:nvSpPr>
        <p:spPr>
          <a:xfrm>
            <a:off x="750425" y="550550"/>
            <a:ext cx="7644000" cy="504300"/>
          </a:xfrm>
          <a:prstGeom prst="rect">
            <a:avLst/>
          </a:prstGeom>
        </p:spPr>
        <p:txBody>
          <a:bodyPr anchorCtr="0" anchor="t" bIns="0" lIns="91425" spcFirstLastPara="1" rIns="91425" wrap="square" tIns="0">
            <a:noAutofit/>
          </a:bodyPr>
          <a:lstStyle/>
          <a:p>
            <a:pPr indent="0" lvl="0" marL="0" rtl="0" algn="ctr">
              <a:spcBef>
                <a:spcPts val="0"/>
              </a:spcBef>
              <a:spcAft>
                <a:spcPts val="0"/>
              </a:spcAft>
              <a:buNone/>
            </a:pPr>
            <a:r>
              <a:rPr lang="en"/>
              <a:t>Our Best Algorithm</a:t>
            </a:r>
            <a:endParaRPr/>
          </a:p>
        </p:txBody>
      </p:sp>
      <p:grpSp>
        <p:nvGrpSpPr>
          <p:cNvPr id="615" name="Google Shape;615;p61"/>
          <p:cNvGrpSpPr/>
          <p:nvPr/>
        </p:nvGrpSpPr>
        <p:grpSpPr>
          <a:xfrm>
            <a:off x="2020550" y="1163300"/>
            <a:ext cx="5103725" cy="2364350"/>
            <a:chOff x="152400" y="1207250"/>
            <a:chExt cx="5103725" cy="2364350"/>
          </a:xfrm>
        </p:grpSpPr>
        <p:sp>
          <p:nvSpPr>
            <p:cNvPr id="616" name="Google Shape;616;p61"/>
            <p:cNvSpPr txBox="1"/>
            <p:nvPr/>
          </p:nvSpPr>
          <p:spPr>
            <a:xfrm>
              <a:off x="445200" y="3390700"/>
              <a:ext cx="4506000" cy="180900"/>
            </a:xfrm>
            <a:prstGeom prst="rect">
              <a:avLst/>
            </a:prstGeom>
            <a:noFill/>
            <a:ln>
              <a:noFill/>
            </a:ln>
          </p:spPr>
          <p:txBody>
            <a:bodyPr anchorCtr="0" anchor="t" bIns="0" lIns="91425" spcFirstLastPara="1" rIns="91425" wrap="square" tIns="0">
              <a:noAutofit/>
            </a:bodyPr>
            <a:lstStyle/>
            <a:p>
              <a:pPr indent="0" lvl="0" marL="0" rtl="0" algn="ctr">
                <a:spcBef>
                  <a:spcPts val="0"/>
                </a:spcBef>
                <a:spcAft>
                  <a:spcPts val="0"/>
                </a:spcAft>
                <a:buNone/>
              </a:pPr>
              <a:r>
                <a:rPr lang="en" sz="1800">
                  <a:solidFill>
                    <a:schemeClr val="accent1"/>
                  </a:solidFill>
                  <a:latin typeface="Livvic"/>
                  <a:ea typeface="Livvic"/>
                  <a:cs typeface="Livvic"/>
                  <a:sym typeface="Livvic"/>
                </a:rPr>
                <a:t>Logistic Regression</a:t>
              </a:r>
              <a:endParaRPr sz="1800">
                <a:solidFill>
                  <a:schemeClr val="accent1"/>
                </a:solidFill>
                <a:latin typeface="Livvic"/>
                <a:ea typeface="Livvic"/>
                <a:cs typeface="Livvic"/>
                <a:sym typeface="Livvic"/>
              </a:endParaRPr>
            </a:p>
            <a:p>
              <a:pPr indent="0" lvl="0" marL="0" rtl="0" algn="l">
                <a:spcBef>
                  <a:spcPts val="0"/>
                </a:spcBef>
                <a:spcAft>
                  <a:spcPts val="0"/>
                </a:spcAft>
                <a:buNone/>
              </a:pPr>
              <a:r>
                <a:t/>
              </a:r>
              <a:endParaRPr b="1" sz="900">
                <a:solidFill>
                  <a:schemeClr val="accent2"/>
                </a:solidFill>
                <a:latin typeface="Livvic"/>
                <a:ea typeface="Livvic"/>
                <a:cs typeface="Livvic"/>
                <a:sym typeface="Livvic"/>
              </a:endParaRPr>
            </a:p>
          </p:txBody>
        </p:sp>
        <p:pic>
          <p:nvPicPr>
            <p:cNvPr id="617" name="Google Shape;617;p61"/>
            <p:cNvPicPr preferRelativeResize="0"/>
            <p:nvPr/>
          </p:nvPicPr>
          <p:blipFill rotWithShape="1">
            <a:blip r:embed="rId3">
              <a:alphaModFix/>
            </a:blip>
            <a:srcRect b="15261" l="0" r="0" t="0"/>
            <a:stretch/>
          </p:blipFill>
          <p:spPr>
            <a:xfrm>
              <a:off x="152400" y="1207250"/>
              <a:ext cx="5103725" cy="2183450"/>
            </a:xfrm>
            <a:prstGeom prst="rect">
              <a:avLst/>
            </a:prstGeom>
            <a:noFill/>
            <a:ln>
              <a:noFill/>
            </a:ln>
          </p:spPr>
        </p:pic>
      </p:grpSp>
      <p:sp>
        <p:nvSpPr>
          <p:cNvPr id="618" name="Google Shape;618;p61"/>
          <p:cNvSpPr txBox="1"/>
          <p:nvPr/>
        </p:nvSpPr>
        <p:spPr>
          <a:xfrm>
            <a:off x="637350" y="3859850"/>
            <a:ext cx="7869300" cy="867000"/>
          </a:xfrm>
          <a:prstGeom prst="rect">
            <a:avLst/>
          </a:prstGeom>
          <a:noFill/>
          <a:ln>
            <a:noFill/>
          </a:ln>
        </p:spPr>
        <p:txBody>
          <a:bodyPr anchorCtr="0" anchor="t" bIns="91425" lIns="91425" spcFirstLastPara="1" rIns="91425" wrap="square" tIns="91425">
            <a:spAutoFit/>
          </a:bodyPr>
          <a:lstStyle/>
          <a:p>
            <a:pPr indent="-342900" lvl="0" marL="457200" rtl="0" algn="l">
              <a:spcBef>
                <a:spcPts val="1000"/>
              </a:spcBef>
              <a:spcAft>
                <a:spcPts val="0"/>
              </a:spcAft>
              <a:buClr>
                <a:schemeClr val="accent2"/>
              </a:buClr>
              <a:buSzPts val="1800"/>
              <a:buFont typeface="Livvic"/>
              <a:buChar char="●"/>
            </a:pPr>
            <a:r>
              <a:rPr lang="en" sz="1800">
                <a:solidFill>
                  <a:schemeClr val="accent2"/>
                </a:solidFill>
                <a:latin typeface="Livvic"/>
                <a:ea typeface="Livvic"/>
                <a:cs typeface="Livvic"/>
                <a:sym typeface="Livvic"/>
              </a:rPr>
              <a:t>Most reliable / consistent algorithm</a:t>
            </a:r>
            <a:endParaRPr sz="1800">
              <a:solidFill>
                <a:schemeClr val="accent2"/>
              </a:solidFill>
              <a:latin typeface="Livvic"/>
              <a:ea typeface="Livvic"/>
              <a:cs typeface="Livvic"/>
              <a:sym typeface="Livvic"/>
            </a:endParaRPr>
          </a:p>
          <a:p>
            <a:pPr indent="-342900" lvl="0" marL="457200" rtl="0" algn="l">
              <a:spcBef>
                <a:spcPts val="1000"/>
              </a:spcBef>
              <a:spcAft>
                <a:spcPts val="0"/>
              </a:spcAft>
              <a:buClr>
                <a:schemeClr val="accent2"/>
              </a:buClr>
              <a:buSzPts val="1800"/>
              <a:buFont typeface="Livvic"/>
              <a:buChar char="●"/>
            </a:pPr>
            <a:r>
              <a:rPr lang="en" sz="1800">
                <a:solidFill>
                  <a:schemeClr val="accent2"/>
                </a:solidFill>
                <a:latin typeface="Livvic"/>
                <a:ea typeface="Livvic"/>
                <a:cs typeface="Livvic"/>
                <a:sym typeface="Livvic"/>
              </a:rPr>
              <a:t>S-curve is good at approximating datasets with binary classifications</a:t>
            </a:r>
            <a:endParaRPr sz="1800">
              <a:solidFill>
                <a:schemeClr val="accent2"/>
              </a:solidFill>
              <a:latin typeface="Livvic"/>
              <a:ea typeface="Livvic"/>
              <a:cs typeface="Livvic"/>
              <a:sym typeface="Livvic"/>
            </a:endParaRPr>
          </a:p>
        </p:txBody>
      </p:sp>
      <p:sp>
        <p:nvSpPr>
          <p:cNvPr id="619" name="Google Shape;619;p61"/>
          <p:cNvSpPr txBox="1"/>
          <p:nvPr>
            <p:ph idx="4294967295" type="subTitle"/>
          </p:nvPr>
        </p:nvSpPr>
        <p:spPr>
          <a:xfrm>
            <a:off x="-110225" y="0"/>
            <a:ext cx="3138900" cy="624600"/>
          </a:xfrm>
          <a:prstGeom prst="rect">
            <a:avLst/>
          </a:prstGeom>
        </p:spPr>
        <p:txBody>
          <a:bodyPr anchorCtr="0" anchor="t" bIns="0" lIns="91425" spcFirstLastPara="1" rIns="91425" wrap="square" tIns="0">
            <a:noAutofit/>
          </a:bodyPr>
          <a:lstStyle/>
          <a:p>
            <a:pPr indent="0" lvl="0" marL="0" rtl="0" algn="l">
              <a:spcBef>
                <a:spcPts val="0"/>
              </a:spcBef>
              <a:spcAft>
                <a:spcPts val="1200"/>
              </a:spcAft>
              <a:buNone/>
            </a:pPr>
            <a:r>
              <a:rPr lang="en" sz="2000">
                <a:solidFill>
                  <a:schemeClr val="accent2"/>
                </a:solidFill>
                <a:highlight>
                  <a:schemeClr val="lt1"/>
                </a:highlight>
                <a:latin typeface="Livvic"/>
                <a:ea typeface="Livvic"/>
                <a:cs typeface="Livvic"/>
                <a:sym typeface="Livvic"/>
              </a:rPr>
              <a:t> Results &amp; Analysis </a:t>
            </a:r>
            <a:endParaRPr sz="2000">
              <a:solidFill>
                <a:schemeClr val="accent2"/>
              </a:solidFill>
              <a:highlight>
                <a:schemeClr val="lt1"/>
              </a:highlight>
              <a:latin typeface="Livvic"/>
              <a:ea typeface="Livvic"/>
              <a:cs typeface="Livvic"/>
              <a:sym typeface="Livvic"/>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3" name="Shape 623"/>
        <p:cNvGrpSpPr/>
        <p:nvPr/>
      </p:nvGrpSpPr>
      <p:grpSpPr>
        <a:xfrm>
          <a:off x="0" y="0"/>
          <a:ext cx="0" cy="0"/>
          <a:chOff x="0" y="0"/>
          <a:chExt cx="0" cy="0"/>
        </a:xfrm>
      </p:grpSpPr>
      <p:sp>
        <p:nvSpPr>
          <p:cNvPr id="624" name="Google Shape;624;p62"/>
          <p:cNvSpPr txBox="1"/>
          <p:nvPr>
            <p:ph type="title"/>
          </p:nvPr>
        </p:nvSpPr>
        <p:spPr>
          <a:xfrm flipH="1">
            <a:off x="1346400" y="1982550"/>
            <a:ext cx="6451200" cy="1178400"/>
          </a:xfrm>
          <a:prstGeom prst="rect">
            <a:avLst/>
          </a:prstGeom>
          <a:effectLst>
            <a:outerShdw blurRad="285750" rotWithShape="0" algn="bl" dir="5400000" dist="19050">
              <a:schemeClr val="accent1">
                <a:alpha val="50000"/>
              </a:schemeClr>
            </a:outerShdw>
          </a:effectLst>
        </p:spPr>
        <p:txBody>
          <a:bodyPr anchorCtr="0" anchor="t" bIns="0" lIns="91425" spcFirstLastPara="1" rIns="91425" wrap="square" tIns="0">
            <a:noAutofit/>
          </a:bodyPr>
          <a:lstStyle/>
          <a:p>
            <a:pPr indent="0" lvl="0" marL="0" rtl="0" algn="ctr">
              <a:spcBef>
                <a:spcPts val="0"/>
              </a:spcBef>
              <a:spcAft>
                <a:spcPts val="0"/>
              </a:spcAft>
              <a:buNone/>
            </a:pPr>
            <a:r>
              <a:rPr lang="en">
                <a:solidFill>
                  <a:schemeClr val="accent2"/>
                </a:solidFill>
              </a:rPr>
              <a:t>Limitations</a:t>
            </a:r>
            <a:endParaRPr>
              <a:solidFill>
                <a:schemeClr val="accent2"/>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8" name="Shape 628"/>
        <p:cNvGrpSpPr/>
        <p:nvPr/>
      </p:nvGrpSpPr>
      <p:grpSpPr>
        <a:xfrm>
          <a:off x="0" y="0"/>
          <a:ext cx="0" cy="0"/>
          <a:chOff x="0" y="0"/>
          <a:chExt cx="0" cy="0"/>
        </a:xfrm>
      </p:grpSpPr>
      <p:sp>
        <p:nvSpPr>
          <p:cNvPr id="629" name="Google Shape;629;p63"/>
          <p:cNvSpPr/>
          <p:nvPr/>
        </p:nvSpPr>
        <p:spPr>
          <a:xfrm flipH="1" rot="-1828199">
            <a:off x="-1607365" y="3839980"/>
            <a:ext cx="3288852" cy="3702793"/>
          </a:xfrm>
          <a:custGeom>
            <a:rect b="b" l="l" r="r" t="t"/>
            <a:pathLst>
              <a:path extrusionOk="0" h="6351" w="5641">
                <a:moveTo>
                  <a:pt x="3688" y="1"/>
                </a:moveTo>
                <a:cubicBezTo>
                  <a:pt x="3070" y="1"/>
                  <a:pt x="2405" y="379"/>
                  <a:pt x="1942" y="919"/>
                </a:cubicBezTo>
                <a:cubicBezTo>
                  <a:pt x="1646" y="1276"/>
                  <a:pt x="1339" y="1624"/>
                  <a:pt x="1033" y="1981"/>
                </a:cubicBezTo>
                <a:cubicBezTo>
                  <a:pt x="1" y="3146"/>
                  <a:pt x="451" y="4944"/>
                  <a:pt x="1687" y="5843"/>
                </a:cubicBezTo>
                <a:cubicBezTo>
                  <a:pt x="2158" y="6190"/>
                  <a:pt x="2726" y="6351"/>
                  <a:pt x="3270" y="6351"/>
                </a:cubicBezTo>
                <a:cubicBezTo>
                  <a:pt x="4011" y="6351"/>
                  <a:pt x="4709" y="6052"/>
                  <a:pt x="5069" y="5517"/>
                </a:cubicBezTo>
                <a:cubicBezTo>
                  <a:pt x="5641" y="4668"/>
                  <a:pt x="3352" y="4454"/>
                  <a:pt x="4609" y="1828"/>
                </a:cubicBezTo>
                <a:cubicBezTo>
                  <a:pt x="4844" y="1348"/>
                  <a:pt x="5089" y="888"/>
                  <a:pt x="4680" y="439"/>
                </a:cubicBezTo>
                <a:cubicBezTo>
                  <a:pt x="4400" y="132"/>
                  <a:pt x="4052" y="1"/>
                  <a:pt x="3688" y="1"/>
                </a:cubicBezTo>
                <a:close/>
              </a:path>
            </a:pathLst>
          </a:cu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63"/>
          <p:cNvSpPr/>
          <p:nvPr/>
        </p:nvSpPr>
        <p:spPr>
          <a:xfrm flipH="1">
            <a:off x="3682827" y="154325"/>
            <a:ext cx="154800" cy="1548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63"/>
          <p:cNvSpPr/>
          <p:nvPr/>
        </p:nvSpPr>
        <p:spPr>
          <a:xfrm flipH="1">
            <a:off x="8851138" y="1731600"/>
            <a:ext cx="154800" cy="1548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2" name="Google Shape;632;p63"/>
          <p:cNvGrpSpPr/>
          <p:nvPr/>
        </p:nvGrpSpPr>
        <p:grpSpPr>
          <a:xfrm>
            <a:off x="6690659" y="-293151"/>
            <a:ext cx="253523" cy="253753"/>
            <a:chOff x="-2040928" y="-163697"/>
            <a:chExt cx="191700" cy="191845"/>
          </a:xfrm>
        </p:grpSpPr>
        <p:cxnSp>
          <p:nvCxnSpPr>
            <p:cNvPr id="633" name="Google Shape;633;p63"/>
            <p:cNvCxnSpPr/>
            <p:nvPr/>
          </p:nvCxnSpPr>
          <p:spPr>
            <a:xfrm>
              <a:off x="-1945078" y="-203255"/>
              <a:ext cx="0" cy="271105"/>
            </a:xfrm>
            <a:prstGeom prst="straightConnector1">
              <a:avLst/>
            </a:prstGeom>
            <a:noFill/>
            <a:ln cap="flat" cmpd="sng" w="9525">
              <a:solidFill>
                <a:schemeClr val="accent1"/>
              </a:solidFill>
              <a:prstDash val="solid"/>
              <a:round/>
              <a:headEnd len="med" w="med" type="none"/>
              <a:tailEnd len="med" w="med" type="none"/>
            </a:ln>
          </p:spPr>
        </p:cxnSp>
        <p:cxnSp>
          <p:nvCxnSpPr>
            <p:cNvPr id="634" name="Google Shape;634;p63"/>
            <p:cNvCxnSpPr/>
            <p:nvPr/>
          </p:nvCxnSpPr>
          <p:spPr>
            <a:xfrm rot="-2700000">
              <a:off x="-2080630" y="-67847"/>
              <a:ext cx="271105" cy="0"/>
            </a:xfrm>
            <a:prstGeom prst="straightConnector1">
              <a:avLst/>
            </a:prstGeom>
            <a:noFill/>
            <a:ln cap="flat" cmpd="sng" w="9525">
              <a:solidFill>
                <a:schemeClr val="accent1"/>
              </a:solidFill>
              <a:prstDash val="solid"/>
              <a:round/>
              <a:headEnd len="med" w="med" type="none"/>
              <a:tailEnd len="med" w="med" type="none"/>
            </a:ln>
          </p:spPr>
        </p:cxnSp>
      </p:grpSp>
      <p:sp>
        <p:nvSpPr>
          <p:cNvPr id="635" name="Google Shape;635;p63"/>
          <p:cNvSpPr txBox="1"/>
          <p:nvPr/>
        </p:nvSpPr>
        <p:spPr>
          <a:xfrm>
            <a:off x="194625" y="678449"/>
            <a:ext cx="5738700" cy="37866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rPr b="1" lang="en" sz="2000" u="sng">
                <a:solidFill>
                  <a:schemeClr val="accent2"/>
                </a:solidFill>
                <a:latin typeface="Livvic"/>
                <a:ea typeface="Livvic"/>
                <a:cs typeface="Livvic"/>
                <a:sym typeface="Livvic"/>
              </a:rPr>
              <a:t>Limitations: </a:t>
            </a:r>
            <a:endParaRPr b="1" sz="2000" u="sng">
              <a:solidFill>
                <a:schemeClr val="accent2"/>
              </a:solidFill>
              <a:latin typeface="Livvic"/>
              <a:ea typeface="Livvic"/>
              <a:cs typeface="Livvic"/>
              <a:sym typeface="Livvic"/>
            </a:endParaRPr>
          </a:p>
          <a:p>
            <a:pPr indent="-355600" lvl="0" marL="457200" rtl="0" algn="l">
              <a:spcBef>
                <a:spcPts val="0"/>
              </a:spcBef>
              <a:spcAft>
                <a:spcPts val="0"/>
              </a:spcAft>
              <a:buClr>
                <a:schemeClr val="accent2"/>
              </a:buClr>
              <a:buSzPts val="2000"/>
              <a:buFont typeface="Livvic"/>
              <a:buChar char="●"/>
            </a:pPr>
            <a:r>
              <a:rPr lang="en" sz="2000">
                <a:solidFill>
                  <a:schemeClr val="accent2"/>
                </a:solidFill>
                <a:latin typeface="Livvic"/>
                <a:ea typeface="Livvic"/>
                <a:cs typeface="Livvic"/>
                <a:sym typeface="Livvic"/>
              </a:rPr>
              <a:t>Data bias</a:t>
            </a:r>
            <a:endParaRPr sz="2000">
              <a:solidFill>
                <a:schemeClr val="accent2"/>
              </a:solidFill>
              <a:latin typeface="Livvic"/>
              <a:ea typeface="Livvic"/>
              <a:cs typeface="Livvic"/>
              <a:sym typeface="Livvic"/>
            </a:endParaRPr>
          </a:p>
          <a:p>
            <a:pPr indent="0" lvl="0" marL="457200" rtl="0" algn="l">
              <a:spcBef>
                <a:spcPts val="0"/>
              </a:spcBef>
              <a:spcAft>
                <a:spcPts val="0"/>
              </a:spcAft>
              <a:buNone/>
            </a:pPr>
            <a:r>
              <a:rPr lang="en" sz="2000">
                <a:solidFill>
                  <a:schemeClr val="accent2"/>
                </a:solidFill>
                <a:latin typeface="Livvic"/>
                <a:ea typeface="Livvic"/>
                <a:cs typeface="Livvic"/>
                <a:sym typeface="Livvic"/>
              </a:rPr>
              <a:t>-large enough sample size</a:t>
            </a:r>
            <a:endParaRPr sz="2000">
              <a:solidFill>
                <a:schemeClr val="accent2"/>
              </a:solidFill>
              <a:latin typeface="Livvic"/>
              <a:ea typeface="Livvic"/>
              <a:cs typeface="Livvic"/>
              <a:sym typeface="Livvic"/>
            </a:endParaRPr>
          </a:p>
          <a:p>
            <a:pPr indent="0" lvl="0" marL="457200" rtl="0" algn="l">
              <a:spcBef>
                <a:spcPts val="0"/>
              </a:spcBef>
              <a:spcAft>
                <a:spcPts val="0"/>
              </a:spcAft>
              <a:buNone/>
            </a:pPr>
            <a:r>
              <a:rPr lang="en" sz="2000">
                <a:solidFill>
                  <a:schemeClr val="accent2"/>
                </a:solidFill>
                <a:latin typeface="Livvic"/>
                <a:ea typeface="Livvic"/>
                <a:cs typeface="Livvic"/>
                <a:sym typeface="Livvic"/>
              </a:rPr>
              <a:t>-information about the patients</a:t>
            </a:r>
            <a:endParaRPr sz="2000">
              <a:solidFill>
                <a:schemeClr val="accent2"/>
              </a:solidFill>
              <a:latin typeface="Livvic"/>
              <a:ea typeface="Livvic"/>
              <a:cs typeface="Livvic"/>
              <a:sym typeface="Livvic"/>
            </a:endParaRPr>
          </a:p>
          <a:p>
            <a:pPr indent="-355600" lvl="0" marL="457200" rtl="0" algn="l">
              <a:spcBef>
                <a:spcPts val="0"/>
              </a:spcBef>
              <a:spcAft>
                <a:spcPts val="0"/>
              </a:spcAft>
              <a:buClr>
                <a:schemeClr val="accent2"/>
              </a:buClr>
              <a:buSzPts val="2000"/>
              <a:buFont typeface="Livvic"/>
              <a:buChar char="●"/>
            </a:pPr>
            <a:r>
              <a:rPr lang="en" sz="2000">
                <a:solidFill>
                  <a:schemeClr val="accent2"/>
                </a:solidFill>
                <a:latin typeface="Livvic"/>
                <a:ea typeface="Livvic"/>
                <a:cs typeface="Livvic"/>
                <a:sym typeface="Livvic"/>
              </a:rPr>
              <a:t>Unknown sampling method</a:t>
            </a:r>
            <a:endParaRPr sz="2000">
              <a:solidFill>
                <a:schemeClr val="accent2"/>
              </a:solidFill>
              <a:latin typeface="Livvic"/>
              <a:ea typeface="Livvic"/>
              <a:cs typeface="Livvic"/>
              <a:sym typeface="Livvic"/>
            </a:endParaRPr>
          </a:p>
          <a:p>
            <a:pPr indent="-355600" lvl="0" marL="457200" rtl="0" algn="l">
              <a:spcBef>
                <a:spcPts val="0"/>
              </a:spcBef>
              <a:spcAft>
                <a:spcPts val="0"/>
              </a:spcAft>
              <a:buClr>
                <a:schemeClr val="accent2"/>
              </a:buClr>
              <a:buSzPts val="2000"/>
              <a:buFont typeface="Livvic"/>
              <a:buChar char="●"/>
            </a:pPr>
            <a:r>
              <a:rPr lang="en" sz="2000">
                <a:solidFill>
                  <a:schemeClr val="accent2"/>
                </a:solidFill>
                <a:latin typeface="Livvic"/>
                <a:ea typeface="Livvic"/>
                <a:cs typeface="Livvic"/>
                <a:sym typeface="Livvic"/>
              </a:rPr>
              <a:t>Misrepresentation of the population</a:t>
            </a:r>
            <a:endParaRPr sz="2000">
              <a:solidFill>
                <a:schemeClr val="accent2"/>
              </a:solidFill>
              <a:latin typeface="Livvic"/>
              <a:ea typeface="Livvic"/>
              <a:cs typeface="Livvic"/>
              <a:sym typeface="Livvic"/>
            </a:endParaRPr>
          </a:p>
          <a:p>
            <a:pPr indent="0" lvl="0" marL="0" rtl="0" algn="l">
              <a:spcBef>
                <a:spcPts val="0"/>
              </a:spcBef>
              <a:spcAft>
                <a:spcPts val="0"/>
              </a:spcAft>
              <a:buNone/>
            </a:pPr>
            <a:r>
              <a:t/>
            </a:r>
            <a:endParaRPr sz="2000">
              <a:solidFill>
                <a:schemeClr val="accent2"/>
              </a:solidFill>
              <a:latin typeface="Livvic"/>
              <a:ea typeface="Livvic"/>
              <a:cs typeface="Livvic"/>
              <a:sym typeface="Livvic"/>
            </a:endParaRPr>
          </a:p>
          <a:p>
            <a:pPr indent="0" lvl="0" marL="457200" rtl="0" algn="l">
              <a:spcBef>
                <a:spcPts val="0"/>
              </a:spcBef>
              <a:spcAft>
                <a:spcPts val="0"/>
              </a:spcAft>
              <a:buNone/>
            </a:pPr>
            <a:r>
              <a:rPr b="1" lang="en" sz="2000" u="sng">
                <a:solidFill>
                  <a:schemeClr val="accent2"/>
                </a:solidFill>
                <a:latin typeface="Livvic"/>
                <a:ea typeface="Livvic"/>
                <a:cs typeface="Livvic"/>
                <a:sym typeface="Livvic"/>
              </a:rPr>
              <a:t>Resolutions:</a:t>
            </a:r>
            <a:endParaRPr b="1" sz="2000" u="sng">
              <a:solidFill>
                <a:schemeClr val="accent2"/>
              </a:solidFill>
              <a:latin typeface="Livvic"/>
              <a:ea typeface="Livvic"/>
              <a:cs typeface="Livvic"/>
              <a:sym typeface="Livvic"/>
            </a:endParaRPr>
          </a:p>
          <a:p>
            <a:pPr indent="-355600" lvl="0" marL="457200" rtl="0" algn="l">
              <a:spcBef>
                <a:spcPts val="0"/>
              </a:spcBef>
              <a:spcAft>
                <a:spcPts val="0"/>
              </a:spcAft>
              <a:buClr>
                <a:schemeClr val="accent2"/>
              </a:buClr>
              <a:buSzPts val="2000"/>
              <a:buFont typeface="Livvic"/>
              <a:buChar char="●"/>
            </a:pPr>
            <a:r>
              <a:rPr lang="en" sz="2000">
                <a:solidFill>
                  <a:schemeClr val="accent2"/>
                </a:solidFill>
                <a:latin typeface="Livvic"/>
                <a:ea typeface="Livvic"/>
                <a:cs typeface="Livvic"/>
                <a:sym typeface="Livvic"/>
              </a:rPr>
              <a:t>Larger sample data set </a:t>
            </a:r>
            <a:endParaRPr sz="2000">
              <a:solidFill>
                <a:schemeClr val="accent2"/>
              </a:solidFill>
              <a:latin typeface="Livvic"/>
              <a:ea typeface="Livvic"/>
              <a:cs typeface="Livvic"/>
              <a:sym typeface="Livvic"/>
            </a:endParaRPr>
          </a:p>
          <a:p>
            <a:pPr indent="-355600" lvl="0" marL="457200" rtl="0" algn="l">
              <a:spcBef>
                <a:spcPts val="0"/>
              </a:spcBef>
              <a:spcAft>
                <a:spcPts val="0"/>
              </a:spcAft>
              <a:buClr>
                <a:schemeClr val="accent2"/>
              </a:buClr>
              <a:buSzPts val="2000"/>
              <a:buFont typeface="Livvic"/>
              <a:buChar char="●"/>
            </a:pPr>
            <a:r>
              <a:rPr lang="en" sz="2000">
                <a:solidFill>
                  <a:schemeClr val="accent2"/>
                </a:solidFill>
                <a:latin typeface="Livvic"/>
                <a:ea typeface="Livvic"/>
                <a:cs typeface="Livvic"/>
                <a:sym typeface="Livvic"/>
              </a:rPr>
              <a:t>1000 samples per class </a:t>
            </a:r>
            <a:endParaRPr sz="2000">
              <a:solidFill>
                <a:schemeClr val="accent2"/>
              </a:solidFill>
              <a:latin typeface="Livvic"/>
              <a:ea typeface="Livvic"/>
              <a:cs typeface="Livvic"/>
              <a:sym typeface="Livvic"/>
            </a:endParaRPr>
          </a:p>
          <a:p>
            <a:pPr indent="-355600" lvl="0" marL="457200" rtl="0" algn="l">
              <a:spcBef>
                <a:spcPts val="0"/>
              </a:spcBef>
              <a:spcAft>
                <a:spcPts val="0"/>
              </a:spcAft>
              <a:buClr>
                <a:schemeClr val="accent2"/>
              </a:buClr>
              <a:buSzPts val="2000"/>
              <a:buFont typeface="Livvic"/>
              <a:buChar char="●"/>
            </a:pPr>
            <a:r>
              <a:rPr lang="en" sz="2000">
                <a:solidFill>
                  <a:schemeClr val="accent2"/>
                </a:solidFill>
                <a:latin typeface="Livvic"/>
                <a:ea typeface="Livvic"/>
                <a:cs typeface="Livvic"/>
                <a:sym typeface="Livvic"/>
              </a:rPr>
              <a:t>Randomly sampled </a:t>
            </a:r>
            <a:endParaRPr>
              <a:solidFill>
                <a:schemeClr val="accent2"/>
              </a:solidFill>
              <a:highlight>
                <a:schemeClr val="lt1"/>
              </a:highlight>
              <a:latin typeface="Livvic"/>
              <a:ea typeface="Livvic"/>
              <a:cs typeface="Livvic"/>
              <a:sym typeface="Livvic"/>
            </a:endParaRPr>
          </a:p>
          <a:p>
            <a:pPr indent="0" lvl="0" marL="457200" rtl="0" algn="l">
              <a:spcBef>
                <a:spcPts val="0"/>
              </a:spcBef>
              <a:spcAft>
                <a:spcPts val="0"/>
              </a:spcAft>
              <a:buNone/>
            </a:pPr>
            <a:r>
              <a:t/>
            </a:r>
            <a:endParaRPr>
              <a:latin typeface="Livvic"/>
              <a:ea typeface="Livvic"/>
              <a:cs typeface="Livvic"/>
              <a:sym typeface="Livvic"/>
            </a:endParaRPr>
          </a:p>
        </p:txBody>
      </p:sp>
      <p:pic>
        <p:nvPicPr>
          <p:cNvPr id="636" name="Google Shape;636;p63"/>
          <p:cNvPicPr preferRelativeResize="0"/>
          <p:nvPr/>
        </p:nvPicPr>
        <p:blipFill>
          <a:blip r:embed="rId3">
            <a:alphaModFix/>
          </a:blip>
          <a:stretch>
            <a:fillRect/>
          </a:stretch>
        </p:blipFill>
        <p:spPr>
          <a:xfrm>
            <a:off x="5268700" y="248750"/>
            <a:ext cx="3252124" cy="2435812"/>
          </a:xfrm>
          <a:prstGeom prst="rect">
            <a:avLst/>
          </a:prstGeom>
          <a:noFill/>
          <a:ln cap="flat" cmpd="sng" w="28575">
            <a:solidFill>
              <a:schemeClr val="accent2"/>
            </a:solidFill>
            <a:prstDash val="solid"/>
            <a:round/>
            <a:headEnd len="sm" w="sm" type="none"/>
            <a:tailEnd len="sm" w="sm" type="none"/>
          </a:ln>
        </p:spPr>
      </p:pic>
      <p:sp>
        <p:nvSpPr>
          <p:cNvPr id="637" name="Google Shape;637;p63"/>
          <p:cNvSpPr txBox="1"/>
          <p:nvPr>
            <p:ph idx="4" type="subTitle"/>
          </p:nvPr>
        </p:nvSpPr>
        <p:spPr>
          <a:xfrm>
            <a:off x="-89075" y="0"/>
            <a:ext cx="3771900" cy="624600"/>
          </a:xfrm>
          <a:prstGeom prst="rect">
            <a:avLst/>
          </a:prstGeom>
        </p:spPr>
        <p:txBody>
          <a:bodyPr anchorCtr="0" anchor="t" bIns="0" lIns="91425" spcFirstLastPara="1" rIns="91425" wrap="square" tIns="0">
            <a:noAutofit/>
          </a:bodyPr>
          <a:lstStyle/>
          <a:p>
            <a:pPr indent="0" lvl="0" marL="0" rtl="0" algn="l">
              <a:spcBef>
                <a:spcPts val="0"/>
              </a:spcBef>
              <a:spcAft>
                <a:spcPts val="0"/>
              </a:spcAft>
              <a:buNone/>
            </a:pPr>
            <a:r>
              <a:rPr lang="en">
                <a:highlight>
                  <a:schemeClr val="lt1"/>
                </a:highlight>
                <a:latin typeface="Livvic"/>
                <a:ea typeface="Livvic"/>
                <a:cs typeface="Livvic"/>
                <a:sym typeface="Livvic"/>
              </a:rPr>
              <a:t> Limitations</a:t>
            </a:r>
            <a:r>
              <a:rPr lang="en">
                <a:highlight>
                  <a:schemeClr val="lt1"/>
                </a:highlight>
                <a:latin typeface="Livvic"/>
                <a:ea typeface="Livvic"/>
                <a:cs typeface="Livvic"/>
                <a:sym typeface="Livvic"/>
              </a:rPr>
              <a:t> </a:t>
            </a:r>
            <a:r>
              <a:rPr lang="en">
                <a:highlight>
                  <a:schemeClr val="lt1"/>
                </a:highlight>
                <a:latin typeface="Livvic"/>
                <a:ea typeface="Livvic"/>
                <a:cs typeface="Livvic"/>
                <a:sym typeface="Livvic"/>
              </a:rPr>
              <a:t>&amp;</a:t>
            </a:r>
            <a:r>
              <a:rPr lang="en">
                <a:highlight>
                  <a:schemeClr val="lt1"/>
                </a:highlight>
                <a:latin typeface="Livvic"/>
                <a:ea typeface="Livvic"/>
                <a:cs typeface="Livvic"/>
                <a:sym typeface="Livvic"/>
              </a:rPr>
              <a:t> Resolutions </a:t>
            </a:r>
            <a:endParaRPr>
              <a:highlight>
                <a:schemeClr val="lt1"/>
              </a:highlight>
              <a:latin typeface="Livvic"/>
              <a:ea typeface="Livvic"/>
              <a:cs typeface="Livvic"/>
              <a:sym typeface="Livvic"/>
            </a:endParaRPr>
          </a:p>
        </p:txBody>
      </p:sp>
      <p:pic>
        <p:nvPicPr>
          <p:cNvPr id="638" name="Google Shape;638;p63"/>
          <p:cNvPicPr preferRelativeResize="0"/>
          <p:nvPr/>
        </p:nvPicPr>
        <p:blipFill>
          <a:blip r:embed="rId4">
            <a:alphaModFix/>
          </a:blip>
          <a:stretch>
            <a:fillRect/>
          </a:stretch>
        </p:blipFill>
        <p:spPr>
          <a:xfrm>
            <a:off x="5279101" y="2855350"/>
            <a:ext cx="3252125" cy="1917500"/>
          </a:xfrm>
          <a:prstGeom prst="rect">
            <a:avLst/>
          </a:prstGeom>
          <a:noFill/>
          <a:ln cap="flat" cmpd="sng" w="28575">
            <a:solidFill>
              <a:schemeClr val="accent2"/>
            </a:solidFill>
            <a:prstDash val="solid"/>
            <a:round/>
            <a:headEnd len="sm" w="sm" type="none"/>
            <a:tailEnd len="sm" w="sm" type="none"/>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2" name="Shape 642"/>
        <p:cNvGrpSpPr/>
        <p:nvPr/>
      </p:nvGrpSpPr>
      <p:grpSpPr>
        <a:xfrm>
          <a:off x="0" y="0"/>
          <a:ext cx="0" cy="0"/>
          <a:chOff x="0" y="0"/>
          <a:chExt cx="0" cy="0"/>
        </a:xfrm>
      </p:grpSpPr>
      <p:sp>
        <p:nvSpPr>
          <p:cNvPr id="643" name="Google Shape;643;p64"/>
          <p:cNvSpPr txBox="1"/>
          <p:nvPr>
            <p:ph type="title"/>
          </p:nvPr>
        </p:nvSpPr>
        <p:spPr>
          <a:xfrm flipH="1">
            <a:off x="1346400" y="1982550"/>
            <a:ext cx="6451200" cy="1178400"/>
          </a:xfrm>
          <a:prstGeom prst="rect">
            <a:avLst/>
          </a:prstGeom>
          <a:effectLst>
            <a:outerShdw blurRad="285750" rotWithShape="0" algn="bl" dir="5400000" dist="19050">
              <a:schemeClr val="accent1">
                <a:alpha val="50000"/>
              </a:schemeClr>
            </a:outerShdw>
          </a:effectLst>
        </p:spPr>
        <p:txBody>
          <a:bodyPr anchorCtr="0" anchor="t" bIns="0" lIns="91425" spcFirstLastPara="1" rIns="91425" wrap="square" tIns="0">
            <a:noAutofit/>
          </a:bodyPr>
          <a:lstStyle/>
          <a:p>
            <a:pPr indent="0" lvl="0" marL="0" rtl="0" algn="ctr">
              <a:spcBef>
                <a:spcPts val="0"/>
              </a:spcBef>
              <a:spcAft>
                <a:spcPts val="0"/>
              </a:spcAft>
              <a:buNone/>
            </a:pPr>
            <a:r>
              <a:rPr lang="en">
                <a:solidFill>
                  <a:schemeClr val="accent2"/>
                </a:solidFill>
              </a:rPr>
              <a:t>Applications</a:t>
            </a:r>
            <a:endParaRPr>
              <a:solidFill>
                <a:schemeClr val="accent2"/>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7" name="Shape 647"/>
        <p:cNvGrpSpPr/>
        <p:nvPr/>
      </p:nvGrpSpPr>
      <p:grpSpPr>
        <a:xfrm>
          <a:off x="0" y="0"/>
          <a:ext cx="0" cy="0"/>
          <a:chOff x="0" y="0"/>
          <a:chExt cx="0" cy="0"/>
        </a:xfrm>
      </p:grpSpPr>
      <p:sp>
        <p:nvSpPr>
          <p:cNvPr id="648" name="Google Shape;648;p65"/>
          <p:cNvSpPr/>
          <p:nvPr/>
        </p:nvSpPr>
        <p:spPr>
          <a:xfrm rot="821154">
            <a:off x="5493744" y="379750"/>
            <a:ext cx="154692" cy="154692"/>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65"/>
          <p:cNvSpPr txBox="1"/>
          <p:nvPr>
            <p:ph idx="4294967295" type="subTitle"/>
          </p:nvPr>
        </p:nvSpPr>
        <p:spPr>
          <a:xfrm>
            <a:off x="-89075" y="0"/>
            <a:ext cx="3771900" cy="624600"/>
          </a:xfrm>
          <a:prstGeom prst="rect">
            <a:avLst/>
          </a:prstGeom>
        </p:spPr>
        <p:txBody>
          <a:bodyPr anchorCtr="0" anchor="t" bIns="0" lIns="91425" spcFirstLastPara="1" rIns="91425" wrap="square" tIns="0">
            <a:noAutofit/>
          </a:bodyPr>
          <a:lstStyle/>
          <a:p>
            <a:pPr indent="0" lvl="0" marL="0" rtl="0" algn="l">
              <a:spcBef>
                <a:spcPts val="0"/>
              </a:spcBef>
              <a:spcAft>
                <a:spcPts val="1200"/>
              </a:spcAft>
              <a:buNone/>
            </a:pPr>
            <a:r>
              <a:rPr lang="en">
                <a:highlight>
                  <a:schemeClr val="lt1"/>
                </a:highlight>
              </a:rPr>
              <a:t>Applications</a:t>
            </a:r>
            <a:endParaRPr>
              <a:highlight>
                <a:schemeClr val="lt1"/>
              </a:highlight>
              <a:latin typeface="Livvic"/>
              <a:ea typeface="Livvic"/>
              <a:cs typeface="Livvic"/>
              <a:sym typeface="Livvic"/>
            </a:endParaRPr>
          </a:p>
        </p:txBody>
      </p:sp>
      <p:pic>
        <p:nvPicPr>
          <p:cNvPr id="650" name="Google Shape;650;p65"/>
          <p:cNvPicPr preferRelativeResize="0"/>
          <p:nvPr/>
        </p:nvPicPr>
        <p:blipFill>
          <a:blip r:embed="rId3">
            <a:alphaModFix/>
          </a:blip>
          <a:stretch>
            <a:fillRect/>
          </a:stretch>
        </p:blipFill>
        <p:spPr>
          <a:xfrm>
            <a:off x="688934" y="712126"/>
            <a:ext cx="4348694" cy="2283075"/>
          </a:xfrm>
          <a:prstGeom prst="rect">
            <a:avLst/>
          </a:prstGeom>
          <a:noFill/>
          <a:ln cap="flat" cmpd="sng" w="28575">
            <a:solidFill>
              <a:schemeClr val="accent2"/>
            </a:solidFill>
            <a:prstDash val="solid"/>
            <a:round/>
            <a:headEnd len="sm" w="sm" type="none"/>
            <a:tailEnd len="sm" w="sm" type="none"/>
          </a:ln>
        </p:spPr>
      </p:pic>
      <p:pic>
        <p:nvPicPr>
          <p:cNvPr id="651" name="Google Shape;651;p65"/>
          <p:cNvPicPr preferRelativeResize="0"/>
          <p:nvPr/>
        </p:nvPicPr>
        <p:blipFill>
          <a:blip r:embed="rId4">
            <a:alphaModFix/>
          </a:blip>
          <a:stretch>
            <a:fillRect/>
          </a:stretch>
        </p:blipFill>
        <p:spPr>
          <a:xfrm>
            <a:off x="4637075" y="2652850"/>
            <a:ext cx="3914599" cy="2201974"/>
          </a:xfrm>
          <a:prstGeom prst="rect">
            <a:avLst/>
          </a:prstGeom>
          <a:noFill/>
          <a:ln cap="flat" cmpd="sng" w="28575">
            <a:solidFill>
              <a:schemeClr val="accent2"/>
            </a:solidFill>
            <a:prstDash val="solid"/>
            <a:round/>
            <a:headEnd len="sm" w="sm" type="none"/>
            <a:tailEnd len="sm" w="sm" type="none"/>
          </a:ln>
        </p:spPr>
      </p:pic>
      <p:sp>
        <p:nvSpPr>
          <p:cNvPr id="652" name="Google Shape;652;p65"/>
          <p:cNvSpPr txBox="1"/>
          <p:nvPr/>
        </p:nvSpPr>
        <p:spPr>
          <a:xfrm>
            <a:off x="5338800" y="1453463"/>
            <a:ext cx="29913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solidFill>
                  <a:schemeClr val="accent2"/>
                </a:solidFill>
                <a:latin typeface="Livvic"/>
                <a:ea typeface="Livvic"/>
                <a:cs typeface="Livvic"/>
                <a:sym typeface="Livvic"/>
              </a:rPr>
              <a:t>Understand</a:t>
            </a:r>
            <a:r>
              <a:rPr lang="en" sz="2000">
                <a:solidFill>
                  <a:schemeClr val="accent2"/>
                </a:solidFill>
                <a:latin typeface="Livvic"/>
                <a:ea typeface="Livvic"/>
                <a:cs typeface="Livvic"/>
                <a:sym typeface="Livvic"/>
              </a:rPr>
              <a:t> harmful bacteria in microbiome</a:t>
            </a:r>
            <a:endParaRPr>
              <a:latin typeface="Livvic"/>
              <a:ea typeface="Livvic"/>
              <a:cs typeface="Livvic"/>
              <a:sym typeface="Livvic"/>
            </a:endParaRPr>
          </a:p>
        </p:txBody>
      </p:sp>
      <p:sp>
        <p:nvSpPr>
          <p:cNvPr id="653" name="Google Shape;653;p65"/>
          <p:cNvSpPr txBox="1"/>
          <p:nvPr/>
        </p:nvSpPr>
        <p:spPr>
          <a:xfrm>
            <a:off x="688925" y="3592525"/>
            <a:ext cx="3223800" cy="4926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rPr b="1" lang="en" sz="2000">
                <a:solidFill>
                  <a:schemeClr val="accent2"/>
                </a:solidFill>
                <a:latin typeface="Livvic"/>
                <a:ea typeface="Livvic"/>
                <a:cs typeface="Livvic"/>
                <a:sym typeface="Livvic"/>
              </a:rPr>
              <a:t>Prevent</a:t>
            </a:r>
            <a:r>
              <a:rPr lang="en" sz="2000">
                <a:solidFill>
                  <a:schemeClr val="accent2"/>
                </a:solidFill>
                <a:latin typeface="Livvic"/>
                <a:ea typeface="Livvic"/>
                <a:cs typeface="Livvic"/>
                <a:sym typeface="Livvic"/>
              </a:rPr>
              <a:t> miscarriages</a:t>
            </a:r>
            <a:endParaRPr>
              <a:latin typeface="Livvic"/>
              <a:ea typeface="Livvic"/>
              <a:cs typeface="Livvic"/>
              <a:sym typeface="Livvic"/>
            </a:endParaRPr>
          </a:p>
        </p:txBody>
      </p:sp>
      <p:grpSp>
        <p:nvGrpSpPr>
          <p:cNvPr id="654" name="Google Shape;654;p65"/>
          <p:cNvGrpSpPr/>
          <p:nvPr/>
        </p:nvGrpSpPr>
        <p:grpSpPr>
          <a:xfrm>
            <a:off x="214159" y="4766949"/>
            <a:ext cx="253523" cy="253753"/>
            <a:chOff x="-2040928" y="-163697"/>
            <a:chExt cx="191700" cy="191845"/>
          </a:xfrm>
        </p:grpSpPr>
        <p:cxnSp>
          <p:nvCxnSpPr>
            <p:cNvPr id="655" name="Google Shape;655;p65"/>
            <p:cNvCxnSpPr/>
            <p:nvPr/>
          </p:nvCxnSpPr>
          <p:spPr>
            <a:xfrm>
              <a:off x="-1945078" y="-203255"/>
              <a:ext cx="0" cy="271105"/>
            </a:xfrm>
            <a:prstGeom prst="straightConnector1">
              <a:avLst/>
            </a:prstGeom>
            <a:noFill/>
            <a:ln cap="flat" cmpd="sng" w="9525">
              <a:solidFill>
                <a:schemeClr val="accent1"/>
              </a:solidFill>
              <a:prstDash val="solid"/>
              <a:round/>
              <a:headEnd len="med" w="med" type="none"/>
              <a:tailEnd len="med" w="med" type="none"/>
            </a:ln>
          </p:spPr>
        </p:cxnSp>
        <p:cxnSp>
          <p:nvCxnSpPr>
            <p:cNvPr id="656" name="Google Shape;656;p65"/>
            <p:cNvCxnSpPr/>
            <p:nvPr/>
          </p:nvCxnSpPr>
          <p:spPr>
            <a:xfrm rot="-2700000">
              <a:off x="-2080630" y="-67847"/>
              <a:ext cx="271105" cy="0"/>
            </a:xfrm>
            <a:prstGeom prst="straightConnector1">
              <a:avLst/>
            </a:prstGeom>
            <a:noFill/>
            <a:ln cap="flat" cmpd="sng" w="9525">
              <a:solidFill>
                <a:schemeClr val="accent1"/>
              </a:solidFill>
              <a:prstDash val="solid"/>
              <a:round/>
              <a:headEnd len="med" w="med" type="none"/>
              <a:tailEnd len="med" w="med" type="none"/>
            </a:ln>
          </p:spPr>
        </p:cxnSp>
      </p:gr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0" name="Shape 660"/>
        <p:cNvGrpSpPr/>
        <p:nvPr/>
      </p:nvGrpSpPr>
      <p:grpSpPr>
        <a:xfrm>
          <a:off x="0" y="0"/>
          <a:ext cx="0" cy="0"/>
          <a:chOff x="0" y="0"/>
          <a:chExt cx="0" cy="0"/>
        </a:xfrm>
      </p:grpSpPr>
      <p:sp>
        <p:nvSpPr>
          <p:cNvPr id="661" name="Google Shape;661;p66"/>
          <p:cNvSpPr txBox="1"/>
          <p:nvPr>
            <p:ph type="title"/>
          </p:nvPr>
        </p:nvSpPr>
        <p:spPr>
          <a:xfrm>
            <a:off x="750425" y="550550"/>
            <a:ext cx="7644000" cy="504300"/>
          </a:xfrm>
          <a:prstGeom prst="rect">
            <a:avLst/>
          </a:prstGeom>
        </p:spPr>
        <p:txBody>
          <a:bodyPr anchorCtr="0" anchor="t" bIns="0" lIns="91425" spcFirstLastPara="1" rIns="91425" wrap="square" tIns="0">
            <a:noAutofit/>
          </a:bodyPr>
          <a:lstStyle/>
          <a:p>
            <a:pPr indent="0" lvl="0" marL="0" rtl="0" algn="ctr">
              <a:spcBef>
                <a:spcPts val="0"/>
              </a:spcBef>
              <a:spcAft>
                <a:spcPts val="0"/>
              </a:spcAft>
              <a:buNone/>
            </a:pPr>
            <a:r>
              <a:rPr lang="en"/>
              <a:t>Works Cited</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p:txBody>
      </p:sp>
      <p:sp>
        <p:nvSpPr>
          <p:cNvPr id="662" name="Google Shape;662;p66"/>
          <p:cNvSpPr txBox="1"/>
          <p:nvPr/>
        </p:nvSpPr>
        <p:spPr>
          <a:xfrm>
            <a:off x="521700" y="1019000"/>
            <a:ext cx="8622300" cy="1888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b="1" lang="en" sz="1700">
                <a:solidFill>
                  <a:schemeClr val="accent2"/>
                </a:solidFill>
                <a:latin typeface="Livvic"/>
                <a:ea typeface="Livvic"/>
                <a:cs typeface="Livvic"/>
                <a:sym typeface="Livvic"/>
              </a:rPr>
              <a:t>PCA: </a:t>
            </a:r>
            <a:r>
              <a:rPr lang="en" sz="1700" u="sng">
                <a:solidFill>
                  <a:schemeClr val="accent2"/>
                </a:solidFill>
                <a:latin typeface="Livvic"/>
                <a:ea typeface="Livvic"/>
                <a:cs typeface="Livvic"/>
                <a:sym typeface="Livvic"/>
              </a:rPr>
              <a:t>https://builtin.com/data-science/step-step-explanation-principal-component-analysis</a:t>
            </a:r>
            <a:endParaRPr sz="1700" u="sng">
              <a:solidFill>
                <a:schemeClr val="accent2"/>
              </a:solidFill>
              <a:latin typeface="Livvic"/>
              <a:ea typeface="Livvic"/>
              <a:cs typeface="Livvic"/>
              <a:sym typeface="Livvic"/>
            </a:endParaRPr>
          </a:p>
          <a:p>
            <a:pPr indent="0" lvl="0" marL="0" rtl="0" algn="l">
              <a:spcBef>
                <a:spcPts val="0"/>
              </a:spcBef>
              <a:spcAft>
                <a:spcPts val="0"/>
              </a:spcAft>
              <a:buNone/>
            </a:pPr>
            <a:r>
              <a:rPr lang="en" sz="1700" u="sng">
                <a:solidFill>
                  <a:schemeClr val="hlink"/>
                </a:solidFill>
                <a:latin typeface="Livvic"/>
                <a:ea typeface="Livvic"/>
                <a:cs typeface="Livvic"/>
                <a:sym typeface="Livvic"/>
                <a:hlinkClick r:id="rId3"/>
              </a:rPr>
              <a:t>https://starship-knowledge.com/pca-vs-linear-regression</a:t>
            </a:r>
            <a:endParaRPr sz="1700">
              <a:solidFill>
                <a:schemeClr val="accent2"/>
              </a:solidFill>
              <a:latin typeface="Livvic"/>
              <a:ea typeface="Livvic"/>
              <a:cs typeface="Livvic"/>
              <a:sym typeface="Livvic"/>
            </a:endParaRPr>
          </a:p>
          <a:p>
            <a:pPr indent="0" lvl="0" marL="0" rtl="0" algn="l">
              <a:spcBef>
                <a:spcPts val="0"/>
              </a:spcBef>
              <a:spcAft>
                <a:spcPts val="0"/>
              </a:spcAft>
              <a:buNone/>
            </a:pPr>
            <a:r>
              <a:t/>
            </a:r>
            <a:endParaRPr sz="1700">
              <a:solidFill>
                <a:schemeClr val="accent2"/>
              </a:solidFill>
              <a:latin typeface="Livvic"/>
              <a:ea typeface="Livvic"/>
              <a:cs typeface="Livvic"/>
              <a:sym typeface="Livvic"/>
            </a:endParaRPr>
          </a:p>
          <a:p>
            <a:pPr indent="0" lvl="0" marL="0" rtl="0" algn="l">
              <a:spcBef>
                <a:spcPts val="0"/>
              </a:spcBef>
              <a:spcAft>
                <a:spcPts val="0"/>
              </a:spcAft>
              <a:buNone/>
            </a:pPr>
            <a:r>
              <a:rPr b="1" lang="en" sz="1700">
                <a:solidFill>
                  <a:schemeClr val="accent2"/>
                </a:solidFill>
                <a:latin typeface="Livvic"/>
                <a:ea typeface="Livvic"/>
                <a:cs typeface="Livvic"/>
                <a:sym typeface="Livvic"/>
              </a:rPr>
              <a:t>Intro miscarriage: </a:t>
            </a:r>
            <a:r>
              <a:rPr lang="en" sz="1700" u="sng">
                <a:solidFill>
                  <a:schemeClr val="hlink"/>
                </a:solidFill>
                <a:latin typeface="Livvic"/>
                <a:ea typeface="Livvic"/>
                <a:cs typeface="Livvic"/>
                <a:sym typeface="Livvic"/>
                <a:hlinkClick r:id="rId4"/>
              </a:rPr>
              <a:t>https://my.clevelandclinic.org/health/diseases/9688-miscarriage</a:t>
            </a:r>
            <a:endParaRPr sz="1700" u="sng">
              <a:solidFill>
                <a:schemeClr val="accent2"/>
              </a:solidFill>
              <a:latin typeface="Livvic"/>
              <a:ea typeface="Livvic"/>
              <a:cs typeface="Livvic"/>
              <a:sym typeface="Livvic"/>
            </a:endParaRPr>
          </a:p>
          <a:p>
            <a:pPr indent="0" lvl="0" marL="0" rtl="0" algn="l">
              <a:spcBef>
                <a:spcPts val="0"/>
              </a:spcBef>
              <a:spcAft>
                <a:spcPts val="0"/>
              </a:spcAft>
              <a:buNone/>
            </a:pPr>
            <a:r>
              <a:t/>
            </a:r>
            <a:endParaRPr b="1" sz="1700">
              <a:solidFill>
                <a:schemeClr val="accent2"/>
              </a:solidFill>
              <a:latin typeface="Livvic"/>
              <a:ea typeface="Livvic"/>
              <a:cs typeface="Livvic"/>
              <a:sym typeface="Livvic"/>
            </a:endParaRPr>
          </a:p>
          <a:p>
            <a:pPr indent="0" lvl="0" marL="0" rtl="0" algn="l">
              <a:spcBef>
                <a:spcPts val="0"/>
              </a:spcBef>
              <a:spcAft>
                <a:spcPts val="0"/>
              </a:spcAft>
              <a:buNone/>
            </a:pPr>
            <a:r>
              <a:rPr b="1" lang="en" sz="1700">
                <a:solidFill>
                  <a:schemeClr val="accent2"/>
                </a:solidFill>
                <a:latin typeface="Livvic"/>
                <a:ea typeface="Livvic"/>
                <a:cs typeface="Livvic"/>
                <a:sym typeface="Livvic"/>
              </a:rPr>
              <a:t>Logistic regression image:</a:t>
            </a:r>
            <a:endParaRPr b="1" sz="1700">
              <a:solidFill>
                <a:schemeClr val="accent2"/>
              </a:solidFill>
              <a:latin typeface="Livvic"/>
              <a:ea typeface="Livvic"/>
              <a:cs typeface="Livvic"/>
              <a:sym typeface="Livvic"/>
            </a:endParaRPr>
          </a:p>
          <a:p>
            <a:pPr indent="0" lvl="0" marL="0" rtl="0" algn="l">
              <a:spcBef>
                <a:spcPts val="0"/>
              </a:spcBef>
              <a:spcAft>
                <a:spcPts val="0"/>
              </a:spcAft>
              <a:buNone/>
            </a:pPr>
            <a:r>
              <a:rPr lang="en" sz="1700" u="sng">
                <a:solidFill>
                  <a:schemeClr val="accent2"/>
                </a:solidFill>
                <a:latin typeface="Livvic"/>
                <a:ea typeface="Livvic"/>
                <a:cs typeface="Livvic"/>
                <a:sym typeface="Livvic"/>
              </a:rPr>
              <a:t>Source: </a:t>
            </a:r>
            <a:r>
              <a:rPr lang="en" sz="1700" u="sng">
                <a:solidFill>
                  <a:schemeClr val="hlink"/>
                </a:solidFill>
                <a:latin typeface="Livvic"/>
                <a:ea typeface="Livvic"/>
                <a:cs typeface="Livvic"/>
                <a:sym typeface="Livvic"/>
                <a:hlinkClick r:id="rId5"/>
              </a:rPr>
              <a:t>https://www.tibco.com/reference-center/what-is-logistic-regression</a:t>
            </a:r>
            <a:endParaRPr sz="1700" u="sng">
              <a:solidFill>
                <a:schemeClr val="accent2"/>
              </a:solidFill>
              <a:latin typeface="Livvic"/>
              <a:ea typeface="Livvic"/>
              <a:cs typeface="Livvic"/>
              <a:sym typeface="Livvic"/>
            </a:endParaRPr>
          </a:p>
          <a:p>
            <a:pPr indent="0" lvl="0" marL="0" rtl="0" algn="l">
              <a:spcBef>
                <a:spcPts val="0"/>
              </a:spcBef>
              <a:spcAft>
                <a:spcPts val="0"/>
              </a:spcAft>
              <a:buNone/>
            </a:pPr>
            <a:r>
              <a:t/>
            </a:r>
            <a:endParaRPr sz="1700" u="sng">
              <a:solidFill>
                <a:schemeClr val="accent2"/>
              </a:solidFill>
              <a:latin typeface="Livvic"/>
              <a:ea typeface="Livvic"/>
              <a:cs typeface="Livvic"/>
              <a:sym typeface="Livvic"/>
            </a:endParaRPr>
          </a:p>
          <a:p>
            <a:pPr indent="0" lvl="0" marL="0" rtl="0" algn="l">
              <a:spcBef>
                <a:spcPts val="0"/>
              </a:spcBef>
              <a:spcAft>
                <a:spcPts val="0"/>
              </a:spcAft>
              <a:buNone/>
            </a:pPr>
            <a:r>
              <a:rPr b="1" lang="en" sz="1700">
                <a:solidFill>
                  <a:schemeClr val="accent2"/>
                </a:solidFill>
                <a:latin typeface="Livvic"/>
                <a:ea typeface="Livvic"/>
                <a:cs typeface="Livvic"/>
                <a:sym typeface="Livvic"/>
              </a:rPr>
              <a:t>Random forest image: </a:t>
            </a:r>
            <a:endParaRPr b="1" sz="1700">
              <a:solidFill>
                <a:schemeClr val="accent2"/>
              </a:solidFill>
              <a:latin typeface="Livvic"/>
              <a:ea typeface="Livvic"/>
              <a:cs typeface="Livvic"/>
              <a:sym typeface="Livvic"/>
            </a:endParaRPr>
          </a:p>
          <a:p>
            <a:pPr indent="0" lvl="0" marL="0" rtl="0" algn="l">
              <a:spcBef>
                <a:spcPts val="0"/>
              </a:spcBef>
              <a:spcAft>
                <a:spcPts val="0"/>
              </a:spcAft>
              <a:buNone/>
            </a:pPr>
            <a:r>
              <a:rPr lang="en" sz="1700" u="sng">
                <a:solidFill>
                  <a:schemeClr val="hlink"/>
                </a:solidFill>
                <a:latin typeface="Livvic"/>
                <a:ea typeface="Livvic"/>
                <a:cs typeface="Livvic"/>
                <a:sym typeface="Livvic"/>
                <a:hlinkClick r:id="rId6"/>
              </a:rPr>
              <a:t>https://en.wikipedia.org/wiki/Random_forest</a:t>
            </a:r>
            <a:r>
              <a:rPr lang="en" sz="1700">
                <a:solidFill>
                  <a:schemeClr val="accent2"/>
                </a:solidFill>
                <a:latin typeface="Livvic"/>
                <a:ea typeface="Livvic"/>
                <a:cs typeface="Livvic"/>
                <a:sym typeface="Livvic"/>
              </a:rPr>
              <a:t> </a:t>
            </a:r>
            <a:endParaRPr sz="1700">
              <a:solidFill>
                <a:schemeClr val="accent2"/>
              </a:solidFill>
              <a:latin typeface="Livvic"/>
              <a:ea typeface="Livvic"/>
              <a:cs typeface="Livvic"/>
              <a:sym typeface="Livvic"/>
            </a:endParaRPr>
          </a:p>
          <a:p>
            <a:pPr indent="0" lvl="0" marL="0" rtl="0" algn="l">
              <a:spcBef>
                <a:spcPts val="0"/>
              </a:spcBef>
              <a:spcAft>
                <a:spcPts val="0"/>
              </a:spcAft>
              <a:buNone/>
            </a:pPr>
            <a:r>
              <a:t/>
            </a:r>
            <a:endParaRPr sz="1700">
              <a:solidFill>
                <a:schemeClr val="accent2"/>
              </a:solidFill>
              <a:latin typeface="Livvic"/>
              <a:ea typeface="Livvic"/>
              <a:cs typeface="Livvic"/>
              <a:sym typeface="Livvic"/>
            </a:endParaRPr>
          </a:p>
          <a:p>
            <a:pPr indent="0" lvl="0" marL="0" rtl="0" algn="l">
              <a:spcBef>
                <a:spcPts val="0"/>
              </a:spcBef>
              <a:spcAft>
                <a:spcPts val="0"/>
              </a:spcAft>
              <a:buNone/>
            </a:pPr>
            <a:r>
              <a:rPr b="1" lang="en" sz="1700">
                <a:solidFill>
                  <a:schemeClr val="accent2"/>
                </a:solidFill>
                <a:latin typeface="Livvic"/>
                <a:ea typeface="Livvic"/>
                <a:cs typeface="Livvic"/>
                <a:sym typeface="Livvic"/>
              </a:rPr>
              <a:t>Decision tree image: </a:t>
            </a:r>
            <a:endParaRPr b="1" sz="1700">
              <a:solidFill>
                <a:schemeClr val="accent2"/>
              </a:solidFill>
              <a:latin typeface="Livvic"/>
              <a:ea typeface="Livvic"/>
              <a:cs typeface="Livvic"/>
              <a:sym typeface="Livvic"/>
            </a:endParaRPr>
          </a:p>
          <a:p>
            <a:pPr indent="0" lvl="0" marL="0" rtl="0" algn="l">
              <a:spcBef>
                <a:spcPts val="0"/>
              </a:spcBef>
              <a:spcAft>
                <a:spcPts val="0"/>
              </a:spcAft>
              <a:buNone/>
            </a:pPr>
            <a:r>
              <a:rPr lang="en" sz="1700" u="sng">
                <a:solidFill>
                  <a:schemeClr val="hlink"/>
                </a:solidFill>
                <a:latin typeface="Livvic"/>
                <a:ea typeface="Livvic"/>
                <a:cs typeface="Livvic"/>
                <a:sym typeface="Livvic"/>
                <a:hlinkClick r:id="rId7"/>
              </a:rPr>
              <a:t>https://towardsai.net/p/machine-learning/fully-explained-decision-tree-classification-with-python</a:t>
            </a:r>
            <a:r>
              <a:rPr lang="en" sz="1700">
                <a:solidFill>
                  <a:schemeClr val="accent2"/>
                </a:solidFill>
                <a:latin typeface="Livvic"/>
                <a:ea typeface="Livvic"/>
                <a:cs typeface="Livvic"/>
                <a:sym typeface="Livvic"/>
              </a:rPr>
              <a:t> </a:t>
            </a:r>
            <a:endParaRPr sz="1700">
              <a:solidFill>
                <a:schemeClr val="accent2"/>
              </a:solidFill>
              <a:latin typeface="Livvic"/>
              <a:ea typeface="Livvic"/>
              <a:cs typeface="Livvic"/>
              <a:sym typeface="Livvic"/>
            </a:endParaRPr>
          </a:p>
          <a:p>
            <a:pPr indent="0" lvl="0" marL="0" rtl="0" algn="l">
              <a:spcBef>
                <a:spcPts val="0"/>
              </a:spcBef>
              <a:spcAft>
                <a:spcPts val="0"/>
              </a:spcAft>
              <a:buNone/>
            </a:pPr>
            <a:r>
              <a:t/>
            </a:r>
            <a:endParaRPr sz="1500" u="sng">
              <a:solidFill>
                <a:schemeClr val="accent2"/>
              </a:solidFill>
              <a:latin typeface="Livvic"/>
              <a:ea typeface="Livvic"/>
              <a:cs typeface="Livvic"/>
              <a:sym typeface="Livvic"/>
            </a:endParaRPr>
          </a:p>
          <a:p>
            <a:pPr indent="0" lvl="0" marL="0" rtl="0" algn="l">
              <a:spcBef>
                <a:spcPts val="0"/>
              </a:spcBef>
              <a:spcAft>
                <a:spcPts val="0"/>
              </a:spcAft>
              <a:buNone/>
            </a:pPr>
            <a:r>
              <a:t/>
            </a:r>
            <a:endParaRPr sz="1500">
              <a:solidFill>
                <a:schemeClr val="accent2"/>
              </a:solidFill>
              <a:latin typeface="Livvic"/>
              <a:ea typeface="Livvic"/>
              <a:cs typeface="Livvic"/>
              <a:sym typeface="Livvic"/>
            </a:endParaRPr>
          </a:p>
        </p:txBody>
      </p:sp>
      <p:grpSp>
        <p:nvGrpSpPr>
          <p:cNvPr id="663" name="Google Shape;663;p66"/>
          <p:cNvGrpSpPr/>
          <p:nvPr/>
        </p:nvGrpSpPr>
        <p:grpSpPr>
          <a:xfrm>
            <a:off x="8176434" y="4664099"/>
            <a:ext cx="967556" cy="381172"/>
            <a:chOff x="3791334" y="4441999"/>
            <a:chExt cx="967556" cy="381172"/>
          </a:xfrm>
        </p:grpSpPr>
        <p:grpSp>
          <p:nvGrpSpPr>
            <p:cNvPr id="664" name="Google Shape;664;p66"/>
            <p:cNvGrpSpPr/>
            <p:nvPr/>
          </p:nvGrpSpPr>
          <p:grpSpPr>
            <a:xfrm>
              <a:off x="3791334" y="4441999"/>
              <a:ext cx="253523" cy="253753"/>
              <a:chOff x="-2040928" y="-163697"/>
              <a:chExt cx="191700" cy="191845"/>
            </a:xfrm>
          </p:grpSpPr>
          <p:cxnSp>
            <p:nvCxnSpPr>
              <p:cNvPr id="665" name="Google Shape;665;p66"/>
              <p:cNvCxnSpPr/>
              <p:nvPr/>
            </p:nvCxnSpPr>
            <p:spPr>
              <a:xfrm>
                <a:off x="-1945078" y="-203255"/>
                <a:ext cx="0" cy="271105"/>
              </a:xfrm>
              <a:prstGeom prst="straightConnector1">
                <a:avLst/>
              </a:prstGeom>
              <a:noFill/>
              <a:ln cap="flat" cmpd="sng" w="9525">
                <a:solidFill>
                  <a:schemeClr val="accent1"/>
                </a:solidFill>
                <a:prstDash val="solid"/>
                <a:round/>
                <a:headEnd len="med" w="med" type="none"/>
                <a:tailEnd len="med" w="med" type="none"/>
              </a:ln>
            </p:spPr>
          </p:cxnSp>
          <p:cxnSp>
            <p:nvCxnSpPr>
              <p:cNvPr id="666" name="Google Shape;666;p66"/>
              <p:cNvCxnSpPr/>
              <p:nvPr/>
            </p:nvCxnSpPr>
            <p:spPr>
              <a:xfrm rot="-2700000">
                <a:off x="-2080630" y="-67847"/>
                <a:ext cx="271105" cy="0"/>
              </a:xfrm>
              <a:prstGeom prst="straightConnector1">
                <a:avLst/>
              </a:prstGeom>
              <a:noFill/>
              <a:ln cap="flat" cmpd="sng" w="9525">
                <a:solidFill>
                  <a:schemeClr val="accent1"/>
                </a:solidFill>
                <a:prstDash val="solid"/>
                <a:round/>
                <a:headEnd len="med" w="med" type="none"/>
                <a:tailEnd len="med" w="med" type="none"/>
              </a:ln>
            </p:spPr>
          </p:cxnSp>
        </p:grpSp>
        <p:sp>
          <p:nvSpPr>
            <p:cNvPr id="667" name="Google Shape;667;p66"/>
            <p:cNvSpPr/>
            <p:nvPr/>
          </p:nvSpPr>
          <p:spPr>
            <a:xfrm rot="821154">
              <a:off x="4588094" y="4652375"/>
              <a:ext cx="154692" cy="154692"/>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68" name="Google Shape;668;p66"/>
          <p:cNvGrpSpPr/>
          <p:nvPr/>
        </p:nvGrpSpPr>
        <p:grpSpPr>
          <a:xfrm>
            <a:off x="1643109" y="675824"/>
            <a:ext cx="253523" cy="253753"/>
            <a:chOff x="-2040928" y="-163697"/>
            <a:chExt cx="191700" cy="191845"/>
          </a:xfrm>
        </p:grpSpPr>
        <p:cxnSp>
          <p:nvCxnSpPr>
            <p:cNvPr id="669" name="Google Shape;669;p66"/>
            <p:cNvCxnSpPr/>
            <p:nvPr/>
          </p:nvCxnSpPr>
          <p:spPr>
            <a:xfrm>
              <a:off x="-1945078" y="-203255"/>
              <a:ext cx="0" cy="271105"/>
            </a:xfrm>
            <a:prstGeom prst="straightConnector1">
              <a:avLst/>
            </a:prstGeom>
            <a:noFill/>
            <a:ln cap="flat" cmpd="sng" w="9525">
              <a:solidFill>
                <a:schemeClr val="accent1"/>
              </a:solidFill>
              <a:prstDash val="solid"/>
              <a:round/>
              <a:headEnd len="med" w="med" type="none"/>
              <a:tailEnd len="med" w="med" type="none"/>
            </a:ln>
          </p:spPr>
        </p:cxnSp>
        <p:cxnSp>
          <p:nvCxnSpPr>
            <p:cNvPr id="670" name="Google Shape;670;p66"/>
            <p:cNvCxnSpPr/>
            <p:nvPr/>
          </p:nvCxnSpPr>
          <p:spPr>
            <a:xfrm rot="-2700000">
              <a:off x="-2080630" y="-67847"/>
              <a:ext cx="271105" cy="0"/>
            </a:xfrm>
            <a:prstGeom prst="straightConnector1">
              <a:avLst/>
            </a:prstGeom>
            <a:noFill/>
            <a:ln cap="flat" cmpd="sng" w="9525">
              <a:solidFill>
                <a:schemeClr val="accent1"/>
              </a:solidFill>
              <a:prstDash val="solid"/>
              <a:round/>
              <a:headEnd len="med" w="med" type="none"/>
              <a:tailEnd len="med" w="med" type="none"/>
            </a:ln>
          </p:spPr>
        </p:cxnSp>
      </p:gr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4" name="Shape 674"/>
        <p:cNvGrpSpPr/>
        <p:nvPr/>
      </p:nvGrpSpPr>
      <p:grpSpPr>
        <a:xfrm>
          <a:off x="0" y="0"/>
          <a:ext cx="0" cy="0"/>
          <a:chOff x="0" y="0"/>
          <a:chExt cx="0" cy="0"/>
        </a:xfrm>
      </p:grpSpPr>
      <p:sp>
        <p:nvSpPr>
          <p:cNvPr id="675" name="Google Shape;675;p67"/>
          <p:cNvSpPr txBox="1"/>
          <p:nvPr>
            <p:ph type="ctrTitle"/>
          </p:nvPr>
        </p:nvSpPr>
        <p:spPr>
          <a:xfrm>
            <a:off x="3609825" y="899050"/>
            <a:ext cx="5379000" cy="712500"/>
          </a:xfrm>
          <a:prstGeom prst="rect">
            <a:avLst/>
          </a:prstGeom>
        </p:spPr>
        <p:txBody>
          <a:bodyPr anchorCtr="0" anchor="ctr" bIns="0" lIns="91425" spcFirstLastPara="1" rIns="91425" wrap="square" tIns="0">
            <a:noAutofit/>
          </a:bodyPr>
          <a:lstStyle/>
          <a:p>
            <a:pPr indent="0" lvl="0" marL="0" rtl="0" algn="l">
              <a:spcBef>
                <a:spcPts val="0"/>
              </a:spcBef>
              <a:spcAft>
                <a:spcPts val="0"/>
              </a:spcAft>
              <a:buNone/>
            </a:pPr>
            <a:r>
              <a:rPr lang="en" sz="9600"/>
              <a:t>Thanks!</a:t>
            </a:r>
            <a:endParaRPr sz="9600"/>
          </a:p>
        </p:txBody>
      </p:sp>
      <p:sp>
        <p:nvSpPr>
          <p:cNvPr id="676" name="Google Shape;676;p67"/>
          <p:cNvSpPr txBox="1"/>
          <p:nvPr>
            <p:ph idx="1" type="subTitle"/>
          </p:nvPr>
        </p:nvSpPr>
        <p:spPr>
          <a:xfrm>
            <a:off x="4893875" y="2431775"/>
            <a:ext cx="3480300" cy="1246800"/>
          </a:xfrm>
          <a:prstGeom prst="rect">
            <a:avLst/>
          </a:prstGeom>
        </p:spPr>
        <p:txBody>
          <a:bodyPr anchorCtr="0" anchor="t" bIns="0" lIns="91425" spcFirstLastPara="1" rIns="91425" wrap="square" tIns="0">
            <a:noAutofit/>
          </a:bodyPr>
          <a:lstStyle/>
          <a:p>
            <a:pPr indent="0" lvl="0" marL="0" rtl="0" algn="l">
              <a:spcBef>
                <a:spcPts val="0"/>
              </a:spcBef>
              <a:spcAft>
                <a:spcPts val="0"/>
              </a:spcAft>
              <a:buNone/>
            </a:pPr>
            <a:r>
              <a:rPr lang="en" sz="2000">
                <a:latin typeface="Abril Fatface"/>
                <a:ea typeface="Abril Fatface"/>
                <a:cs typeface="Abril Fatface"/>
                <a:sym typeface="Abril Fatface"/>
              </a:rPr>
              <a:t>Do you have any questions?</a:t>
            </a:r>
            <a:endParaRPr sz="2000">
              <a:latin typeface="Abril Fatface"/>
              <a:ea typeface="Abril Fatface"/>
              <a:cs typeface="Abril Fatface"/>
              <a:sym typeface="Abril Fatface"/>
            </a:endParaRPr>
          </a:p>
          <a:p>
            <a:pPr indent="0" lvl="0" marL="0" rtl="0" algn="l">
              <a:spcBef>
                <a:spcPts val="1000"/>
              </a:spcBef>
              <a:spcAft>
                <a:spcPts val="0"/>
              </a:spcAft>
              <a:buNone/>
            </a:pPr>
            <a:r>
              <a:t/>
            </a:r>
            <a:endParaRPr/>
          </a:p>
        </p:txBody>
      </p:sp>
      <p:grpSp>
        <p:nvGrpSpPr>
          <p:cNvPr id="677" name="Google Shape;677;p67"/>
          <p:cNvGrpSpPr/>
          <p:nvPr/>
        </p:nvGrpSpPr>
        <p:grpSpPr>
          <a:xfrm>
            <a:off x="750025" y="1611554"/>
            <a:ext cx="3385500" cy="2887271"/>
            <a:chOff x="750025" y="1611554"/>
            <a:chExt cx="3385500" cy="2887271"/>
          </a:xfrm>
        </p:grpSpPr>
        <p:grpSp>
          <p:nvGrpSpPr>
            <p:cNvPr id="678" name="Google Shape;678;p67"/>
            <p:cNvGrpSpPr/>
            <p:nvPr/>
          </p:nvGrpSpPr>
          <p:grpSpPr>
            <a:xfrm>
              <a:off x="807846" y="1611554"/>
              <a:ext cx="3269748" cy="2886758"/>
              <a:chOff x="750025" y="1679450"/>
              <a:chExt cx="3193425" cy="2819375"/>
            </a:xfrm>
          </p:grpSpPr>
          <p:sp>
            <p:nvSpPr>
              <p:cNvPr id="679" name="Google Shape;679;p67"/>
              <p:cNvSpPr/>
              <p:nvPr/>
            </p:nvSpPr>
            <p:spPr>
              <a:xfrm>
                <a:off x="3643770" y="3866427"/>
                <a:ext cx="299680" cy="485774"/>
              </a:xfrm>
              <a:custGeom>
                <a:rect b="b" l="l" r="r" t="t"/>
                <a:pathLst>
                  <a:path extrusionOk="0" h="3926" w="2422">
                    <a:moveTo>
                      <a:pt x="1364" y="1"/>
                    </a:moveTo>
                    <a:cubicBezTo>
                      <a:pt x="1288" y="1"/>
                      <a:pt x="1210" y="14"/>
                      <a:pt x="1135" y="43"/>
                    </a:cubicBezTo>
                    <a:lnTo>
                      <a:pt x="0" y="472"/>
                    </a:lnTo>
                    <a:lnTo>
                      <a:pt x="562" y="1902"/>
                    </a:lnTo>
                    <a:lnTo>
                      <a:pt x="940" y="2618"/>
                    </a:lnTo>
                    <a:cubicBezTo>
                      <a:pt x="1073" y="2853"/>
                      <a:pt x="981" y="3159"/>
                      <a:pt x="746" y="3292"/>
                    </a:cubicBezTo>
                    <a:lnTo>
                      <a:pt x="665" y="3333"/>
                    </a:lnTo>
                    <a:cubicBezTo>
                      <a:pt x="491" y="3425"/>
                      <a:pt x="379" y="3609"/>
                      <a:pt x="379" y="3813"/>
                    </a:cubicBezTo>
                    <a:lnTo>
                      <a:pt x="379" y="3925"/>
                    </a:lnTo>
                    <a:lnTo>
                      <a:pt x="1104" y="3925"/>
                    </a:lnTo>
                    <a:cubicBezTo>
                      <a:pt x="1113" y="3926"/>
                      <a:pt x="1122" y="3926"/>
                      <a:pt x="1131" y="3926"/>
                    </a:cubicBezTo>
                    <a:cubicBezTo>
                      <a:pt x="1591" y="3926"/>
                      <a:pt x="2018" y="3672"/>
                      <a:pt x="2248" y="3261"/>
                    </a:cubicBezTo>
                    <a:cubicBezTo>
                      <a:pt x="2381" y="3037"/>
                      <a:pt x="2422" y="2781"/>
                      <a:pt x="2381" y="2526"/>
                    </a:cubicBezTo>
                    <a:lnTo>
                      <a:pt x="2003" y="533"/>
                    </a:lnTo>
                    <a:cubicBezTo>
                      <a:pt x="1946" y="215"/>
                      <a:pt x="1667" y="1"/>
                      <a:pt x="136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67"/>
              <p:cNvSpPr/>
              <p:nvPr/>
            </p:nvSpPr>
            <p:spPr>
              <a:xfrm>
                <a:off x="2188546" y="3091736"/>
                <a:ext cx="837174" cy="1251059"/>
              </a:xfrm>
              <a:custGeom>
                <a:rect b="b" l="l" r="r" t="t"/>
                <a:pathLst>
                  <a:path extrusionOk="0" h="10111" w="6766">
                    <a:moveTo>
                      <a:pt x="2352" y="0"/>
                    </a:moveTo>
                    <a:lnTo>
                      <a:pt x="400" y="7254"/>
                    </a:lnTo>
                    <a:cubicBezTo>
                      <a:pt x="0" y="8735"/>
                      <a:pt x="1143" y="10110"/>
                      <a:pt x="2579" y="10110"/>
                    </a:cubicBezTo>
                    <a:cubicBezTo>
                      <a:pt x="2758" y="10110"/>
                      <a:pt x="2942" y="10089"/>
                      <a:pt x="3128" y="10043"/>
                    </a:cubicBezTo>
                    <a:lnTo>
                      <a:pt x="6765" y="9154"/>
                    </a:lnTo>
                    <a:lnTo>
                      <a:pt x="6489" y="6529"/>
                    </a:lnTo>
                    <a:lnTo>
                      <a:pt x="3823" y="7040"/>
                    </a:lnTo>
                    <a:lnTo>
                      <a:pt x="5570" y="552"/>
                    </a:lnTo>
                    <a:lnTo>
                      <a:pt x="2352"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67"/>
              <p:cNvSpPr/>
              <p:nvPr/>
            </p:nvSpPr>
            <p:spPr>
              <a:xfrm>
                <a:off x="2626753" y="3899464"/>
                <a:ext cx="400893" cy="373053"/>
              </a:xfrm>
              <a:custGeom>
                <a:rect b="b" l="l" r="r" t="t"/>
                <a:pathLst>
                  <a:path extrusionOk="0" h="3015" w="3240">
                    <a:moveTo>
                      <a:pt x="2963" y="1"/>
                    </a:moveTo>
                    <a:lnTo>
                      <a:pt x="297" y="512"/>
                    </a:lnTo>
                    <a:lnTo>
                      <a:pt x="174" y="1022"/>
                    </a:lnTo>
                    <a:cubicBezTo>
                      <a:pt x="1" y="1625"/>
                      <a:pt x="307" y="2259"/>
                      <a:pt x="889" y="2504"/>
                    </a:cubicBezTo>
                    <a:cubicBezTo>
                      <a:pt x="1176" y="2626"/>
                      <a:pt x="1431" y="2800"/>
                      <a:pt x="1656" y="3015"/>
                    </a:cubicBezTo>
                    <a:lnTo>
                      <a:pt x="3239" y="2637"/>
                    </a:lnTo>
                    <a:lnTo>
                      <a:pt x="2963"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67"/>
              <p:cNvSpPr/>
              <p:nvPr/>
            </p:nvSpPr>
            <p:spPr>
              <a:xfrm>
                <a:off x="2744973" y="3091736"/>
                <a:ext cx="1039229" cy="1261948"/>
              </a:xfrm>
              <a:custGeom>
                <a:rect b="b" l="l" r="r" t="t"/>
                <a:pathLst>
                  <a:path extrusionOk="0" h="10199" w="8399">
                    <a:moveTo>
                      <a:pt x="3545" y="0"/>
                    </a:moveTo>
                    <a:lnTo>
                      <a:pt x="0" y="480"/>
                    </a:lnTo>
                    <a:lnTo>
                      <a:pt x="787" y="7867"/>
                    </a:lnTo>
                    <a:cubicBezTo>
                      <a:pt x="933" y="9229"/>
                      <a:pt x="2091" y="10198"/>
                      <a:pt x="3381" y="10198"/>
                    </a:cubicBezTo>
                    <a:cubicBezTo>
                      <a:pt x="3621" y="10198"/>
                      <a:pt x="3864" y="10165"/>
                      <a:pt x="4107" y="10094"/>
                    </a:cubicBezTo>
                    <a:lnTo>
                      <a:pt x="7724" y="9011"/>
                    </a:lnTo>
                    <a:cubicBezTo>
                      <a:pt x="8021" y="8930"/>
                      <a:pt x="8245" y="8684"/>
                      <a:pt x="8307" y="8388"/>
                    </a:cubicBezTo>
                    <a:cubicBezTo>
                      <a:pt x="8399" y="7867"/>
                      <a:pt x="8317" y="7315"/>
                      <a:pt x="8072" y="6845"/>
                    </a:cubicBezTo>
                    <a:cubicBezTo>
                      <a:pt x="7926" y="6564"/>
                      <a:pt x="7636" y="6387"/>
                      <a:pt x="7322" y="6387"/>
                    </a:cubicBezTo>
                    <a:cubicBezTo>
                      <a:pt x="7283" y="6387"/>
                      <a:pt x="7243" y="6390"/>
                      <a:pt x="7203" y="6396"/>
                    </a:cubicBezTo>
                    <a:lnTo>
                      <a:pt x="3903" y="6876"/>
                    </a:lnTo>
                    <a:lnTo>
                      <a:pt x="354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67"/>
              <p:cNvSpPr/>
              <p:nvPr/>
            </p:nvSpPr>
            <p:spPr>
              <a:xfrm>
                <a:off x="2426986" y="3091736"/>
                <a:ext cx="761202" cy="204035"/>
              </a:xfrm>
              <a:custGeom>
                <a:rect b="b" l="l" r="r" t="t"/>
                <a:pathLst>
                  <a:path extrusionOk="0" h="1649" w="6152">
                    <a:moveTo>
                      <a:pt x="430" y="0"/>
                    </a:moveTo>
                    <a:lnTo>
                      <a:pt x="0" y="1594"/>
                    </a:lnTo>
                    <a:cubicBezTo>
                      <a:pt x="274" y="1632"/>
                      <a:pt x="561" y="1648"/>
                      <a:pt x="854" y="1648"/>
                    </a:cubicBezTo>
                    <a:cubicBezTo>
                      <a:pt x="3023" y="1648"/>
                      <a:pt x="5566" y="727"/>
                      <a:pt x="6151" y="511"/>
                    </a:cubicBezTo>
                    <a:lnTo>
                      <a:pt x="6120" y="0"/>
                    </a:lnTo>
                    <a:lnTo>
                      <a:pt x="2902" y="429"/>
                    </a:lnTo>
                    <a:lnTo>
                      <a:pt x="430"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67"/>
              <p:cNvSpPr/>
              <p:nvPr/>
            </p:nvSpPr>
            <p:spPr>
              <a:xfrm>
                <a:off x="2645121" y="3411462"/>
                <a:ext cx="257982" cy="21653"/>
              </a:xfrm>
              <a:custGeom>
                <a:rect b="b" l="l" r="r" t="t"/>
                <a:pathLst>
                  <a:path extrusionOk="0" fill="none" h="175" w="2085">
                    <a:moveTo>
                      <a:pt x="0" y="1"/>
                    </a:moveTo>
                    <a:lnTo>
                      <a:pt x="2084" y="175"/>
                    </a:lnTo>
                  </a:path>
                </a:pathLst>
              </a:custGeom>
              <a:noFill/>
              <a:ln cap="rnd"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67"/>
              <p:cNvSpPr/>
              <p:nvPr/>
            </p:nvSpPr>
            <p:spPr>
              <a:xfrm>
                <a:off x="2746211" y="3161150"/>
                <a:ext cx="36749" cy="351648"/>
              </a:xfrm>
              <a:custGeom>
                <a:rect b="b" l="l" r="r" t="t"/>
                <a:pathLst>
                  <a:path extrusionOk="0" fill="none" h="2842" w="297">
                    <a:moveTo>
                      <a:pt x="297" y="2841"/>
                    </a:moveTo>
                    <a:lnTo>
                      <a:pt x="0" y="1"/>
                    </a:lnTo>
                  </a:path>
                </a:pathLst>
              </a:custGeom>
              <a:noFill/>
              <a:ln cap="rnd"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67"/>
              <p:cNvSpPr/>
              <p:nvPr/>
            </p:nvSpPr>
            <p:spPr>
              <a:xfrm>
                <a:off x="2672837" y="3199136"/>
                <a:ext cx="95027" cy="170751"/>
              </a:xfrm>
              <a:custGeom>
                <a:rect b="b" l="l" r="r" t="t"/>
                <a:pathLst>
                  <a:path extrusionOk="0" fill="none" h="1380" w="768">
                    <a:moveTo>
                      <a:pt x="1" y="0"/>
                    </a:moveTo>
                    <a:cubicBezTo>
                      <a:pt x="1" y="0"/>
                      <a:pt x="83" y="1329"/>
                      <a:pt x="767" y="1380"/>
                    </a:cubicBezTo>
                  </a:path>
                </a:pathLst>
              </a:custGeom>
              <a:noFill/>
              <a:ln cap="rnd"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67"/>
              <p:cNvSpPr/>
              <p:nvPr/>
            </p:nvSpPr>
            <p:spPr>
              <a:xfrm>
                <a:off x="1355575" y="2422960"/>
                <a:ext cx="783969" cy="424279"/>
              </a:xfrm>
              <a:custGeom>
                <a:rect b="b" l="l" r="r" t="t"/>
                <a:pathLst>
                  <a:path extrusionOk="0" h="3429" w="6336">
                    <a:moveTo>
                      <a:pt x="5497" y="0"/>
                    </a:moveTo>
                    <a:lnTo>
                      <a:pt x="3331" y="1441"/>
                    </a:lnTo>
                    <a:lnTo>
                      <a:pt x="31" y="634"/>
                    </a:lnTo>
                    <a:lnTo>
                      <a:pt x="1" y="2146"/>
                    </a:lnTo>
                    <a:lnTo>
                      <a:pt x="2678" y="3259"/>
                    </a:lnTo>
                    <a:cubicBezTo>
                      <a:pt x="2943" y="3372"/>
                      <a:pt x="3227" y="3428"/>
                      <a:pt x="3510" y="3428"/>
                    </a:cubicBezTo>
                    <a:cubicBezTo>
                      <a:pt x="3794" y="3428"/>
                      <a:pt x="4077" y="3372"/>
                      <a:pt x="4343" y="3259"/>
                    </a:cubicBezTo>
                    <a:lnTo>
                      <a:pt x="6335" y="2411"/>
                    </a:lnTo>
                    <a:lnTo>
                      <a:pt x="5497" y="0"/>
                    </a:lnTo>
                    <a:close/>
                  </a:path>
                </a:pathLst>
              </a:custGeom>
              <a:solidFill>
                <a:srgbClr val="FF82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67"/>
              <p:cNvSpPr/>
              <p:nvPr/>
            </p:nvSpPr>
            <p:spPr>
              <a:xfrm>
                <a:off x="1963723" y="2422960"/>
                <a:ext cx="174463" cy="361670"/>
              </a:xfrm>
              <a:custGeom>
                <a:rect b="b" l="l" r="r" t="t"/>
                <a:pathLst>
                  <a:path extrusionOk="0" h="2923" w="1410">
                    <a:moveTo>
                      <a:pt x="582" y="0"/>
                    </a:moveTo>
                    <a:lnTo>
                      <a:pt x="286" y="205"/>
                    </a:lnTo>
                    <a:cubicBezTo>
                      <a:pt x="82" y="337"/>
                      <a:pt x="0" y="583"/>
                      <a:pt x="72" y="807"/>
                    </a:cubicBezTo>
                    <a:cubicBezTo>
                      <a:pt x="296" y="1492"/>
                      <a:pt x="337" y="2217"/>
                      <a:pt x="194" y="2922"/>
                    </a:cubicBezTo>
                    <a:lnTo>
                      <a:pt x="1410" y="2411"/>
                    </a:lnTo>
                    <a:lnTo>
                      <a:pt x="582" y="0"/>
                    </a:lnTo>
                    <a:close/>
                  </a:path>
                </a:pathLst>
              </a:custGeom>
              <a:solidFill>
                <a:srgbClr val="D63D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67"/>
              <p:cNvSpPr/>
              <p:nvPr/>
            </p:nvSpPr>
            <p:spPr>
              <a:xfrm>
                <a:off x="1974982" y="2033573"/>
                <a:ext cx="1294737" cy="1180037"/>
              </a:xfrm>
              <a:custGeom>
                <a:rect b="b" l="l" r="r" t="t"/>
                <a:pathLst>
                  <a:path extrusionOk="0" h="9537" w="10464">
                    <a:moveTo>
                      <a:pt x="5181" y="0"/>
                    </a:moveTo>
                    <a:lnTo>
                      <a:pt x="2668" y="1380"/>
                    </a:lnTo>
                    <a:lnTo>
                      <a:pt x="1" y="3352"/>
                    </a:lnTo>
                    <a:lnTo>
                      <a:pt x="1513" y="5875"/>
                    </a:lnTo>
                    <a:lnTo>
                      <a:pt x="3322" y="4864"/>
                    </a:lnTo>
                    <a:lnTo>
                      <a:pt x="3832" y="6825"/>
                    </a:lnTo>
                    <a:cubicBezTo>
                      <a:pt x="3955" y="7306"/>
                      <a:pt x="3975" y="7806"/>
                      <a:pt x="3904" y="8307"/>
                    </a:cubicBezTo>
                    <a:lnTo>
                      <a:pt x="3740" y="9277"/>
                    </a:lnTo>
                    <a:cubicBezTo>
                      <a:pt x="4504" y="9465"/>
                      <a:pt x="5254" y="9536"/>
                      <a:pt x="5955" y="9536"/>
                    </a:cubicBezTo>
                    <a:cubicBezTo>
                      <a:pt x="8239" y="9536"/>
                      <a:pt x="10003" y="8777"/>
                      <a:pt x="10003" y="8777"/>
                    </a:cubicBezTo>
                    <a:lnTo>
                      <a:pt x="9840" y="7796"/>
                    </a:lnTo>
                    <a:lnTo>
                      <a:pt x="9186" y="5191"/>
                    </a:lnTo>
                    <a:lnTo>
                      <a:pt x="10463" y="5191"/>
                    </a:lnTo>
                    <a:lnTo>
                      <a:pt x="9779" y="3117"/>
                    </a:lnTo>
                    <a:cubicBezTo>
                      <a:pt x="9411" y="1993"/>
                      <a:pt x="8532" y="1104"/>
                      <a:pt x="7408" y="736"/>
                    </a:cubicBezTo>
                    <a:lnTo>
                      <a:pt x="5181"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67"/>
              <p:cNvSpPr/>
              <p:nvPr/>
            </p:nvSpPr>
            <p:spPr>
              <a:xfrm>
                <a:off x="2542670" y="2208036"/>
                <a:ext cx="175824" cy="1005079"/>
              </a:xfrm>
              <a:custGeom>
                <a:rect b="b" l="l" r="r" t="t"/>
                <a:pathLst>
                  <a:path extrusionOk="0" fill="none" h="8123" w="1421">
                    <a:moveTo>
                      <a:pt x="0" y="0"/>
                    </a:moveTo>
                    <a:lnTo>
                      <a:pt x="1329" y="6018"/>
                    </a:lnTo>
                    <a:lnTo>
                      <a:pt x="1421" y="8123"/>
                    </a:lnTo>
                  </a:path>
                </a:pathLst>
              </a:custGeom>
              <a:noFill/>
              <a:ln cap="rnd"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67"/>
              <p:cNvSpPr/>
              <p:nvPr/>
            </p:nvSpPr>
            <p:spPr>
              <a:xfrm>
                <a:off x="2426361" y="2033573"/>
                <a:ext cx="292132" cy="233978"/>
              </a:xfrm>
              <a:custGeom>
                <a:rect b="b" l="l" r="r" t="t"/>
                <a:pathLst>
                  <a:path extrusionOk="0" h="1891" w="2361">
                    <a:moveTo>
                      <a:pt x="1533" y="0"/>
                    </a:moveTo>
                    <a:lnTo>
                      <a:pt x="0" y="838"/>
                    </a:lnTo>
                    <a:lnTo>
                      <a:pt x="225" y="1676"/>
                    </a:lnTo>
                    <a:cubicBezTo>
                      <a:pt x="261" y="1810"/>
                      <a:pt x="379" y="1890"/>
                      <a:pt x="502" y="1890"/>
                    </a:cubicBezTo>
                    <a:cubicBezTo>
                      <a:pt x="557" y="1890"/>
                      <a:pt x="614" y="1874"/>
                      <a:pt x="665" y="1839"/>
                    </a:cubicBezTo>
                    <a:lnTo>
                      <a:pt x="981" y="1625"/>
                    </a:lnTo>
                    <a:lnTo>
                      <a:pt x="1359" y="1850"/>
                    </a:lnTo>
                    <a:cubicBezTo>
                      <a:pt x="1405" y="1877"/>
                      <a:pt x="1456" y="1890"/>
                      <a:pt x="1506" y="1890"/>
                    </a:cubicBezTo>
                    <a:cubicBezTo>
                      <a:pt x="1623" y="1890"/>
                      <a:pt x="1735" y="1821"/>
                      <a:pt x="1778" y="1707"/>
                    </a:cubicBezTo>
                    <a:lnTo>
                      <a:pt x="2361" y="266"/>
                    </a:lnTo>
                    <a:lnTo>
                      <a:pt x="153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67"/>
              <p:cNvSpPr/>
              <p:nvPr/>
            </p:nvSpPr>
            <p:spPr>
              <a:xfrm>
                <a:off x="2679835" y="2444861"/>
                <a:ext cx="534896" cy="716040"/>
              </a:xfrm>
              <a:custGeom>
                <a:rect b="b" l="l" r="r" t="t"/>
                <a:pathLst>
                  <a:path extrusionOk="0" h="5787" w="4323">
                    <a:moveTo>
                      <a:pt x="1636" y="0"/>
                    </a:moveTo>
                    <a:cubicBezTo>
                      <a:pt x="1604" y="0"/>
                      <a:pt x="1572" y="15"/>
                      <a:pt x="1554" y="48"/>
                    </a:cubicBezTo>
                    <a:lnTo>
                      <a:pt x="1" y="2991"/>
                    </a:lnTo>
                    <a:cubicBezTo>
                      <a:pt x="1" y="2991"/>
                      <a:pt x="2208" y="4268"/>
                      <a:pt x="2565" y="5320"/>
                    </a:cubicBezTo>
                    <a:cubicBezTo>
                      <a:pt x="2657" y="5605"/>
                      <a:pt x="2921" y="5787"/>
                      <a:pt x="3204" y="5787"/>
                    </a:cubicBezTo>
                    <a:cubicBezTo>
                      <a:pt x="3267" y="5787"/>
                      <a:pt x="3330" y="5778"/>
                      <a:pt x="3393" y="5759"/>
                    </a:cubicBezTo>
                    <a:cubicBezTo>
                      <a:pt x="3709" y="5678"/>
                      <a:pt x="4016" y="5575"/>
                      <a:pt x="4322" y="5453"/>
                    </a:cubicBezTo>
                    <a:lnTo>
                      <a:pt x="4159" y="4472"/>
                    </a:lnTo>
                    <a:lnTo>
                      <a:pt x="3505" y="1867"/>
                    </a:lnTo>
                    <a:lnTo>
                      <a:pt x="1400" y="1867"/>
                    </a:lnTo>
                    <a:lnTo>
                      <a:pt x="1727" y="109"/>
                    </a:lnTo>
                    <a:cubicBezTo>
                      <a:pt x="1747" y="44"/>
                      <a:pt x="1692" y="0"/>
                      <a:pt x="1636"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67"/>
              <p:cNvSpPr/>
              <p:nvPr/>
            </p:nvSpPr>
            <p:spPr>
              <a:xfrm>
                <a:off x="849878" y="1860842"/>
                <a:ext cx="417350" cy="376394"/>
              </a:xfrm>
              <a:custGeom>
                <a:rect b="b" l="l" r="r" t="t"/>
                <a:pathLst>
                  <a:path extrusionOk="0" h="3042" w="3373">
                    <a:moveTo>
                      <a:pt x="2671" y="1"/>
                    </a:moveTo>
                    <a:cubicBezTo>
                      <a:pt x="2612" y="1"/>
                      <a:pt x="2553" y="6"/>
                      <a:pt x="2494" y="17"/>
                    </a:cubicBezTo>
                    <a:cubicBezTo>
                      <a:pt x="1830" y="130"/>
                      <a:pt x="1503" y="978"/>
                      <a:pt x="1431" y="1447"/>
                    </a:cubicBezTo>
                    <a:cubicBezTo>
                      <a:pt x="1360" y="1917"/>
                      <a:pt x="1145" y="2163"/>
                      <a:pt x="624" y="2306"/>
                    </a:cubicBezTo>
                    <a:cubicBezTo>
                      <a:pt x="410" y="2357"/>
                      <a:pt x="215" y="2490"/>
                      <a:pt x="93" y="2684"/>
                    </a:cubicBezTo>
                    <a:cubicBezTo>
                      <a:pt x="1" y="2837"/>
                      <a:pt x="113" y="3031"/>
                      <a:pt x="297" y="3041"/>
                    </a:cubicBezTo>
                    <a:lnTo>
                      <a:pt x="2381" y="3041"/>
                    </a:lnTo>
                    <a:cubicBezTo>
                      <a:pt x="2514" y="3041"/>
                      <a:pt x="2627" y="2970"/>
                      <a:pt x="2698" y="2857"/>
                    </a:cubicBezTo>
                    <a:cubicBezTo>
                      <a:pt x="2739" y="2786"/>
                      <a:pt x="2759" y="2694"/>
                      <a:pt x="2780" y="2612"/>
                    </a:cubicBezTo>
                    <a:cubicBezTo>
                      <a:pt x="2821" y="2306"/>
                      <a:pt x="2759" y="1958"/>
                      <a:pt x="2555" y="1519"/>
                    </a:cubicBezTo>
                    <a:cubicBezTo>
                      <a:pt x="2306" y="996"/>
                      <a:pt x="2454" y="653"/>
                      <a:pt x="2810" y="653"/>
                    </a:cubicBezTo>
                    <a:cubicBezTo>
                      <a:pt x="2878" y="653"/>
                      <a:pt x="2953" y="665"/>
                      <a:pt x="3035" y="691"/>
                    </a:cubicBezTo>
                    <a:lnTo>
                      <a:pt x="3372" y="303"/>
                    </a:lnTo>
                    <a:cubicBezTo>
                      <a:pt x="3188" y="111"/>
                      <a:pt x="2936" y="1"/>
                      <a:pt x="2671"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67"/>
              <p:cNvSpPr/>
              <p:nvPr/>
            </p:nvSpPr>
            <p:spPr>
              <a:xfrm>
                <a:off x="1208951" y="1889301"/>
                <a:ext cx="99976" cy="103935"/>
              </a:xfrm>
              <a:custGeom>
                <a:rect b="b" l="l" r="r" t="t"/>
                <a:pathLst>
                  <a:path extrusionOk="0" h="840" w="808">
                    <a:moveTo>
                      <a:pt x="446" y="0"/>
                    </a:moveTo>
                    <a:cubicBezTo>
                      <a:pt x="350" y="0"/>
                      <a:pt x="254" y="39"/>
                      <a:pt x="184" y="114"/>
                    </a:cubicBezTo>
                    <a:cubicBezTo>
                      <a:pt x="154" y="145"/>
                      <a:pt x="123" y="186"/>
                      <a:pt x="103" y="226"/>
                    </a:cubicBezTo>
                    <a:cubicBezTo>
                      <a:pt x="0" y="380"/>
                      <a:pt x="41" y="584"/>
                      <a:pt x="195" y="696"/>
                    </a:cubicBezTo>
                    <a:lnTo>
                      <a:pt x="389" y="839"/>
                    </a:lnTo>
                    <a:lnTo>
                      <a:pt x="808" y="206"/>
                    </a:lnTo>
                    <a:lnTo>
                      <a:pt x="685" y="94"/>
                    </a:lnTo>
                    <a:cubicBezTo>
                      <a:pt x="617" y="31"/>
                      <a:pt x="532" y="0"/>
                      <a:pt x="44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67"/>
              <p:cNvSpPr/>
              <p:nvPr/>
            </p:nvSpPr>
            <p:spPr>
              <a:xfrm>
                <a:off x="1202641" y="1862451"/>
                <a:ext cx="383200" cy="345709"/>
              </a:xfrm>
              <a:custGeom>
                <a:rect b="b" l="l" r="r" t="t"/>
                <a:pathLst>
                  <a:path extrusionOk="0" h="2794" w="3097">
                    <a:moveTo>
                      <a:pt x="1669" y="0"/>
                    </a:moveTo>
                    <a:cubicBezTo>
                      <a:pt x="1318" y="0"/>
                      <a:pt x="969" y="114"/>
                      <a:pt x="685" y="341"/>
                    </a:cubicBezTo>
                    <a:cubicBezTo>
                      <a:pt x="235" y="689"/>
                      <a:pt x="0" y="1261"/>
                      <a:pt x="92" y="1833"/>
                    </a:cubicBezTo>
                    <a:lnTo>
                      <a:pt x="154" y="2293"/>
                    </a:lnTo>
                    <a:cubicBezTo>
                      <a:pt x="164" y="2334"/>
                      <a:pt x="164" y="2364"/>
                      <a:pt x="164" y="2405"/>
                    </a:cubicBezTo>
                    <a:lnTo>
                      <a:pt x="164" y="2793"/>
                    </a:lnTo>
                    <a:lnTo>
                      <a:pt x="2994" y="1904"/>
                    </a:lnTo>
                    <a:cubicBezTo>
                      <a:pt x="3076" y="1649"/>
                      <a:pt x="3096" y="1394"/>
                      <a:pt x="3055" y="1138"/>
                    </a:cubicBezTo>
                    <a:cubicBezTo>
                      <a:pt x="2974" y="627"/>
                      <a:pt x="2616" y="219"/>
                      <a:pt x="2126" y="65"/>
                    </a:cubicBezTo>
                    <a:cubicBezTo>
                      <a:pt x="1976" y="22"/>
                      <a:pt x="1822" y="0"/>
                      <a:pt x="166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67"/>
              <p:cNvSpPr/>
              <p:nvPr/>
            </p:nvSpPr>
            <p:spPr>
              <a:xfrm>
                <a:off x="860024" y="4400087"/>
                <a:ext cx="1153063" cy="98739"/>
              </a:xfrm>
              <a:custGeom>
                <a:rect b="b" l="l" r="r" t="t"/>
                <a:pathLst>
                  <a:path extrusionOk="0" h="798" w="9319">
                    <a:moveTo>
                      <a:pt x="399" y="1"/>
                    </a:moveTo>
                    <a:cubicBezTo>
                      <a:pt x="174" y="1"/>
                      <a:pt x="1" y="174"/>
                      <a:pt x="1" y="399"/>
                    </a:cubicBezTo>
                    <a:cubicBezTo>
                      <a:pt x="1" y="614"/>
                      <a:pt x="174" y="798"/>
                      <a:pt x="399" y="798"/>
                    </a:cubicBezTo>
                    <a:lnTo>
                      <a:pt x="8920" y="798"/>
                    </a:lnTo>
                    <a:cubicBezTo>
                      <a:pt x="9145" y="798"/>
                      <a:pt x="9318" y="614"/>
                      <a:pt x="9318" y="399"/>
                    </a:cubicBezTo>
                    <a:cubicBezTo>
                      <a:pt x="9318" y="174"/>
                      <a:pt x="9145" y="1"/>
                      <a:pt x="892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67"/>
              <p:cNvSpPr/>
              <p:nvPr/>
            </p:nvSpPr>
            <p:spPr>
              <a:xfrm>
                <a:off x="961114" y="3692211"/>
                <a:ext cx="75972" cy="725691"/>
              </a:xfrm>
              <a:custGeom>
                <a:rect b="b" l="l" r="r" t="t"/>
                <a:pathLst>
                  <a:path extrusionOk="0" h="5865" w="614">
                    <a:moveTo>
                      <a:pt x="1" y="0"/>
                    </a:moveTo>
                    <a:lnTo>
                      <a:pt x="1" y="5865"/>
                    </a:lnTo>
                    <a:lnTo>
                      <a:pt x="614" y="5865"/>
                    </a:lnTo>
                    <a:lnTo>
                      <a:pt x="614"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67"/>
              <p:cNvSpPr/>
              <p:nvPr/>
            </p:nvSpPr>
            <p:spPr>
              <a:xfrm>
                <a:off x="1398634" y="3692211"/>
                <a:ext cx="75972" cy="725691"/>
              </a:xfrm>
              <a:custGeom>
                <a:rect b="b" l="l" r="r" t="t"/>
                <a:pathLst>
                  <a:path extrusionOk="0" h="5865" w="614">
                    <a:moveTo>
                      <a:pt x="0" y="0"/>
                    </a:moveTo>
                    <a:lnTo>
                      <a:pt x="0" y="5865"/>
                    </a:lnTo>
                    <a:lnTo>
                      <a:pt x="613" y="5865"/>
                    </a:lnTo>
                    <a:lnTo>
                      <a:pt x="613"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67"/>
              <p:cNvSpPr/>
              <p:nvPr/>
            </p:nvSpPr>
            <p:spPr>
              <a:xfrm>
                <a:off x="1834669" y="3692211"/>
                <a:ext cx="77333" cy="725691"/>
              </a:xfrm>
              <a:custGeom>
                <a:rect b="b" l="l" r="r" t="t"/>
                <a:pathLst>
                  <a:path extrusionOk="0" h="5865" w="625">
                    <a:moveTo>
                      <a:pt x="1" y="0"/>
                    </a:moveTo>
                    <a:lnTo>
                      <a:pt x="1" y="5865"/>
                    </a:lnTo>
                    <a:lnTo>
                      <a:pt x="624" y="5865"/>
                    </a:lnTo>
                    <a:lnTo>
                      <a:pt x="624"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67"/>
              <p:cNvSpPr/>
              <p:nvPr/>
            </p:nvSpPr>
            <p:spPr>
              <a:xfrm>
                <a:off x="961114" y="3692211"/>
                <a:ext cx="75972" cy="112597"/>
              </a:xfrm>
              <a:custGeom>
                <a:rect b="b" l="l" r="r" t="t"/>
                <a:pathLst>
                  <a:path extrusionOk="0" h="910" w="614">
                    <a:moveTo>
                      <a:pt x="1" y="0"/>
                    </a:moveTo>
                    <a:lnTo>
                      <a:pt x="1" y="909"/>
                    </a:lnTo>
                    <a:lnTo>
                      <a:pt x="614" y="909"/>
                    </a:lnTo>
                    <a:lnTo>
                      <a:pt x="614" y="0"/>
                    </a:lnTo>
                    <a:close/>
                  </a:path>
                </a:pathLst>
              </a:custGeom>
              <a:solidFill>
                <a:srgbClr val="0026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67"/>
              <p:cNvSpPr/>
              <p:nvPr/>
            </p:nvSpPr>
            <p:spPr>
              <a:xfrm>
                <a:off x="1398634" y="3692211"/>
                <a:ext cx="75972" cy="112597"/>
              </a:xfrm>
              <a:custGeom>
                <a:rect b="b" l="l" r="r" t="t"/>
                <a:pathLst>
                  <a:path extrusionOk="0" h="910" w="614">
                    <a:moveTo>
                      <a:pt x="0" y="0"/>
                    </a:moveTo>
                    <a:lnTo>
                      <a:pt x="0" y="909"/>
                    </a:lnTo>
                    <a:lnTo>
                      <a:pt x="613" y="909"/>
                    </a:lnTo>
                    <a:lnTo>
                      <a:pt x="613" y="0"/>
                    </a:lnTo>
                    <a:close/>
                  </a:path>
                </a:pathLst>
              </a:custGeom>
              <a:solidFill>
                <a:srgbClr val="0026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67"/>
              <p:cNvSpPr/>
              <p:nvPr/>
            </p:nvSpPr>
            <p:spPr>
              <a:xfrm>
                <a:off x="1834669" y="3692211"/>
                <a:ext cx="77333" cy="112597"/>
              </a:xfrm>
              <a:custGeom>
                <a:rect b="b" l="l" r="r" t="t"/>
                <a:pathLst>
                  <a:path extrusionOk="0" h="910" w="625">
                    <a:moveTo>
                      <a:pt x="1" y="0"/>
                    </a:moveTo>
                    <a:lnTo>
                      <a:pt x="1" y="909"/>
                    </a:lnTo>
                    <a:lnTo>
                      <a:pt x="624" y="909"/>
                    </a:lnTo>
                    <a:lnTo>
                      <a:pt x="624" y="0"/>
                    </a:lnTo>
                    <a:close/>
                  </a:path>
                </a:pathLst>
              </a:custGeom>
              <a:solidFill>
                <a:srgbClr val="0026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67"/>
              <p:cNvSpPr/>
              <p:nvPr/>
            </p:nvSpPr>
            <p:spPr>
              <a:xfrm>
                <a:off x="1353100" y="2383737"/>
                <a:ext cx="991221" cy="583151"/>
              </a:xfrm>
              <a:custGeom>
                <a:rect b="b" l="l" r="r" t="t"/>
                <a:pathLst>
                  <a:path extrusionOk="0" h="4713" w="8011">
                    <a:moveTo>
                      <a:pt x="102" y="1"/>
                    </a:moveTo>
                    <a:lnTo>
                      <a:pt x="0" y="3331"/>
                    </a:lnTo>
                    <a:lnTo>
                      <a:pt x="1288" y="4322"/>
                    </a:lnTo>
                    <a:cubicBezTo>
                      <a:pt x="1630" y="4581"/>
                      <a:pt x="2041" y="4713"/>
                      <a:pt x="2453" y="4713"/>
                    </a:cubicBezTo>
                    <a:cubicBezTo>
                      <a:pt x="2791" y="4713"/>
                      <a:pt x="3130" y="4624"/>
                      <a:pt x="3433" y="4445"/>
                    </a:cubicBezTo>
                    <a:lnTo>
                      <a:pt x="6713" y="2514"/>
                    </a:lnTo>
                    <a:cubicBezTo>
                      <a:pt x="6829" y="2442"/>
                      <a:pt x="6961" y="2410"/>
                      <a:pt x="7096" y="2410"/>
                    </a:cubicBezTo>
                    <a:cubicBezTo>
                      <a:pt x="7114" y="2410"/>
                      <a:pt x="7133" y="2410"/>
                      <a:pt x="7152" y="2412"/>
                    </a:cubicBezTo>
                    <a:lnTo>
                      <a:pt x="7786" y="2473"/>
                    </a:lnTo>
                    <a:lnTo>
                      <a:pt x="8010" y="1829"/>
                    </a:lnTo>
                    <a:cubicBezTo>
                      <a:pt x="7745" y="1645"/>
                      <a:pt x="7438" y="1543"/>
                      <a:pt x="7111" y="1533"/>
                    </a:cubicBezTo>
                    <a:cubicBezTo>
                      <a:pt x="7089" y="1532"/>
                      <a:pt x="7066" y="1531"/>
                      <a:pt x="7043" y="1531"/>
                    </a:cubicBezTo>
                    <a:cubicBezTo>
                      <a:pt x="6890" y="1531"/>
                      <a:pt x="6731" y="1560"/>
                      <a:pt x="6580" y="1605"/>
                    </a:cubicBezTo>
                    <a:lnTo>
                      <a:pt x="3004" y="2677"/>
                    </a:lnTo>
                    <a:lnTo>
                      <a:pt x="102" y="1"/>
                    </a:lnTo>
                    <a:close/>
                  </a:path>
                </a:pathLst>
              </a:custGeom>
              <a:solidFill>
                <a:srgbClr val="C061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67"/>
              <p:cNvSpPr/>
              <p:nvPr/>
            </p:nvSpPr>
            <p:spPr>
              <a:xfrm>
                <a:off x="1351739" y="2382500"/>
                <a:ext cx="393346" cy="584884"/>
              </a:xfrm>
              <a:custGeom>
                <a:rect b="b" l="l" r="r" t="t"/>
                <a:pathLst>
                  <a:path extrusionOk="0" h="4727" w="3179">
                    <a:moveTo>
                      <a:pt x="103" y="0"/>
                    </a:moveTo>
                    <a:lnTo>
                      <a:pt x="1" y="3341"/>
                    </a:lnTo>
                    <a:lnTo>
                      <a:pt x="1299" y="4332"/>
                    </a:lnTo>
                    <a:cubicBezTo>
                      <a:pt x="1641" y="4591"/>
                      <a:pt x="2050" y="4727"/>
                      <a:pt x="2464" y="4727"/>
                    </a:cubicBezTo>
                    <a:cubicBezTo>
                      <a:pt x="2704" y="4727"/>
                      <a:pt x="2946" y="4681"/>
                      <a:pt x="3178" y="4588"/>
                    </a:cubicBezTo>
                    <a:cubicBezTo>
                      <a:pt x="2106" y="4516"/>
                      <a:pt x="2484" y="2861"/>
                      <a:pt x="1769" y="1533"/>
                    </a:cubicBezTo>
                    <a:lnTo>
                      <a:pt x="103" y="0"/>
                    </a:lnTo>
                    <a:close/>
                  </a:path>
                </a:pathLst>
              </a:custGeom>
              <a:solidFill>
                <a:srgbClr val="5E2C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67"/>
              <p:cNvSpPr/>
              <p:nvPr/>
            </p:nvSpPr>
            <p:spPr>
              <a:xfrm>
                <a:off x="2238039" y="2601135"/>
                <a:ext cx="97377" cy="27964"/>
              </a:xfrm>
              <a:custGeom>
                <a:rect b="b" l="l" r="r" t="t"/>
                <a:pathLst>
                  <a:path extrusionOk="0" fill="none" h="226" w="787">
                    <a:moveTo>
                      <a:pt x="0" y="1"/>
                    </a:moveTo>
                    <a:cubicBezTo>
                      <a:pt x="266" y="31"/>
                      <a:pt x="542" y="103"/>
                      <a:pt x="787" y="226"/>
                    </a:cubicBezTo>
                  </a:path>
                </a:pathLst>
              </a:custGeom>
              <a:noFill/>
              <a:ln cap="rnd" cmpd="sng" w="1525">
                <a:solidFill>
                  <a:srgbClr val="5E2C1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67"/>
              <p:cNvSpPr/>
              <p:nvPr/>
            </p:nvSpPr>
            <p:spPr>
              <a:xfrm>
                <a:off x="2231729" y="2625140"/>
                <a:ext cx="98615" cy="27964"/>
              </a:xfrm>
              <a:custGeom>
                <a:rect b="b" l="l" r="r" t="t"/>
                <a:pathLst>
                  <a:path extrusionOk="0" fill="none" h="226" w="797">
                    <a:moveTo>
                      <a:pt x="0" y="1"/>
                    </a:moveTo>
                    <a:cubicBezTo>
                      <a:pt x="276" y="32"/>
                      <a:pt x="542" y="103"/>
                      <a:pt x="797" y="226"/>
                    </a:cubicBezTo>
                  </a:path>
                </a:pathLst>
              </a:custGeom>
              <a:noFill/>
              <a:ln cap="rnd" cmpd="sng" w="1525">
                <a:solidFill>
                  <a:srgbClr val="5E2C1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67"/>
              <p:cNvSpPr/>
              <p:nvPr/>
            </p:nvSpPr>
            <p:spPr>
              <a:xfrm>
                <a:off x="2226655" y="2649268"/>
                <a:ext cx="93666" cy="25365"/>
              </a:xfrm>
              <a:custGeom>
                <a:rect b="b" l="l" r="r" t="t"/>
                <a:pathLst>
                  <a:path extrusionOk="0" fill="none" h="205" w="757">
                    <a:moveTo>
                      <a:pt x="0" y="0"/>
                    </a:moveTo>
                    <a:cubicBezTo>
                      <a:pt x="256" y="51"/>
                      <a:pt x="511" y="123"/>
                      <a:pt x="756" y="204"/>
                    </a:cubicBezTo>
                  </a:path>
                </a:pathLst>
              </a:custGeom>
              <a:noFill/>
              <a:ln cap="rnd" cmpd="sng" w="1525">
                <a:solidFill>
                  <a:srgbClr val="5E2C1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67"/>
              <p:cNvSpPr/>
              <p:nvPr/>
            </p:nvSpPr>
            <p:spPr>
              <a:xfrm>
                <a:off x="1614795" y="2997328"/>
                <a:ext cx="992458" cy="1500257"/>
              </a:xfrm>
              <a:custGeom>
                <a:rect b="b" l="l" r="r" t="t"/>
                <a:pathLst>
                  <a:path extrusionOk="0" h="12125" w="8021">
                    <a:moveTo>
                      <a:pt x="4035" y="1"/>
                    </a:moveTo>
                    <a:cubicBezTo>
                      <a:pt x="3807" y="1"/>
                      <a:pt x="3578" y="26"/>
                      <a:pt x="3351" y="79"/>
                    </a:cubicBezTo>
                    <a:lnTo>
                      <a:pt x="0" y="845"/>
                    </a:lnTo>
                    <a:lnTo>
                      <a:pt x="858" y="4809"/>
                    </a:lnTo>
                    <a:lnTo>
                      <a:pt x="4005" y="3981"/>
                    </a:lnTo>
                    <a:lnTo>
                      <a:pt x="4291" y="10449"/>
                    </a:lnTo>
                    <a:cubicBezTo>
                      <a:pt x="4302" y="10765"/>
                      <a:pt x="4250" y="11092"/>
                      <a:pt x="4118" y="11389"/>
                    </a:cubicBezTo>
                    <a:lnTo>
                      <a:pt x="3964" y="11736"/>
                    </a:lnTo>
                    <a:cubicBezTo>
                      <a:pt x="3883" y="11920"/>
                      <a:pt x="4026" y="12124"/>
                      <a:pt x="4220" y="12124"/>
                    </a:cubicBezTo>
                    <a:lnTo>
                      <a:pt x="8021" y="12124"/>
                    </a:lnTo>
                    <a:cubicBezTo>
                      <a:pt x="7929" y="11624"/>
                      <a:pt x="6764" y="11338"/>
                      <a:pt x="6764" y="11338"/>
                    </a:cubicBezTo>
                    <a:lnTo>
                      <a:pt x="6120" y="10827"/>
                    </a:lnTo>
                    <a:cubicBezTo>
                      <a:pt x="5885" y="10643"/>
                      <a:pt x="5783" y="10336"/>
                      <a:pt x="5854" y="10050"/>
                    </a:cubicBezTo>
                    <a:lnTo>
                      <a:pt x="7040" y="3624"/>
                    </a:lnTo>
                    <a:cubicBezTo>
                      <a:pt x="7234" y="2531"/>
                      <a:pt x="6835" y="1427"/>
                      <a:pt x="5987" y="712"/>
                    </a:cubicBezTo>
                    <a:cubicBezTo>
                      <a:pt x="5438" y="248"/>
                      <a:pt x="4743" y="1"/>
                      <a:pt x="4035" y="1"/>
                    </a:cubicBezTo>
                    <a:close/>
                  </a:path>
                </a:pathLst>
              </a:custGeom>
              <a:solidFill>
                <a:srgbClr val="C061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67"/>
              <p:cNvSpPr/>
              <p:nvPr/>
            </p:nvSpPr>
            <p:spPr>
              <a:xfrm>
                <a:off x="2012968" y="3402305"/>
                <a:ext cx="98739" cy="114205"/>
              </a:xfrm>
              <a:custGeom>
                <a:rect b="b" l="l" r="r" t="t"/>
                <a:pathLst>
                  <a:path extrusionOk="0" h="923" w="798">
                    <a:moveTo>
                      <a:pt x="558" y="1"/>
                    </a:moveTo>
                    <a:cubicBezTo>
                      <a:pt x="482" y="1"/>
                      <a:pt x="407" y="40"/>
                      <a:pt x="368" y="126"/>
                    </a:cubicBezTo>
                    <a:lnTo>
                      <a:pt x="0" y="923"/>
                    </a:lnTo>
                    <a:lnTo>
                      <a:pt x="797" y="708"/>
                    </a:lnTo>
                    <a:lnTo>
                      <a:pt x="777" y="198"/>
                    </a:lnTo>
                    <a:cubicBezTo>
                      <a:pt x="765" y="74"/>
                      <a:pt x="661" y="1"/>
                      <a:pt x="558" y="1"/>
                    </a:cubicBezTo>
                    <a:close/>
                  </a:path>
                </a:pathLst>
              </a:custGeom>
              <a:solidFill>
                <a:srgbClr val="5E2C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67"/>
              <p:cNvSpPr/>
              <p:nvPr/>
            </p:nvSpPr>
            <p:spPr>
              <a:xfrm>
                <a:off x="1838505" y="3022198"/>
                <a:ext cx="125341" cy="537370"/>
              </a:xfrm>
              <a:custGeom>
                <a:rect b="b" l="l" r="r" t="t"/>
                <a:pathLst>
                  <a:path extrusionOk="0" h="4343" w="1013">
                    <a:moveTo>
                      <a:pt x="1012" y="0"/>
                    </a:moveTo>
                    <a:lnTo>
                      <a:pt x="1" y="235"/>
                    </a:lnTo>
                    <a:lnTo>
                      <a:pt x="72" y="4342"/>
                    </a:lnTo>
                    <a:lnTo>
                      <a:pt x="368" y="4261"/>
                    </a:lnTo>
                    <a:lnTo>
                      <a:pt x="1012" y="0"/>
                    </a:lnTo>
                    <a:close/>
                  </a:path>
                </a:pathLst>
              </a:custGeom>
              <a:solidFill>
                <a:srgbClr val="5E2C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67"/>
              <p:cNvSpPr/>
              <p:nvPr/>
            </p:nvSpPr>
            <p:spPr>
              <a:xfrm>
                <a:off x="750025" y="2316426"/>
                <a:ext cx="1156899" cy="1298696"/>
              </a:xfrm>
              <a:custGeom>
                <a:rect b="b" l="l" r="r" t="t"/>
                <a:pathLst>
                  <a:path extrusionOk="0" h="10496" w="9350">
                    <a:moveTo>
                      <a:pt x="3529" y="1"/>
                    </a:moveTo>
                    <a:cubicBezTo>
                      <a:pt x="2732" y="1"/>
                      <a:pt x="1986" y="443"/>
                      <a:pt x="1615" y="1168"/>
                    </a:cubicBezTo>
                    <a:lnTo>
                      <a:pt x="757" y="2802"/>
                    </a:lnTo>
                    <a:cubicBezTo>
                      <a:pt x="236" y="3783"/>
                      <a:pt x="1" y="4887"/>
                      <a:pt x="62" y="6000"/>
                    </a:cubicBezTo>
                    <a:cubicBezTo>
                      <a:pt x="123" y="6940"/>
                      <a:pt x="409" y="7860"/>
                      <a:pt x="890" y="8677"/>
                    </a:cubicBezTo>
                    <a:cubicBezTo>
                      <a:pt x="1549" y="9803"/>
                      <a:pt x="2752" y="10496"/>
                      <a:pt x="4049" y="10496"/>
                    </a:cubicBezTo>
                    <a:cubicBezTo>
                      <a:pt x="4058" y="10496"/>
                      <a:pt x="4068" y="10496"/>
                      <a:pt x="4077" y="10496"/>
                    </a:cubicBezTo>
                    <a:lnTo>
                      <a:pt x="9033" y="10496"/>
                    </a:lnTo>
                    <a:lnTo>
                      <a:pt x="9349" y="5673"/>
                    </a:lnTo>
                    <a:lnTo>
                      <a:pt x="9349" y="5673"/>
                    </a:lnTo>
                    <a:lnTo>
                      <a:pt x="7653" y="6072"/>
                    </a:lnTo>
                    <a:cubicBezTo>
                      <a:pt x="7428" y="4601"/>
                      <a:pt x="6213" y="3824"/>
                      <a:pt x="6213" y="3824"/>
                    </a:cubicBezTo>
                    <a:lnTo>
                      <a:pt x="6315" y="3589"/>
                    </a:lnTo>
                    <a:cubicBezTo>
                      <a:pt x="6601" y="2997"/>
                      <a:pt x="6458" y="2281"/>
                      <a:pt x="5967" y="1832"/>
                    </a:cubicBezTo>
                    <a:lnTo>
                      <a:pt x="5712" y="1607"/>
                    </a:lnTo>
                    <a:lnTo>
                      <a:pt x="5436" y="1117"/>
                    </a:lnTo>
                    <a:cubicBezTo>
                      <a:pt x="5109" y="534"/>
                      <a:pt x="4547" y="146"/>
                      <a:pt x="3904" y="34"/>
                    </a:cubicBezTo>
                    <a:cubicBezTo>
                      <a:pt x="3778" y="12"/>
                      <a:pt x="3653" y="1"/>
                      <a:pt x="352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67"/>
              <p:cNvSpPr/>
              <p:nvPr/>
            </p:nvSpPr>
            <p:spPr>
              <a:xfrm>
                <a:off x="1148322" y="2135900"/>
                <a:ext cx="237690" cy="264416"/>
              </a:xfrm>
              <a:custGeom>
                <a:rect b="b" l="l" r="r" t="t"/>
                <a:pathLst>
                  <a:path extrusionOk="0" h="2137" w="1921">
                    <a:moveTo>
                      <a:pt x="1451" y="1"/>
                    </a:moveTo>
                    <a:cubicBezTo>
                      <a:pt x="1277" y="175"/>
                      <a:pt x="1042" y="267"/>
                      <a:pt x="797" y="267"/>
                    </a:cubicBezTo>
                    <a:lnTo>
                      <a:pt x="0" y="1534"/>
                    </a:lnTo>
                    <a:lnTo>
                      <a:pt x="1257" y="2136"/>
                    </a:lnTo>
                    <a:lnTo>
                      <a:pt x="1921" y="1002"/>
                    </a:lnTo>
                    <a:lnTo>
                      <a:pt x="1451" y="1"/>
                    </a:lnTo>
                    <a:close/>
                  </a:path>
                </a:pathLst>
              </a:custGeom>
              <a:solidFill>
                <a:srgbClr val="C061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67"/>
              <p:cNvSpPr/>
              <p:nvPr/>
            </p:nvSpPr>
            <p:spPr>
              <a:xfrm>
                <a:off x="1289872" y="2146046"/>
                <a:ext cx="94903" cy="173968"/>
              </a:xfrm>
              <a:custGeom>
                <a:rect b="b" l="l" r="r" t="t"/>
                <a:pathLst>
                  <a:path extrusionOk="0" h="1406" w="767">
                    <a:moveTo>
                      <a:pt x="348" y="1"/>
                    </a:moveTo>
                    <a:lnTo>
                      <a:pt x="286" y="62"/>
                    </a:lnTo>
                    <a:cubicBezTo>
                      <a:pt x="0" y="460"/>
                      <a:pt x="31" y="1012"/>
                      <a:pt x="368" y="1380"/>
                    </a:cubicBezTo>
                    <a:cubicBezTo>
                      <a:pt x="385" y="1397"/>
                      <a:pt x="408" y="1405"/>
                      <a:pt x="430" y="1405"/>
                    </a:cubicBezTo>
                    <a:cubicBezTo>
                      <a:pt x="462" y="1405"/>
                      <a:pt x="493" y="1389"/>
                      <a:pt x="511" y="1360"/>
                    </a:cubicBezTo>
                    <a:lnTo>
                      <a:pt x="767" y="920"/>
                    </a:lnTo>
                    <a:lnTo>
                      <a:pt x="348" y="1"/>
                    </a:lnTo>
                    <a:close/>
                  </a:path>
                </a:pathLst>
              </a:custGeom>
              <a:solidFill>
                <a:srgbClr val="5E2C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67"/>
              <p:cNvSpPr/>
              <p:nvPr/>
            </p:nvSpPr>
            <p:spPr>
              <a:xfrm>
                <a:off x="1049706" y="2342039"/>
                <a:ext cx="268128" cy="514603"/>
              </a:xfrm>
              <a:custGeom>
                <a:rect b="b" l="l" r="r" t="t"/>
                <a:pathLst>
                  <a:path extrusionOk="0" h="4159" w="2167">
                    <a:moveTo>
                      <a:pt x="961" y="0"/>
                    </a:moveTo>
                    <a:lnTo>
                      <a:pt x="0" y="4159"/>
                    </a:lnTo>
                    <a:cubicBezTo>
                      <a:pt x="0" y="4159"/>
                      <a:pt x="1635" y="4046"/>
                      <a:pt x="1911" y="2647"/>
                    </a:cubicBezTo>
                    <a:cubicBezTo>
                      <a:pt x="2166" y="1277"/>
                      <a:pt x="1952" y="378"/>
                      <a:pt x="961" y="0"/>
                    </a:cubicBezTo>
                    <a:close/>
                  </a:path>
                </a:pathLst>
              </a:custGeom>
              <a:solidFill>
                <a:srgbClr val="5E2C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67"/>
              <p:cNvSpPr/>
              <p:nvPr/>
            </p:nvSpPr>
            <p:spPr>
              <a:xfrm>
                <a:off x="1513087" y="2988048"/>
                <a:ext cx="185228" cy="120515"/>
              </a:xfrm>
              <a:custGeom>
                <a:rect b="b" l="l" r="r" t="t"/>
                <a:pathLst>
                  <a:path extrusionOk="0" h="974" w="1497">
                    <a:moveTo>
                      <a:pt x="1323" y="0"/>
                    </a:moveTo>
                    <a:cubicBezTo>
                      <a:pt x="945" y="358"/>
                      <a:pt x="516" y="654"/>
                      <a:pt x="56" y="879"/>
                    </a:cubicBezTo>
                    <a:cubicBezTo>
                      <a:pt x="1" y="897"/>
                      <a:pt x="20" y="974"/>
                      <a:pt x="69" y="974"/>
                    </a:cubicBezTo>
                    <a:cubicBezTo>
                      <a:pt x="75" y="974"/>
                      <a:pt x="80" y="973"/>
                      <a:pt x="87" y="971"/>
                    </a:cubicBezTo>
                    <a:lnTo>
                      <a:pt x="1496" y="634"/>
                    </a:lnTo>
                    <a:cubicBezTo>
                      <a:pt x="1456" y="419"/>
                      <a:pt x="1405" y="205"/>
                      <a:pt x="132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67"/>
              <p:cNvSpPr/>
              <p:nvPr/>
            </p:nvSpPr>
            <p:spPr>
              <a:xfrm>
                <a:off x="860024" y="3615002"/>
                <a:ext cx="1153063" cy="98739"/>
              </a:xfrm>
              <a:custGeom>
                <a:rect b="b" l="l" r="r" t="t"/>
                <a:pathLst>
                  <a:path extrusionOk="0" h="798" w="9319">
                    <a:moveTo>
                      <a:pt x="399" y="1"/>
                    </a:moveTo>
                    <a:cubicBezTo>
                      <a:pt x="174" y="1"/>
                      <a:pt x="1" y="185"/>
                      <a:pt x="1" y="399"/>
                    </a:cubicBezTo>
                    <a:cubicBezTo>
                      <a:pt x="1" y="624"/>
                      <a:pt x="174" y="798"/>
                      <a:pt x="399" y="798"/>
                    </a:cubicBezTo>
                    <a:lnTo>
                      <a:pt x="8920" y="798"/>
                    </a:lnTo>
                    <a:cubicBezTo>
                      <a:pt x="9145" y="798"/>
                      <a:pt x="9318" y="614"/>
                      <a:pt x="9318" y="399"/>
                    </a:cubicBezTo>
                    <a:cubicBezTo>
                      <a:pt x="9318" y="185"/>
                      <a:pt x="9145" y="1"/>
                      <a:pt x="892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67"/>
              <p:cNvSpPr/>
              <p:nvPr/>
            </p:nvSpPr>
            <p:spPr>
              <a:xfrm>
                <a:off x="2153282" y="2622665"/>
                <a:ext cx="1016586" cy="438013"/>
              </a:xfrm>
              <a:custGeom>
                <a:rect b="b" l="l" r="r" t="t"/>
                <a:pathLst>
                  <a:path extrusionOk="0" h="3540" w="8216">
                    <a:moveTo>
                      <a:pt x="1502" y="1"/>
                    </a:moveTo>
                    <a:lnTo>
                      <a:pt x="1308" y="542"/>
                    </a:lnTo>
                    <a:cubicBezTo>
                      <a:pt x="1176" y="532"/>
                      <a:pt x="1063" y="471"/>
                      <a:pt x="981" y="368"/>
                    </a:cubicBezTo>
                    <a:lnTo>
                      <a:pt x="798" y="133"/>
                    </a:lnTo>
                    <a:cubicBezTo>
                      <a:pt x="775" y="110"/>
                      <a:pt x="746" y="99"/>
                      <a:pt x="720" y="99"/>
                    </a:cubicBezTo>
                    <a:cubicBezTo>
                      <a:pt x="711" y="99"/>
                      <a:pt x="703" y="100"/>
                      <a:pt x="695" y="103"/>
                    </a:cubicBezTo>
                    <a:cubicBezTo>
                      <a:pt x="634" y="113"/>
                      <a:pt x="593" y="184"/>
                      <a:pt x="634" y="246"/>
                    </a:cubicBezTo>
                    <a:lnTo>
                      <a:pt x="767" y="501"/>
                    </a:lnTo>
                    <a:lnTo>
                      <a:pt x="593" y="501"/>
                    </a:lnTo>
                    <a:cubicBezTo>
                      <a:pt x="580" y="500"/>
                      <a:pt x="567" y="500"/>
                      <a:pt x="554" y="500"/>
                    </a:cubicBezTo>
                    <a:cubicBezTo>
                      <a:pt x="414" y="500"/>
                      <a:pt x="276" y="549"/>
                      <a:pt x="164" y="624"/>
                    </a:cubicBezTo>
                    <a:lnTo>
                      <a:pt x="1" y="736"/>
                    </a:lnTo>
                    <a:lnTo>
                      <a:pt x="379" y="879"/>
                    </a:lnTo>
                    <a:cubicBezTo>
                      <a:pt x="491" y="920"/>
                      <a:pt x="614" y="940"/>
                      <a:pt x="736" y="940"/>
                    </a:cubicBezTo>
                    <a:lnTo>
                      <a:pt x="1165" y="971"/>
                    </a:lnTo>
                    <a:cubicBezTo>
                      <a:pt x="1400" y="981"/>
                      <a:pt x="1625" y="1053"/>
                      <a:pt x="1809" y="1196"/>
                    </a:cubicBezTo>
                    <a:cubicBezTo>
                      <a:pt x="3055" y="2095"/>
                      <a:pt x="4404" y="2851"/>
                      <a:pt x="5835" y="3433"/>
                    </a:cubicBezTo>
                    <a:cubicBezTo>
                      <a:pt x="6014" y="3505"/>
                      <a:pt x="6199" y="3539"/>
                      <a:pt x="6379" y="3539"/>
                    </a:cubicBezTo>
                    <a:cubicBezTo>
                      <a:pt x="7022" y="3539"/>
                      <a:pt x="7619" y="3112"/>
                      <a:pt x="7786" y="2442"/>
                    </a:cubicBezTo>
                    <a:cubicBezTo>
                      <a:pt x="7939" y="1870"/>
                      <a:pt x="8103" y="1165"/>
                      <a:pt x="8215" y="430"/>
                    </a:cubicBezTo>
                    <a:lnTo>
                      <a:pt x="5640" y="430"/>
                    </a:lnTo>
                    <a:lnTo>
                      <a:pt x="5467" y="1298"/>
                    </a:lnTo>
                    <a:lnTo>
                      <a:pt x="1676" y="215"/>
                    </a:lnTo>
                    <a:lnTo>
                      <a:pt x="1502" y="1"/>
                    </a:lnTo>
                    <a:close/>
                  </a:path>
                </a:pathLst>
              </a:custGeom>
              <a:solidFill>
                <a:srgbClr val="FF82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67"/>
              <p:cNvSpPr/>
              <p:nvPr/>
            </p:nvSpPr>
            <p:spPr>
              <a:xfrm>
                <a:off x="2311289" y="2349587"/>
                <a:ext cx="74734" cy="284585"/>
              </a:xfrm>
              <a:custGeom>
                <a:rect b="b" l="l" r="r" t="t"/>
                <a:pathLst>
                  <a:path extrusionOk="0" fill="none" h="2300" w="604">
                    <a:moveTo>
                      <a:pt x="604" y="2299"/>
                    </a:moveTo>
                    <a:lnTo>
                      <a:pt x="1" y="1"/>
                    </a:lnTo>
                  </a:path>
                </a:pathLst>
              </a:custGeom>
              <a:noFill/>
              <a:ln cap="rnd" cmpd="sng" w="2550">
                <a:solidFill>
                  <a:srgbClr val="00263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67"/>
              <p:cNvSpPr/>
              <p:nvPr/>
            </p:nvSpPr>
            <p:spPr>
              <a:xfrm>
                <a:off x="2604660" y="2378664"/>
                <a:ext cx="26602" cy="26726"/>
              </a:xfrm>
              <a:custGeom>
                <a:rect b="b" l="l" r="r" t="t"/>
                <a:pathLst>
                  <a:path extrusionOk="0" h="216" w="215">
                    <a:moveTo>
                      <a:pt x="102" y="1"/>
                    </a:moveTo>
                    <a:cubicBezTo>
                      <a:pt x="41" y="1"/>
                      <a:pt x="0" y="42"/>
                      <a:pt x="0" y="103"/>
                    </a:cubicBezTo>
                    <a:cubicBezTo>
                      <a:pt x="0" y="164"/>
                      <a:pt x="41" y="215"/>
                      <a:pt x="102" y="215"/>
                    </a:cubicBezTo>
                    <a:cubicBezTo>
                      <a:pt x="164" y="215"/>
                      <a:pt x="215" y="164"/>
                      <a:pt x="215" y="103"/>
                    </a:cubicBezTo>
                    <a:cubicBezTo>
                      <a:pt x="215" y="42"/>
                      <a:pt x="164" y="1"/>
                      <a:pt x="10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67"/>
              <p:cNvSpPr/>
              <p:nvPr/>
            </p:nvSpPr>
            <p:spPr>
              <a:xfrm>
                <a:off x="2648833" y="2560675"/>
                <a:ext cx="26726" cy="26726"/>
              </a:xfrm>
              <a:custGeom>
                <a:rect b="b" l="l" r="r" t="t"/>
                <a:pathLst>
                  <a:path extrusionOk="0" h="216" w="216">
                    <a:moveTo>
                      <a:pt x="103" y="1"/>
                    </a:moveTo>
                    <a:cubicBezTo>
                      <a:pt x="52" y="1"/>
                      <a:pt x="1" y="52"/>
                      <a:pt x="1" y="113"/>
                    </a:cubicBezTo>
                    <a:cubicBezTo>
                      <a:pt x="1" y="175"/>
                      <a:pt x="52" y="215"/>
                      <a:pt x="103" y="215"/>
                    </a:cubicBezTo>
                    <a:cubicBezTo>
                      <a:pt x="164" y="215"/>
                      <a:pt x="215" y="175"/>
                      <a:pt x="215" y="113"/>
                    </a:cubicBezTo>
                    <a:cubicBezTo>
                      <a:pt x="215" y="52"/>
                      <a:pt x="164" y="1"/>
                      <a:pt x="10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67"/>
              <p:cNvSpPr/>
              <p:nvPr/>
            </p:nvSpPr>
            <p:spPr>
              <a:xfrm>
                <a:off x="3228528" y="3913445"/>
                <a:ext cx="199828" cy="112102"/>
              </a:xfrm>
              <a:custGeom>
                <a:rect b="b" l="l" r="r" t="t"/>
                <a:pathLst>
                  <a:path extrusionOk="0" h="906" w="1615">
                    <a:moveTo>
                      <a:pt x="1614" y="0"/>
                    </a:moveTo>
                    <a:lnTo>
                      <a:pt x="0" y="235"/>
                    </a:lnTo>
                    <a:lnTo>
                      <a:pt x="31" y="634"/>
                    </a:lnTo>
                    <a:cubicBezTo>
                      <a:pt x="37" y="802"/>
                      <a:pt x="172" y="905"/>
                      <a:pt x="313" y="905"/>
                    </a:cubicBezTo>
                    <a:cubicBezTo>
                      <a:pt x="395" y="905"/>
                      <a:pt x="478" y="871"/>
                      <a:pt x="542" y="797"/>
                    </a:cubicBezTo>
                    <a:cubicBezTo>
                      <a:pt x="817" y="439"/>
                      <a:pt x="1195" y="61"/>
                      <a:pt x="1614"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67"/>
              <p:cNvSpPr/>
              <p:nvPr/>
            </p:nvSpPr>
            <p:spPr>
              <a:xfrm>
                <a:off x="806942" y="2333996"/>
                <a:ext cx="687829" cy="1408818"/>
              </a:xfrm>
              <a:custGeom>
                <a:rect b="b" l="l" r="r" t="t"/>
                <a:pathLst>
                  <a:path extrusionOk="0" h="11386" w="5559">
                    <a:moveTo>
                      <a:pt x="2542" y="0"/>
                    </a:moveTo>
                    <a:cubicBezTo>
                      <a:pt x="2029" y="0"/>
                      <a:pt x="1562" y="347"/>
                      <a:pt x="1431" y="873"/>
                    </a:cubicBezTo>
                    <a:lnTo>
                      <a:pt x="225" y="5746"/>
                    </a:lnTo>
                    <a:cubicBezTo>
                      <a:pt x="0" y="6635"/>
                      <a:pt x="297" y="7565"/>
                      <a:pt x="991" y="8167"/>
                    </a:cubicBezTo>
                    <a:lnTo>
                      <a:pt x="3464" y="10333"/>
                    </a:lnTo>
                    <a:lnTo>
                      <a:pt x="3934" y="11141"/>
                    </a:lnTo>
                    <a:cubicBezTo>
                      <a:pt x="4016" y="11294"/>
                      <a:pt x="4169" y="11386"/>
                      <a:pt x="4343" y="11386"/>
                    </a:cubicBezTo>
                    <a:lnTo>
                      <a:pt x="5303" y="11386"/>
                    </a:lnTo>
                    <a:cubicBezTo>
                      <a:pt x="5436" y="11386"/>
                      <a:pt x="5528" y="11253"/>
                      <a:pt x="5467" y="11130"/>
                    </a:cubicBezTo>
                    <a:lnTo>
                      <a:pt x="5313" y="10803"/>
                    </a:lnTo>
                    <a:lnTo>
                      <a:pt x="5436" y="10732"/>
                    </a:lnTo>
                    <a:cubicBezTo>
                      <a:pt x="5518" y="10691"/>
                      <a:pt x="5559" y="10579"/>
                      <a:pt x="5507" y="10487"/>
                    </a:cubicBezTo>
                    <a:lnTo>
                      <a:pt x="5436" y="10354"/>
                    </a:lnTo>
                    <a:cubicBezTo>
                      <a:pt x="5354" y="10190"/>
                      <a:pt x="5221" y="10078"/>
                      <a:pt x="5058" y="10027"/>
                    </a:cubicBezTo>
                    <a:lnTo>
                      <a:pt x="4997" y="10017"/>
                    </a:lnTo>
                    <a:cubicBezTo>
                      <a:pt x="4619" y="9904"/>
                      <a:pt x="4302" y="9649"/>
                      <a:pt x="4097" y="9322"/>
                    </a:cubicBezTo>
                    <a:lnTo>
                      <a:pt x="2514" y="6676"/>
                    </a:lnTo>
                    <a:lnTo>
                      <a:pt x="3689" y="1414"/>
                    </a:lnTo>
                    <a:cubicBezTo>
                      <a:pt x="3822" y="832"/>
                      <a:pt x="3484" y="249"/>
                      <a:pt x="2923" y="65"/>
                    </a:cubicBezTo>
                    <a:cubicBezTo>
                      <a:pt x="2796" y="21"/>
                      <a:pt x="2667" y="0"/>
                      <a:pt x="2542" y="0"/>
                    </a:cubicBezTo>
                    <a:close/>
                  </a:path>
                </a:pathLst>
              </a:custGeom>
              <a:solidFill>
                <a:srgbClr val="C061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67"/>
              <p:cNvSpPr/>
              <p:nvPr/>
            </p:nvSpPr>
            <p:spPr>
              <a:xfrm>
                <a:off x="1411255" y="3666846"/>
                <a:ext cx="36749" cy="72260"/>
              </a:xfrm>
              <a:custGeom>
                <a:rect b="b" l="l" r="r" t="t"/>
                <a:pathLst>
                  <a:path extrusionOk="0" fill="none" h="584" w="297">
                    <a:moveTo>
                      <a:pt x="0" y="1"/>
                    </a:moveTo>
                    <a:lnTo>
                      <a:pt x="296" y="583"/>
                    </a:lnTo>
                  </a:path>
                </a:pathLst>
              </a:custGeom>
              <a:noFill/>
              <a:ln cap="rnd" cmpd="sng" w="1525">
                <a:solidFill>
                  <a:srgbClr val="5E2C1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67"/>
              <p:cNvSpPr/>
              <p:nvPr/>
            </p:nvSpPr>
            <p:spPr>
              <a:xfrm>
                <a:off x="1368195" y="3666846"/>
                <a:ext cx="36872" cy="72260"/>
              </a:xfrm>
              <a:custGeom>
                <a:rect b="b" l="l" r="r" t="t"/>
                <a:pathLst>
                  <a:path extrusionOk="0" fill="none" h="584" w="298">
                    <a:moveTo>
                      <a:pt x="1" y="1"/>
                    </a:moveTo>
                    <a:lnTo>
                      <a:pt x="297" y="583"/>
                    </a:lnTo>
                  </a:path>
                </a:pathLst>
              </a:custGeom>
              <a:noFill/>
              <a:ln cap="rnd" cmpd="sng" w="1525">
                <a:solidFill>
                  <a:srgbClr val="5E2C1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67"/>
              <p:cNvSpPr/>
              <p:nvPr/>
            </p:nvSpPr>
            <p:spPr>
              <a:xfrm>
                <a:off x="1325260" y="3666846"/>
                <a:ext cx="36749" cy="72260"/>
              </a:xfrm>
              <a:custGeom>
                <a:rect b="b" l="l" r="r" t="t"/>
                <a:pathLst>
                  <a:path extrusionOk="0" fill="none" h="584" w="297">
                    <a:moveTo>
                      <a:pt x="0" y="1"/>
                    </a:moveTo>
                    <a:lnTo>
                      <a:pt x="297" y="583"/>
                    </a:lnTo>
                  </a:path>
                </a:pathLst>
              </a:custGeom>
              <a:noFill/>
              <a:ln cap="rnd" cmpd="sng" w="1525">
                <a:solidFill>
                  <a:srgbClr val="5E2C1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67"/>
              <p:cNvSpPr/>
              <p:nvPr/>
            </p:nvSpPr>
            <p:spPr>
              <a:xfrm>
                <a:off x="1445652" y="3626880"/>
                <a:ext cx="46647" cy="43925"/>
              </a:xfrm>
              <a:custGeom>
                <a:rect b="b" l="l" r="r" t="t"/>
                <a:pathLst>
                  <a:path extrusionOk="0" h="355" w="377">
                    <a:moveTo>
                      <a:pt x="39" y="0"/>
                    </a:moveTo>
                    <a:cubicBezTo>
                      <a:pt x="17" y="0"/>
                      <a:pt x="0" y="24"/>
                      <a:pt x="8" y="48"/>
                    </a:cubicBezTo>
                    <a:lnTo>
                      <a:pt x="162" y="354"/>
                    </a:lnTo>
                    <a:lnTo>
                      <a:pt x="274" y="293"/>
                    </a:lnTo>
                    <a:cubicBezTo>
                      <a:pt x="345" y="252"/>
                      <a:pt x="376" y="181"/>
                      <a:pt x="376" y="109"/>
                    </a:cubicBezTo>
                    <a:cubicBezTo>
                      <a:pt x="264" y="99"/>
                      <a:pt x="151" y="68"/>
                      <a:pt x="59" y="7"/>
                    </a:cubicBezTo>
                    <a:cubicBezTo>
                      <a:pt x="52" y="2"/>
                      <a:pt x="46" y="0"/>
                      <a:pt x="39" y="0"/>
                    </a:cubicBezTo>
                    <a:close/>
                  </a:path>
                </a:pathLst>
              </a:custGeom>
              <a:solidFill>
                <a:srgbClr val="5E2C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67"/>
              <p:cNvSpPr/>
              <p:nvPr/>
            </p:nvSpPr>
            <p:spPr>
              <a:xfrm>
                <a:off x="1292347" y="2032088"/>
                <a:ext cx="318735" cy="273696"/>
              </a:xfrm>
              <a:custGeom>
                <a:rect b="b" l="l" r="r" t="t"/>
                <a:pathLst>
                  <a:path extrusionOk="0" h="2212" w="2576">
                    <a:moveTo>
                      <a:pt x="1930" y="0"/>
                    </a:moveTo>
                    <a:cubicBezTo>
                      <a:pt x="1795" y="0"/>
                      <a:pt x="1623" y="68"/>
                      <a:pt x="1421" y="227"/>
                    </a:cubicBezTo>
                    <a:cubicBezTo>
                      <a:pt x="1272" y="335"/>
                      <a:pt x="1102" y="389"/>
                      <a:pt x="928" y="389"/>
                    </a:cubicBezTo>
                    <a:cubicBezTo>
                      <a:pt x="888" y="389"/>
                      <a:pt x="848" y="386"/>
                      <a:pt x="808" y="380"/>
                    </a:cubicBezTo>
                    <a:cubicBezTo>
                      <a:pt x="790" y="377"/>
                      <a:pt x="772" y="376"/>
                      <a:pt x="755" y="376"/>
                    </a:cubicBezTo>
                    <a:cubicBezTo>
                      <a:pt x="653" y="376"/>
                      <a:pt x="563" y="426"/>
                      <a:pt x="501" y="513"/>
                    </a:cubicBezTo>
                    <a:lnTo>
                      <a:pt x="328" y="738"/>
                    </a:lnTo>
                    <a:cubicBezTo>
                      <a:pt x="1" y="1371"/>
                      <a:pt x="379" y="2168"/>
                      <a:pt x="1022" y="2209"/>
                    </a:cubicBezTo>
                    <a:cubicBezTo>
                      <a:pt x="1042" y="2211"/>
                      <a:pt x="1061" y="2211"/>
                      <a:pt x="1081" y="2211"/>
                    </a:cubicBezTo>
                    <a:cubicBezTo>
                      <a:pt x="1700" y="2211"/>
                      <a:pt x="2085" y="1433"/>
                      <a:pt x="2085" y="1433"/>
                    </a:cubicBezTo>
                    <a:cubicBezTo>
                      <a:pt x="1830" y="1055"/>
                      <a:pt x="2575" y="523"/>
                      <a:pt x="2146" y="84"/>
                    </a:cubicBezTo>
                    <a:cubicBezTo>
                      <a:pt x="2093" y="31"/>
                      <a:pt x="2020" y="0"/>
                      <a:pt x="1930" y="0"/>
                    </a:cubicBezTo>
                    <a:close/>
                  </a:path>
                </a:pathLst>
              </a:custGeom>
              <a:solidFill>
                <a:srgbClr val="C061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67"/>
              <p:cNvSpPr/>
              <p:nvPr/>
            </p:nvSpPr>
            <p:spPr>
              <a:xfrm>
                <a:off x="1286037" y="2028129"/>
                <a:ext cx="99976" cy="121877"/>
              </a:xfrm>
              <a:custGeom>
                <a:rect b="b" l="l" r="r" t="t"/>
                <a:pathLst>
                  <a:path extrusionOk="0" h="985" w="808">
                    <a:moveTo>
                      <a:pt x="365" y="0"/>
                    </a:moveTo>
                    <a:cubicBezTo>
                      <a:pt x="236" y="0"/>
                      <a:pt x="108" y="79"/>
                      <a:pt x="62" y="208"/>
                    </a:cubicBezTo>
                    <a:lnTo>
                      <a:pt x="42" y="249"/>
                    </a:lnTo>
                    <a:cubicBezTo>
                      <a:pt x="1" y="361"/>
                      <a:pt x="21" y="484"/>
                      <a:pt x="103" y="576"/>
                    </a:cubicBezTo>
                    <a:lnTo>
                      <a:pt x="440" y="984"/>
                    </a:lnTo>
                    <a:lnTo>
                      <a:pt x="808" y="770"/>
                    </a:lnTo>
                    <a:lnTo>
                      <a:pt x="685" y="249"/>
                    </a:lnTo>
                    <a:cubicBezTo>
                      <a:pt x="644" y="116"/>
                      <a:pt x="542" y="24"/>
                      <a:pt x="409" y="4"/>
                    </a:cubicBezTo>
                    <a:cubicBezTo>
                      <a:pt x="395" y="1"/>
                      <a:pt x="380" y="0"/>
                      <a:pt x="365" y="0"/>
                    </a:cubicBezTo>
                    <a:close/>
                  </a:path>
                </a:pathLst>
              </a:custGeom>
              <a:solidFill>
                <a:srgbClr val="C061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67"/>
              <p:cNvSpPr/>
              <p:nvPr/>
            </p:nvSpPr>
            <p:spPr>
              <a:xfrm>
                <a:off x="1329096" y="2058815"/>
                <a:ext cx="24128" cy="55803"/>
              </a:xfrm>
              <a:custGeom>
                <a:rect b="b" l="l" r="r" t="t"/>
                <a:pathLst>
                  <a:path extrusionOk="0" fill="none" h="451" w="195">
                    <a:moveTo>
                      <a:pt x="0" y="1"/>
                    </a:moveTo>
                    <a:lnTo>
                      <a:pt x="194" y="450"/>
                    </a:lnTo>
                  </a:path>
                </a:pathLst>
              </a:custGeom>
              <a:noFill/>
              <a:ln cap="rnd"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67"/>
              <p:cNvSpPr/>
              <p:nvPr/>
            </p:nvSpPr>
            <p:spPr>
              <a:xfrm>
                <a:off x="1482655" y="2124641"/>
                <a:ext cx="36749" cy="31552"/>
              </a:xfrm>
              <a:custGeom>
                <a:rect b="b" l="l" r="r" t="t"/>
                <a:pathLst>
                  <a:path extrusionOk="0" h="255" w="297">
                    <a:moveTo>
                      <a:pt x="174" y="0"/>
                    </a:moveTo>
                    <a:cubicBezTo>
                      <a:pt x="51" y="0"/>
                      <a:pt x="0" y="133"/>
                      <a:pt x="82" y="215"/>
                    </a:cubicBezTo>
                    <a:cubicBezTo>
                      <a:pt x="109" y="242"/>
                      <a:pt x="142" y="254"/>
                      <a:pt x="174" y="254"/>
                    </a:cubicBezTo>
                    <a:cubicBezTo>
                      <a:pt x="238" y="254"/>
                      <a:pt x="297" y="204"/>
                      <a:pt x="297" y="123"/>
                    </a:cubicBezTo>
                    <a:cubicBezTo>
                      <a:pt x="297" y="51"/>
                      <a:pt x="246" y="0"/>
                      <a:pt x="174"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67"/>
              <p:cNvSpPr/>
              <p:nvPr/>
            </p:nvSpPr>
            <p:spPr>
              <a:xfrm>
                <a:off x="1478194" y="2085417"/>
                <a:ext cx="63351" cy="20292"/>
              </a:xfrm>
              <a:custGeom>
                <a:rect b="b" l="l" r="r" t="t"/>
                <a:pathLst>
                  <a:path extrusionOk="0" fill="none" h="164" w="512">
                    <a:moveTo>
                      <a:pt x="1" y="113"/>
                    </a:moveTo>
                    <a:cubicBezTo>
                      <a:pt x="1" y="113"/>
                      <a:pt x="317" y="0"/>
                      <a:pt x="512" y="164"/>
                    </a:cubicBezTo>
                  </a:path>
                </a:pathLst>
              </a:custGeom>
              <a:noFill/>
              <a:ln cap="flat" cmpd="sng" w="9525">
                <a:solidFill>
                  <a:schemeClr val="accent6"/>
                </a:solidFill>
                <a:prstDash val="solid"/>
                <a:miter lim="1021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67"/>
              <p:cNvSpPr/>
              <p:nvPr/>
            </p:nvSpPr>
            <p:spPr>
              <a:xfrm>
                <a:off x="1447880" y="2217935"/>
                <a:ext cx="46895" cy="45534"/>
              </a:xfrm>
              <a:custGeom>
                <a:rect b="b" l="l" r="r" t="t"/>
                <a:pathLst>
                  <a:path extrusionOk="0" h="368" w="379">
                    <a:moveTo>
                      <a:pt x="264" y="0"/>
                    </a:moveTo>
                    <a:cubicBezTo>
                      <a:pt x="208" y="0"/>
                      <a:pt x="143" y="40"/>
                      <a:pt x="92" y="104"/>
                    </a:cubicBezTo>
                    <a:cubicBezTo>
                      <a:pt x="21" y="186"/>
                      <a:pt x="0" y="298"/>
                      <a:pt x="52" y="349"/>
                    </a:cubicBezTo>
                    <a:cubicBezTo>
                      <a:pt x="69" y="361"/>
                      <a:pt x="91" y="367"/>
                      <a:pt x="114" y="367"/>
                    </a:cubicBezTo>
                    <a:cubicBezTo>
                      <a:pt x="171" y="367"/>
                      <a:pt x="239" y="333"/>
                      <a:pt x="297" y="268"/>
                    </a:cubicBezTo>
                    <a:cubicBezTo>
                      <a:pt x="368" y="176"/>
                      <a:pt x="379" y="63"/>
                      <a:pt x="327" y="23"/>
                    </a:cubicBezTo>
                    <a:cubicBezTo>
                      <a:pt x="309" y="7"/>
                      <a:pt x="287" y="0"/>
                      <a:pt x="264" y="0"/>
                    </a:cubicBezTo>
                    <a:close/>
                  </a:path>
                </a:pathLst>
              </a:custGeom>
              <a:solidFill>
                <a:srgbClr val="5E2C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67"/>
              <p:cNvSpPr/>
              <p:nvPr/>
            </p:nvSpPr>
            <p:spPr>
              <a:xfrm>
                <a:off x="1407419" y="2156192"/>
                <a:ext cx="60753" cy="51844"/>
              </a:xfrm>
              <a:custGeom>
                <a:rect b="b" l="l" r="r" t="t"/>
                <a:pathLst>
                  <a:path extrusionOk="0" h="419" w="491">
                    <a:moveTo>
                      <a:pt x="276" y="0"/>
                    </a:moveTo>
                    <a:cubicBezTo>
                      <a:pt x="92" y="0"/>
                      <a:pt x="1" y="225"/>
                      <a:pt x="133" y="358"/>
                    </a:cubicBezTo>
                    <a:cubicBezTo>
                      <a:pt x="175" y="400"/>
                      <a:pt x="226" y="418"/>
                      <a:pt x="276" y="418"/>
                    </a:cubicBezTo>
                    <a:cubicBezTo>
                      <a:pt x="385" y="418"/>
                      <a:pt x="491" y="331"/>
                      <a:pt x="491" y="205"/>
                    </a:cubicBezTo>
                    <a:cubicBezTo>
                      <a:pt x="491" y="92"/>
                      <a:pt x="399" y="0"/>
                      <a:pt x="276" y="0"/>
                    </a:cubicBezTo>
                    <a:close/>
                  </a:path>
                </a:pathLst>
              </a:custGeom>
              <a:solidFill>
                <a:srgbClr val="C444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67"/>
              <p:cNvSpPr/>
              <p:nvPr/>
            </p:nvSpPr>
            <p:spPr>
              <a:xfrm>
                <a:off x="2435146" y="1932484"/>
                <a:ext cx="225193" cy="293370"/>
              </a:xfrm>
              <a:custGeom>
                <a:rect b="b" l="l" r="r" t="t"/>
                <a:pathLst>
                  <a:path extrusionOk="0" h="2371" w="1820">
                    <a:moveTo>
                      <a:pt x="1043" y="0"/>
                    </a:moveTo>
                    <a:lnTo>
                      <a:pt x="1" y="899"/>
                    </a:lnTo>
                    <a:lnTo>
                      <a:pt x="205" y="1492"/>
                    </a:lnTo>
                    <a:lnTo>
                      <a:pt x="900" y="2370"/>
                    </a:lnTo>
                    <a:lnTo>
                      <a:pt x="1820" y="920"/>
                    </a:lnTo>
                    <a:lnTo>
                      <a:pt x="1687" y="848"/>
                    </a:lnTo>
                    <a:cubicBezTo>
                      <a:pt x="1544" y="766"/>
                      <a:pt x="1431" y="654"/>
                      <a:pt x="1350" y="511"/>
                    </a:cubicBezTo>
                    <a:lnTo>
                      <a:pt x="1043" y="0"/>
                    </a:lnTo>
                    <a:close/>
                  </a:path>
                </a:pathLst>
              </a:custGeom>
              <a:solidFill>
                <a:srgbClr val="FF82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67"/>
              <p:cNvSpPr/>
              <p:nvPr/>
            </p:nvSpPr>
            <p:spPr>
              <a:xfrm>
                <a:off x="2168748" y="1679450"/>
                <a:ext cx="423289" cy="239917"/>
              </a:xfrm>
              <a:custGeom>
                <a:rect b="b" l="l" r="r" t="t"/>
                <a:pathLst>
                  <a:path extrusionOk="0" h="1939" w="3421">
                    <a:moveTo>
                      <a:pt x="886" y="1"/>
                    </a:moveTo>
                    <a:cubicBezTo>
                      <a:pt x="514" y="1"/>
                      <a:pt x="179" y="261"/>
                      <a:pt x="100" y="635"/>
                    </a:cubicBezTo>
                    <a:cubicBezTo>
                      <a:pt x="0" y="1125"/>
                      <a:pt x="380" y="1586"/>
                      <a:pt x="875" y="1586"/>
                    </a:cubicBezTo>
                    <a:cubicBezTo>
                      <a:pt x="886" y="1586"/>
                      <a:pt x="897" y="1586"/>
                      <a:pt x="908" y="1585"/>
                    </a:cubicBezTo>
                    <a:lnTo>
                      <a:pt x="1040" y="1585"/>
                    </a:lnTo>
                    <a:cubicBezTo>
                      <a:pt x="1085" y="1582"/>
                      <a:pt x="1131" y="1580"/>
                      <a:pt x="1178" y="1580"/>
                    </a:cubicBezTo>
                    <a:cubicBezTo>
                      <a:pt x="1868" y="1580"/>
                      <a:pt x="2734" y="1939"/>
                      <a:pt x="3157" y="1939"/>
                    </a:cubicBezTo>
                    <a:cubicBezTo>
                      <a:pt x="3208" y="1939"/>
                      <a:pt x="3251" y="1934"/>
                      <a:pt x="3288" y="1922"/>
                    </a:cubicBezTo>
                    <a:cubicBezTo>
                      <a:pt x="3380" y="1534"/>
                      <a:pt x="3421" y="1136"/>
                      <a:pt x="3421" y="737"/>
                    </a:cubicBezTo>
                    <a:cubicBezTo>
                      <a:pt x="3391" y="331"/>
                      <a:pt x="3054" y="11"/>
                      <a:pt x="2642" y="11"/>
                    </a:cubicBezTo>
                    <a:cubicBezTo>
                      <a:pt x="2629" y="11"/>
                      <a:pt x="2616" y="11"/>
                      <a:pt x="2604" y="12"/>
                    </a:cubicBezTo>
                    <a:lnTo>
                      <a:pt x="1776" y="43"/>
                    </a:lnTo>
                    <a:lnTo>
                      <a:pt x="1551" y="43"/>
                    </a:lnTo>
                    <a:lnTo>
                      <a:pt x="928" y="2"/>
                    </a:lnTo>
                    <a:cubicBezTo>
                      <a:pt x="914" y="1"/>
                      <a:pt x="900" y="1"/>
                      <a:pt x="88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67"/>
              <p:cNvSpPr/>
              <p:nvPr/>
            </p:nvSpPr>
            <p:spPr>
              <a:xfrm>
                <a:off x="2435146" y="1945104"/>
                <a:ext cx="144272" cy="155655"/>
              </a:xfrm>
              <a:custGeom>
                <a:rect b="b" l="l" r="r" t="t"/>
                <a:pathLst>
                  <a:path extrusionOk="0" h="1258" w="1166">
                    <a:moveTo>
                      <a:pt x="1002" y="0"/>
                    </a:moveTo>
                    <a:lnTo>
                      <a:pt x="1" y="797"/>
                    </a:lnTo>
                    <a:lnTo>
                      <a:pt x="62" y="981"/>
                    </a:lnTo>
                    <a:cubicBezTo>
                      <a:pt x="121" y="1157"/>
                      <a:pt x="283" y="1258"/>
                      <a:pt x="451" y="1258"/>
                    </a:cubicBezTo>
                    <a:cubicBezTo>
                      <a:pt x="547" y="1258"/>
                      <a:pt x="645" y="1225"/>
                      <a:pt x="726" y="1155"/>
                    </a:cubicBezTo>
                    <a:cubicBezTo>
                      <a:pt x="1166" y="746"/>
                      <a:pt x="1002" y="0"/>
                      <a:pt x="1002" y="0"/>
                    </a:cubicBezTo>
                    <a:close/>
                  </a:path>
                </a:pathLst>
              </a:custGeom>
              <a:solidFill>
                <a:srgbClr val="D63D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67"/>
              <p:cNvSpPr/>
              <p:nvPr/>
            </p:nvSpPr>
            <p:spPr>
              <a:xfrm>
                <a:off x="2296193" y="1798481"/>
                <a:ext cx="264293" cy="271840"/>
              </a:xfrm>
              <a:custGeom>
                <a:rect b="b" l="l" r="r" t="t"/>
                <a:pathLst>
                  <a:path extrusionOk="0" h="2197" w="2136">
                    <a:moveTo>
                      <a:pt x="1512" y="0"/>
                    </a:moveTo>
                    <a:cubicBezTo>
                      <a:pt x="1093" y="368"/>
                      <a:pt x="562" y="582"/>
                      <a:pt x="0" y="613"/>
                    </a:cubicBezTo>
                    <a:lnTo>
                      <a:pt x="296" y="1400"/>
                    </a:lnTo>
                    <a:cubicBezTo>
                      <a:pt x="296" y="1400"/>
                      <a:pt x="330" y="2197"/>
                      <a:pt x="1032" y="2197"/>
                    </a:cubicBezTo>
                    <a:cubicBezTo>
                      <a:pt x="1109" y="2197"/>
                      <a:pt x="1194" y="2187"/>
                      <a:pt x="1287" y="2166"/>
                    </a:cubicBezTo>
                    <a:cubicBezTo>
                      <a:pt x="2064" y="1982"/>
                      <a:pt x="2135" y="1155"/>
                      <a:pt x="2135" y="1155"/>
                    </a:cubicBezTo>
                    <a:lnTo>
                      <a:pt x="1972" y="746"/>
                    </a:lnTo>
                    <a:cubicBezTo>
                      <a:pt x="1727" y="562"/>
                      <a:pt x="1563" y="296"/>
                      <a:pt x="1512" y="0"/>
                    </a:cubicBezTo>
                    <a:close/>
                  </a:path>
                </a:pathLst>
              </a:custGeom>
              <a:solidFill>
                <a:srgbClr val="FF82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67"/>
              <p:cNvSpPr/>
              <p:nvPr/>
            </p:nvSpPr>
            <p:spPr>
              <a:xfrm>
                <a:off x="2513592" y="1853171"/>
                <a:ext cx="101213" cy="98367"/>
              </a:xfrm>
              <a:custGeom>
                <a:rect b="b" l="l" r="r" t="t"/>
                <a:pathLst>
                  <a:path extrusionOk="0" h="795" w="818">
                    <a:moveTo>
                      <a:pt x="501" y="1"/>
                    </a:moveTo>
                    <a:cubicBezTo>
                      <a:pt x="437" y="1"/>
                      <a:pt x="372" y="23"/>
                      <a:pt x="317" y="69"/>
                    </a:cubicBezTo>
                    <a:lnTo>
                      <a:pt x="0" y="324"/>
                    </a:lnTo>
                    <a:lnTo>
                      <a:pt x="225" y="794"/>
                    </a:lnTo>
                    <a:cubicBezTo>
                      <a:pt x="399" y="753"/>
                      <a:pt x="562" y="651"/>
                      <a:pt x="685" y="529"/>
                    </a:cubicBezTo>
                    <a:lnTo>
                      <a:pt x="716" y="498"/>
                    </a:lnTo>
                    <a:cubicBezTo>
                      <a:pt x="808" y="396"/>
                      <a:pt x="818" y="243"/>
                      <a:pt x="746" y="130"/>
                    </a:cubicBezTo>
                    <a:cubicBezTo>
                      <a:pt x="686" y="46"/>
                      <a:pt x="594" y="1"/>
                      <a:pt x="501" y="1"/>
                    </a:cubicBezTo>
                    <a:close/>
                  </a:path>
                </a:pathLst>
              </a:custGeom>
              <a:solidFill>
                <a:srgbClr val="FF82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67"/>
              <p:cNvSpPr/>
              <p:nvPr/>
            </p:nvSpPr>
            <p:spPr>
              <a:xfrm>
                <a:off x="2542670" y="1880639"/>
                <a:ext cx="36749" cy="37986"/>
              </a:xfrm>
              <a:custGeom>
                <a:rect b="b" l="l" r="r" t="t"/>
                <a:pathLst>
                  <a:path extrusionOk="0" fill="none" h="307" w="297">
                    <a:moveTo>
                      <a:pt x="297" y="0"/>
                    </a:moveTo>
                    <a:lnTo>
                      <a:pt x="0" y="307"/>
                    </a:lnTo>
                  </a:path>
                </a:pathLst>
              </a:custGeom>
              <a:noFill/>
              <a:ln cap="rnd" cmpd="sng" w="9525">
                <a:solidFill>
                  <a:srgbClr val="D63D4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67"/>
              <p:cNvSpPr/>
              <p:nvPr/>
            </p:nvSpPr>
            <p:spPr>
              <a:xfrm>
                <a:off x="2334743" y="1918502"/>
                <a:ext cx="36749" cy="32047"/>
              </a:xfrm>
              <a:custGeom>
                <a:rect b="b" l="l" r="r" t="t"/>
                <a:pathLst>
                  <a:path extrusionOk="0" h="259" w="297">
                    <a:moveTo>
                      <a:pt x="174" y="1"/>
                    </a:moveTo>
                    <a:cubicBezTo>
                      <a:pt x="62" y="1"/>
                      <a:pt x="0" y="144"/>
                      <a:pt x="82" y="225"/>
                    </a:cubicBezTo>
                    <a:cubicBezTo>
                      <a:pt x="108" y="248"/>
                      <a:pt x="139" y="258"/>
                      <a:pt x="169" y="258"/>
                    </a:cubicBezTo>
                    <a:cubicBezTo>
                      <a:pt x="235" y="258"/>
                      <a:pt x="297" y="210"/>
                      <a:pt x="297" y="133"/>
                    </a:cubicBezTo>
                    <a:cubicBezTo>
                      <a:pt x="297" y="62"/>
                      <a:pt x="246" y="1"/>
                      <a:pt x="174"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67"/>
              <p:cNvSpPr/>
              <p:nvPr/>
            </p:nvSpPr>
            <p:spPr>
              <a:xfrm>
                <a:off x="2424450" y="1888187"/>
                <a:ext cx="36872" cy="31552"/>
              </a:xfrm>
              <a:custGeom>
                <a:rect b="b" l="l" r="r" t="t"/>
                <a:pathLst>
                  <a:path extrusionOk="0" h="255" w="298">
                    <a:moveTo>
                      <a:pt x="175" y="0"/>
                    </a:moveTo>
                    <a:cubicBezTo>
                      <a:pt x="52" y="0"/>
                      <a:pt x="1" y="133"/>
                      <a:pt x="83" y="215"/>
                    </a:cubicBezTo>
                    <a:cubicBezTo>
                      <a:pt x="110" y="242"/>
                      <a:pt x="143" y="255"/>
                      <a:pt x="175" y="255"/>
                    </a:cubicBezTo>
                    <a:cubicBezTo>
                      <a:pt x="238" y="255"/>
                      <a:pt x="297" y="205"/>
                      <a:pt x="297" y="123"/>
                    </a:cubicBezTo>
                    <a:cubicBezTo>
                      <a:pt x="297" y="52"/>
                      <a:pt x="246" y="0"/>
                      <a:pt x="175"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67"/>
              <p:cNvSpPr/>
              <p:nvPr/>
            </p:nvSpPr>
            <p:spPr>
              <a:xfrm>
                <a:off x="2384663" y="1896972"/>
                <a:ext cx="45657" cy="84880"/>
              </a:xfrm>
              <a:custGeom>
                <a:rect b="b" l="l" r="r" t="t"/>
                <a:pathLst>
                  <a:path extrusionOk="0" fill="none" h="686" w="369">
                    <a:moveTo>
                      <a:pt x="0" y="1"/>
                    </a:moveTo>
                    <a:lnTo>
                      <a:pt x="123" y="348"/>
                    </a:lnTo>
                    <a:lnTo>
                      <a:pt x="123" y="686"/>
                    </a:lnTo>
                    <a:lnTo>
                      <a:pt x="368" y="604"/>
                    </a:lnTo>
                  </a:path>
                </a:pathLst>
              </a:custGeom>
              <a:noFill/>
              <a:ln cap="rnd"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67"/>
              <p:cNvSpPr/>
              <p:nvPr/>
            </p:nvSpPr>
            <p:spPr>
              <a:xfrm>
                <a:off x="2423886" y="1987050"/>
                <a:ext cx="44296" cy="47637"/>
              </a:xfrm>
              <a:custGeom>
                <a:rect b="b" l="l" r="r" t="t"/>
                <a:pathLst>
                  <a:path extrusionOk="0" h="385" w="358">
                    <a:moveTo>
                      <a:pt x="152" y="1"/>
                    </a:moveTo>
                    <a:cubicBezTo>
                      <a:pt x="138" y="1"/>
                      <a:pt x="125" y="3"/>
                      <a:pt x="112" y="9"/>
                    </a:cubicBezTo>
                    <a:cubicBezTo>
                      <a:pt x="31" y="49"/>
                      <a:pt x="0" y="152"/>
                      <a:pt x="41" y="244"/>
                    </a:cubicBezTo>
                    <a:cubicBezTo>
                      <a:pt x="75" y="328"/>
                      <a:pt x="143" y="384"/>
                      <a:pt x="206" y="384"/>
                    </a:cubicBezTo>
                    <a:cubicBezTo>
                      <a:pt x="220" y="384"/>
                      <a:pt x="233" y="382"/>
                      <a:pt x="245" y="376"/>
                    </a:cubicBezTo>
                    <a:cubicBezTo>
                      <a:pt x="327" y="325"/>
                      <a:pt x="358" y="223"/>
                      <a:pt x="317" y="141"/>
                    </a:cubicBezTo>
                    <a:cubicBezTo>
                      <a:pt x="283" y="57"/>
                      <a:pt x="215" y="1"/>
                      <a:pt x="152" y="1"/>
                    </a:cubicBezTo>
                    <a:close/>
                  </a:path>
                </a:pathLst>
              </a:custGeom>
              <a:solidFill>
                <a:srgbClr val="6D192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67"/>
              <p:cNvSpPr/>
              <p:nvPr/>
            </p:nvSpPr>
            <p:spPr>
              <a:xfrm>
                <a:off x="2430196" y="1995587"/>
                <a:ext cx="37986" cy="38605"/>
              </a:xfrm>
              <a:custGeom>
                <a:rect b="b" l="l" r="r" t="t"/>
                <a:pathLst>
                  <a:path extrusionOk="0" h="312" w="307">
                    <a:moveTo>
                      <a:pt x="225" y="1"/>
                    </a:moveTo>
                    <a:cubicBezTo>
                      <a:pt x="133" y="42"/>
                      <a:pt x="51" y="103"/>
                      <a:pt x="0" y="185"/>
                    </a:cubicBezTo>
                    <a:cubicBezTo>
                      <a:pt x="18" y="256"/>
                      <a:pt x="82" y="311"/>
                      <a:pt x="159" y="311"/>
                    </a:cubicBezTo>
                    <a:cubicBezTo>
                      <a:pt x="170" y="311"/>
                      <a:pt x="182" y="310"/>
                      <a:pt x="194" y="307"/>
                    </a:cubicBezTo>
                    <a:cubicBezTo>
                      <a:pt x="276" y="256"/>
                      <a:pt x="307" y="154"/>
                      <a:pt x="266" y="72"/>
                    </a:cubicBezTo>
                    <a:cubicBezTo>
                      <a:pt x="256" y="42"/>
                      <a:pt x="245" y="21"/>
                      <a:pt x="225" y="1"/>
                    </a:cubicBezTo>
                    <a:close/>
                  </a:path>
                </a:pathLst>
              </a:custGeom>
              <a:solidFill>
                <a:srgbClr val="D63D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67"/>
              <p:cNvSpPr/>
              <p:nvPr/>
            </p:nvSpPr>
            <p:spPr>
              <a:xfrm>
                <a:off x="2407429" y="1856635"/>
                <a:ext cx="49369" cy="24128"/>
              </a:xfrm>
              <a:custGeom>
                <a:rect b="b" l="l" r="r" t="t"/>
                <a:pathLst>
                  <a:path extrusionOk="0" fill="none" h="195" w="399">
                    <a:moveTo>
                      <a:pt x="0" y="194"/>
                    </a:moveTo>
                    <a:cubicBezTo>
                      <a:pt x="0" y="194"/>
                      <a:pt x="82" y="0"/>
                      <a:pt x="399" y="20"/>
                    </a:cubicBezTo>
                  </a:path>
                </a:pathLst>
              </a:custGeom>
              <a:noFill/>
              <a:ln cap="flat" cmpd="sng" w="9525">
                <a:solidFill>
                  <a:schemeClr val="accent6"/>
                </a:solidFill>
                <a:prstDash val="solid"/>
                <a:miter lim="1021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67"/>
              <p:cNvSpPr/>
              <p:nvPr/>
            </p:nvSpPr>
            <p:spPr>
              <a:xfrm>
                <a:off x="2320198" y="1886950"/>
                <a:ext cx="49369" cy="22891"/>
              </a:xfrm>
              <a:custGeom>
                <a:rect b="b" l="l" r="r" t="t"/>
                <a:pathLst>
                  <a:path extrusionOk="0" fill="none" h="185" w="399">
                    <a:moveTo>
                      <a:pt x="399" y="102"/>
                    </a:moveTo>
                    <a:cubicBezTo>
                      <a:pt x="399" y="102"/>
                      <a:pt x="123" y="0"/>
                      <a:pt x="0" y="184"/>
                    </a:cubicBezTo>
                  </a:path>
                </a:pathLst>
              </a:custGeom>
              <a:noFill/>
              <a:ln cap="flat" cmpd="sng" w="9525">
                <a:solidFill>
                  <a:schemeClr val="accent6"/>
                </a:solidFill>
                <a:prstDash val="solid"/>
                <a:miter lim="1021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747" name="Google Shape;747;p67"/>
            <p:cNvCxnSpPr/>
            <p:nvPr/>
          </p:nvCxnSpPr>
          <p:spPr>
            <a:xfrm rot="10800000">
              <a:off x="750025" y="4498825"/>
              <a:ext cx="3385500" cy="0"/>
            </a:xfrm>
            <a:prstGeom prst="straightConnector1">
              <a:avLst/>
            </a:prstGeom>
            <a:noFill/>
            <a:ln cap="flat" cmpd="sng" w="9525">
              <a:solidFill>
                <a:schemeClr val="accent1"/>
              </a:solidFill>
              <a:prstDash val="solid"/>
              <a:round/>
              <a:headEnd len="med" w="med" type="none"/>
              <a:tailEnd len="med" w="med" type="none"/>
            </a:ln>
          </p:spPr>
        </p:cxnSp>
      </p:grpSp>
      <p:grpSp>
        <p:nvGrpSpPr>
          <p:cNvPr id="748" name="Google Shape;748;p67"/>
          <p:cNvGrpSpPr/>
          <p:nvPr/>
        </p:nvGrpSpPr>
        <p:grpSpPr>
          <a:xfrm>
            <a:off x="3139384" y="236324"/>
            <a:ext cx="873841" cy="695276"/>
            <a:chOff x="3514959" y="1425699"/>
            <a:chExt cx="873841" cy="695276"/>
          </a:xfrm>
        </p:grpSpPr>
        <p:grpSp>
          <p:nvGrpSpPr>
            <p:cNvPr id="749" name="Google Shape;749;p67"/>
            <p:cNvGrpSpPr/>
            <p:nvPr/>
          </p:nvGrpSpPr>
          <p:grpSpPr>
            <a:xfrm>
              <a:off x="3514959" y="1425699"/>
              <a:ext cx="253523" cy="253753"/>
              <a:chOff x="-2040928" y="-163697"/>
              <a:chExt cx="191700" cy="191845"/>
            </a:xfrm>
          </p:grpSpPr>
          <p:cxnSp>
            <p:nvCxnSpPr>
              <p:cNvPr id="750" name="Google Shape;750;p67"/>
              <p:cNvCxnSpPr/>
              <p:nvPr/>
            </p:nvCxnSpPr>
            <p:spPr>
              <a:xfrm>
                <a:off x="-1945078" y="-203255"/>
                <a:ext cx="0" cy="271105"/>
              </a:xfrm>
              <a:prstGeom prst="straightConnector1">
                <a:avLst/>
              </a:prstGeom>
              <a:noFill/>
              <a:ln cap="flat" cmpd="sng" w="9525">
                <a:solidFill>
                  <a:schemeClr val="accent1"/>
                </a:solidFill>
                <a:prstDash val="solid"/>
                <a:round/>
                <a:headEnd len="med" w="med" type="none"/>
                <a:tailEnd len="med" w="med" type="none"/>
              </a:ln>
            </p:spPr>
          </p:cxnSp>
          <p:cxnSp>
            <p:nvCxnSpPr>
              <p:cNvPr id="751" name="Google Shape;751;p67"/>
              <p:cNvCxnSpPr/>
              <p:nvPr/>
            </p:nvCxnSpPr>
            <p:spPr>
              <a:xfrm rot="-2700000">
                <a:off x="-2080630" y="-67847"/>
                <a:ext cx="271105" cy="0"/>
              </a:xfrm>
              <a:prstGeom prst="straightConnector1">
                <a:avLst/>
              </a:prstGeom>
              <a:noFill/>
              <a:ln cap="flat" cmpd="sng" w="9525">
                <a:solidFill>
                  <a:schemeClr val="accent1"/>
                </a:solidFill>
                <a:prstDash val="solid"/>
                <a:round/>
                <a:headEnd len="med" w="med" type="none"/>
                <a:tailEnd len="med" w="med" type="none"/>
              </a:ln>
            </p:spPr>
          </p:cxnSp>
        </p:grpSp>
        <p:sp>
          <p:nvSpPr>
            <p:cNvPr id="752" name="Google Shape;752;p67"/>
            <p:cNvSpPr/>
            <p:nvPr/>
          </p:nvSpPr>
          <p:spPr>
            <a:xfrm>
              <a:off x="4234000" y="1966175"/>
              <a:ext cx="154800" cy="1548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756" name="Shape 756"/>
        <p:cNvGrpSpPr/>
        <p:nvPr/>
      </p:nvGrpSpPr>
      <p:grpSpPr>
        <a:xfrm>
          <a:off x="0" y="0"/>
          <a:ext cx="0" cy="0"/>
          <a:chOff x="0" y="0"/>
          <a:chExt cx="0" cy="0"/>
        </a:xfrm>
      </p:grpSpPr>
      <p:sp>
        <p:nvSpPr>
          <p:cNvPr id="757" name="Google Shape;757;p68"/>
          <p:cNvSpPr txBox="1"/>
          <p:nvPr>
            <p:ph idx="1" type="body"/>
          </p:nvPr>
        </p:nvSpPr>
        <p:spPr>
          <a:xfrm>
            <a:off x="136150" y="48300"/>
            <a:ext cx="8520600" cy="50469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Char char="-"/>
            </a:pPr>
            <a:r>
              <a:rPr lang="en"/>
              <a:t>Introduction </a:t>
            </a:r>
            <a:r>
              <a:rPr b="1" lang="en"/>
              <a:t>(Kacee &amp; Gayathri)</a:t>
            </a:r>
            <a:endParaRPr b="1"/>
          </a:p>
          <a:p>
            <a:pPr indent="-317500" lvl="1" marL="914400" rtl="0" algn="l">
              <a:spcBef>
                <a:spcPts val="0"/>
              </a:spcBef>
              <a:spcAft>
                <a:spcPts val="0"/>
              </a:spcAft>
              <a:buSzPts val="1400"/>
              <a:buChar char="-"/>
            </a:pPr>
            <a:r>
              <a:rPr lang="en"/>
              <a:t>Contextualize issue </a:t>
            </a:r>
            <a:endParaRPr/>
          </a:p>
          <a:p>
            <a:pPr indent="-317500" lvl="1" marL="914400" rtl="0" algn="l">
              <a:spcBef>
                <a:spcPts val="0"/>
              </a:spcBef>
              <a:spcAft>
                <a:spcPts val="0"/>
              </a:spcAft>
              <a:buSzPts val="1400"/>
              <a:buChar char="-"/>
            </a:pPr>
            <a:r>
              <a:rPr lang="en"/>
              <a:t>Explain link of vaginal microbiome and miscarriage</a:t>
            </a:r>
            <a:endParaRPr/>
          </a:p>
          <a:p>
            <a:pPr indent="-317500" lvl="1" marL="914400" rtl="0" algn="l">
              <a:spcBef>
                <a:spcPts val="0"/>
              </a:spcBef>
              <a:spcAft>
                <a:spcPts val="0"/>
              </a:spcAft>
              <a:buSzPts val="1400"/>
              <a:buChar char="-"/>
            </a:pPr>
            <a:r>
              <a:rPr lang="en"/>
              <a:t>Intro to project </a:t>
            </a:r>
            <a:endParaRPr b="1"/>
          </a:p>
          <a:p>
            <a:pPr indent="-342900" lvl="0" marL="457200" rtl="0" algn="l">
              <a:spcBef>
                <a:spcPts val="0"/>
              </a:spcBef>
              <a:spcAft>
                <a:spcPts val="0"/>
              </a:spcAft>
              <a:buSzPts val="1800"/>
              <a:buChar char="-"/>
            </a:pPr>
            <a:r>
              <a:rPr lang="en"/>
              <a:t>Data</a:t>
            </a:r>
            <a:r>
              <a:rPr b="1" lang="en"/>
              <a:t> (faith )</a:t>
            </a:r>
            <a:endParaRPr b="1"/>
          </a:p>
          <a:p>
            <a:pPr indent="-317500" lvl="1" marL="914400" rtl="0" algn="l">
              <a:spcBef>
                <a:spcPts val="0"/>
              </a:spcBef>
              <a:spcAft>
                <a:spcPts val="0"/>
              </a:spcAft>
              <a:buSzPts val="1400"/>
              <a:buChar char="-"/>
            </a:pPr>
            <a:r>
              <a:rPr lang="en"/>
              <a:t>What data we’re using (inputs and outputs) (faith)</a:t>
            </a:r>
            <a:endParaRPr/>
          </a:p>
          <a:p>
            <a:pPr indent="-317500" lvl="1" marL="914400" rtl="0" algn="l">
              <a:spcBef>
                <a:spcPts val="0"/>
              </a:spcBef>
              <a:spcAft>
                <a:spcPts val="0"/>
              </a:spcAft>
              <a:buSzPts val="1400"/>
              <a:buChar char="-"/>
            </a:pPr>
            <a:r>
              <a:rPr lang="en"/>
              <a:t>High quality vs low quality data</a:t>
            </a:r>
            <a:endParaRPr/>
          </a:p>
          <a:p>
            <a:pPr indent="-317500" lvl="1" marL="914400" rtl="0" algn="l">
              <a:spcBef>
                <a:spcPts val="0"/>
              </a:spcBef>
              <a:spcAft>
                <a:spcPts val="0"/>
              </a:spcAft>
              <a:buSzPts val="1400"/>
              <a:buChar char="-"/>
            </a:pPr>
            <a:r>
              <a:rPr lang="en"/>
              <a:t>how we cleaned it up / feature engineering (Joann)</a:t>
            </a:r>
            <a:endParaRPr/>
          </a:p>
          <a:p>
            <a:pPr indent="-342900" lvl="0" marL="457200" rtl="0" algn="l">
              <a:spcBef>
                <a:spcPts val="0"/>
              </a:spcBef>
              <a:spcAft>
                <a:spcPts val="0"/>
              </a:spcAft>
              <a:buSzPts val="1800"/>
              <a:buChar char="-"/>
            </a:pPr>
            <a:r>
              <a:rPr lang="en"/>
              <a:t>Algorithms: (Brief overview of what it does (parameters) &amp; sample code)</a:t>
            </a:r>
            <a:endParaRPr/>
          </a:p>
          <a:p>
            <a:pPr indent="-317500" lvl="1" marL="914400" rtl="0" algn="l">
              <a:spcBef>
                <a:spcPts val="0"/>
              </a:spcBef>
              <a:spcAft>
                <a:spcPts val="0"/>
              </a:spcAft>
              <a:buSzPts val="1400"/>
              <a:buChar char="-"/>
            </a:pPr>
            <a:r>
              <a:rPr lang="en"/>
              <a:t>Supervised Learning </a:t>
            </a:r>
            <a:endParaRPr b="1"/>
          </a:p>
          <a:p>
            <a:pPr indent="-317500" lvl="2" marL="1371600" rtl="0" algn="l">
              <a:spcBef>
                <a:spcPts val="0"/>
              </a:spcBef>
              <a:spcAft>
                <a:spcPts val="0"/>
              </a:spcAft>
              <a:buSzPts val="1400"/>
              <a:buChar char="-"/>
            </a:pPr>
            <a:r>
              <a:rPr lang="en"/>
              <a:t>Decision Tree </a:t>
            </a:r>
            <a:r>
              <a:rPr b="1" lang="en"/>
              <a:t>(faith)</a:t>
            </a:r>
            <a:endParaRPr/>
          </a:p>
          <a:p>
            <a:pPr indent="-317500" lvl="3" marL="1828800" rtl="0" algn="l">
              <a:spcBef>
                <a:spcPts val="0"/>
              </a:spcBef>
              <a:spcAft>
                <a:spcPts val="0"/>
              </a:spcAft>
              <a:buSzPts val="1400"/>
              <a:buChar char="-"/>
            </a:pPr>
            <a:r>
              <a:rPr lang="en"/>
              <a:t>Brief explanation of Random Forest</a:t>
            </a:r>
            <a:endParaRPr/>
          </a:p>
          <a:p>
            <a:pPr indent="-317500" lvl="2" marL="1371600" rtl="0" algn="l">
              <a:spcBef>
                <a:spcPts val="0"/>
              </a:spcBef>
              <a:spcAft>
                <a:spcPts val="0"/>
              </a:spcAft>
              <a:buSzPts val="1400"/>
              <a:buChar char="-"/>
            </a:pPr>
            <a:r>
              <a:rPr lang="en"/>
              <a:t>Logistic Regression </a:t>
            </a:r>
            <a:r>
              <a:rPr b="1" lang="en"/>
              <a:t>(Joann)</a:t>
            </a:r>
            <a:endParaRPr b="1"/>
          </a:p>
          <a:p>
            <a:pPr indent="-317500" lvl="1" marL="914400" rtl="0" algn="l">
              <a:spcBef>
                <a:spcPts val="0"/>
              </a:spcBef>
              <a:spcAft>
                <a:spcPts val="0"/>
              </a:spcAft>
              <a:buSzPts val="1400"/>
              <a:buChar char="-"/>
            </a:pPr>
            <a:r>
              <a:rPr lang="en"/>
              <a:t>Unsupervised Learning </a:t>
            </a:r>
            <a:r>
              <a:rPr b="1" lang="en"/>
              <a:t>(kc)</a:t>
            </a:r>
            <a:endParaRPr b="1"/>
          </a:p>
          <a:p>
            <a:pPr indent="-317500" lvl="3" marL="1828800" rtl="0" algn="l">
              <a:spcBef>
                <a:spcPts val="0"/>
              </a:spcBef>
              <a:spcAft>
                <a:spcPts val="0"/>
              </a:spcAft>
              <a:buSzPts val="1400"/>
              <a:buChar char="-"/>
            </a:pPr>
            <a:r>
              <a:rPr lang="en"/>
              <a:t>Brief explanation of K- Means Clustering</a:t>
            </a:r>
            <a:endParaRPr/>
          </a:p>
          <a:p>
            <a:pPr indent="-342900" lvl="0" marL="457200" rtl="0" algn="l">
              <a:spcBef>
                <a:spcPts val="0"/>
              </a:spcBef>
              <a:spcAft>
                <a:spcPts val="0"/>
              </a:spcAft>
              <a:buSzPts val="1800"/>
              <a:buChar char="-"/>
            </a:pPr>
            <a:r>
              <a:rPr lang="en" strike="sngStrike"/>
              <a:t>Results/Analysis </a:t>
            </a:r>
            <a:r>
              <a:rPr b="1" lang="en" strike="sngStrike"/>
              <a:t>(Mariam &amp; Yuyan)</a:t>
            </a:r>
            <a:endParaRPr b="1" strike="sngStrike"/>
          </a:p>
          <a:p>
            <a:pPr indent="-317500" lvl="1" marL="914400" rtl="0" algn="l">
              <a:spcBef>
                <a:spcPts val="0"/>
              </a:spcBef>
              <a:spcAft>
                <a:spcPts val="0"/>
              </a:spcAft>
              <a:buSzPts val="1400"/>
              <a:buChar char="-"/>
            </a:pPr>
            <a:r>
              <a:rPr lang="en" strike="sngStrike"/>
              <a:t>Explain why this algorithm is the best (accuracy and reliability)</a:t>
            </a:r>
            <a:endParaRPr strike="sngStrike"/>
          </a:p>
          <a:p>
            <a:pPr indent="-317500" lvl="1" marL="914400" rtl="0" algn="l">
              <a:spcBef>
                <a:spcPts val="0"/>
              </a:spcBef>
              <a:spcAft>
                <a:spcPts val="0"/>
              </a:spcAft>
              <a:buSzPts val="1400"/>
              <a:buChar char="-"/>
            </a:pPr>
            <a:r>
              <a:rPr lang="en" strike="sngStrike"/>
              <a:t>Explain how we derived an accuracy score</a:t>
            </a:r>
            <a:endParaRPr strike="sngStrike"/>
          </a:p>
          <a:p>
            <a:pPr indent="-336550" lvl="0" marL="457200" rtl="0" algn="l">
              <a:spcBef>
                <a:spcPts val="0"/>
              </a:spcBef>
              <a:spcAft>
                <a:spcPts val="0"/>
              </a:spcAft>
              <a:buSzPts val="1700"/>
              <a:buChar char="-"/>
            </a:pPr>
            <a:r>
              <a:rPr lang="en" sz="1700"/>
              <a:t>Applications to the real world/connect it back to the real world</a:t>
            </a:r>
            <a:r>
              <a:rPr b="1" lang="en" sz="1700"/>
              <a:t>(Gayathri, Yuyan)</a:t>
            </a:r>
            <a:endParaRPr b="1" sz="1700"/>
          </a:p>
          <a:p>
            <a:pPr indent="-317500" lvl="1" marL="914400" rtl="0" algn="l">
              <a:spcBef>
                <a:spcPts val="0"/>
              </a:spcBef>
              <a:spcAft>
                <a:spcPts val="0"/>
              </a:spcAft>
              <a:buSzPts val="1400"/>
              <a:buChar char="-"/>
            </a:pPr>
            <a:r>
              <a:rPr lang="en"/>
              <a:t>Things you learned, things to improve on (constraint-wise, limitations) </a:t>
            </a:r>
            <a:r>
              <a:rPr b="1" lang="en"/>
              <a:t>(gayathri)</a:t>
            </a:r>
            <a:endParaRPr b="1"/>
          </a:p>
          <a:p>
            <a:pPr indent="-317500" lvl="1" marL="914400" rtl="0" algn="l">
              <a:spcBef>
                <a:spcPts val="0"/>
              </a:spcBef>
              <a:spcAft>
                <a:spcPts val="0"/>
              </a:spcAft>
              <a:buSzPts val="1400"/>
              <a:buChar char="-"/>
            </a:pPr>
            <a:r>
              <a:rPr lang="en"/>
              <a:t>Data bias/can this be generalized (Yuyan)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p42"/>
          <p:cNvSpPr txBox="1"/>
          <p:nvPr>
            <p:ph type="title"/>
          </p:nvPr>
        </p:nvSpPr>
        <p:spPr>
          <a:xfrm flipH="1">
            <a:off x="1346400" y="1982550"/>
            <a:ext cx="6451200" cy="1178400"/>
          </a:xfrm>
          <a:prstGeom prst="rect">
            <a:avLst/>
          </a:prstGeom>
          <a:effectLst>
            <a:outerShdw blurRad="257175" rotWithShape="0" algn="bl" dir="5400000" dist="19050">
              <a:schemeClr val="accent1">
                <a:alpha val="50000"/>
              </a:schemeClr>
            </a:outerShdw>
          </a:effectLst>
        </p:spPr>
        <p:txBody>
          <a:bodyPr anchorCtr="0" anchor="t" bIns="0" lIns="91425" spcFirstLastPara="1" rIns="91425" wrap="square" tIns="0">
            <a:noAutofit/>
          </a:bodyPr>
          <a:lstStyle/>
          <a:p>
            <a:pPr indent="0" lvl="0" marL="0" rtl="0" algn="ctr">
              <a:spcBef>
                <a:spcPts val="0"/>
              </a:spcBef>
              <a:spcAft>
                <a:spcPts val="0"/>
              </a:spcAft>
              <a:buNone/>
            </a:pPr>
            <a:r>
              <a:rPr lang="en">
                <a:solidFill>
                  <a:schemeClr val="accent2"/>
                </a:solidFill>
              </a:rPr>
              <a:t>Introduction</a:t>
            </a:r>
            <a:endParaRPr>
              <a:solidFill>
                <a:schemeClr val="accent2"/>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761" name="Shape 761"/>
        <p:cNvGrpSpPr/>
        <p:nvPr/>
      </p:nvGrpSpPr>
      <p:grpSpPr>
        <a:xfrm>
          <a:off x="0" y="0"/>
          <a:ext cx="0" cy="0"/>
          <a:chOff x="0" y="0"/>
          <a:chExt cx="0" cy="0"/>
        </a:xfrm>
      </p:grpSpPr>
      <p:sp>
        <p:nvSpPr>
          <p:cNvPr id="762" name="Google Shape;762;p69"/>
          <p:cNvSpPr txBox="1"/>
          <p:nvPr>
            <p:ph type="title"/>
          </p:nvPr>
        </p:nvSpPr>
        <p:spPr>
          <a:xfrm>
            <a:off x="750425" y="550550"/>
            <a:ext cx="7644000" cy="504300"/>
          </a:xfrm>
          <a:prstGeom prst="rect">
            <a:avLst/>
          </a:prstGeom>
        </p:spPr>
        <p:txBody>
          <a:bodyPr anchorCtr="0" anchor="t" bIns="0" lIns="91425" spcFirstLastPara="1" rIns="91425" wrap="square" tIns="0">
            <a:noAutofit/>
          </a:bodyPr>
          <a:lstStyle/>
          <a:p>
            <a:pPr indent="0" lvl="0" marL="0" rtl="0" algn="ctr">
              <a:spcBef>
                <a:spcPts val="0"/>
              </a:spcBef>
              <a:spcAft>
                <a:spcPts val="0"/>
              </a:spcAft>
              <a:buNone/>
            </a:pPr>
            <a:r>
              <a:rPr lang="en" sz="4800"/>
              <a:t>Generalizability</a:t>
            </a:r>
            <a:endParaRPr sz="4800"/>
          </a:p>
        </p:txBody>
      </p:sp>
      <p:sp>
        <p:nvSpPr>
          <p:cNvPr id="763" name="Google Shape;763;p69"/>
          <p:cNvSpPr txBox="1"/>
          <p:nvPr/>
        </p:nvSpPr>
        <p:spPr>
          <a:xfrm>
            <a:off x="637350" y="3727975"/>
            <a:ext cx="7869300" cy="461700"/>
          </a:xfrm>
          <a:prstGeom prst="rect">
            <a:avLst/>
          </a:prstGeom>
          <a:noFill/>
          <a:ln>
            <a:noFill/>
          </a:ln>
        </p:spPr>
        <p:txBody>
          <a:bodyPr anchorCtr="0" anchor="t" bIns="91425" lIns="91425" spcFirstLastPara="1" rIns="91425" wrap="square" tIns="91425">
            <a:spAutoFit/>
          </a:bodyPr>
          <a:lstStyle/>
          <a:p>
            <a:pPr indent="-342900" lvl="0" marL="457200" rtl="0" algn="ctr">
              <a:spcBef>
                <a:spcPts val="1000"/>
              </a:spcBef>
              <a:spcAft>
                <a:spcPts val="0"/>
              </a:spcAft>
              <a:buClr>
                <a:schemeClr val="accent2"/>
              </a:buClr>
              <a:buSzPts val="1800"/>
              <a:buFont typeface="Livvic"/>
              <a:buChar char="●"/>
            </a:pPr>
            <a:r>
              <a:rPr lang="en" sz="1800">
                <a:solidFill>
                  <a:schemeClr val="accent2"/>
                </a:solidFill>
                <a:latin typeface="Livvic"/>
                <a:ea typeface="Livvic"/>
                <a:cs typeface="Livvic"/>
                <a:sym typeface="Livvic"/>
              </a:rPr>
              <a:t>Not very generalizable to sample population</a:t>
            </a:r>
            <a:endParaRPr sz="1800">
              <a:solidFill>
                <a:schemeClr val="accent2"/>
              </a:solidFill>
              <a:latin typeface="Livvic"/>
              <a:ea typeface="Livvic"/>
              <a:cs typeface="Livvic"/>
              <a:sym typeface="Livvic"/>
            </a:endParaRPr>
          </a:p>
        </p:txBody>
      </p:sp>
      <p:grpSp>
        <p:nvGrpSpPr>
          <p:cNvPr id="764" name="Google Shape;764;p69"/>
          <p:cNvGrpSpPr/>
          <p:nvPr/>
        </p:nvGrpSpPr>
        <p:grpSpPr>
          <a:xfrm>
            <a:off x="2497050" y="1705700"/>
            <a:ext cx="4149900" cy="1776600"/>
            <a:chOff x="2497025" y="1450725"/>
            <a:chExt cx="4149900" cy="1776600"/>
          </a:xfrm>
        </p:grpSpPr>
        <p:sp>
          <p:nvSpPr>
            <p:cNvPr id="765" name="Google Shape;765;p69"/>
            <p:cNvSpPr/>
            <p:nvPr/>
          </p:nvSpPr>
          <p:spPr>
            <a:xfrm>
              <a:off x="2497025" y="1450725"/>
              <a:ext cx="4149900" cy="1683900"/>
            </a:xfrm>
            <a:prstGeom prst="rect">
              <a:avLst/>
            </a:prstGeom>
            <a:solidFill>
              <a:srgbClr val="74222F">
                <a:alpha val="11900"/>
              </a:srgbClr>
            </a:solidFill>
            <a:ln cap="flat" cmpd="sng" w="9525">
              <a:solidFill>
                <a:srgbClr val="74222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69"/>
            <p:cNvSpPr txBox="1"/>
            <p:nvPr/>
          </p:nvSpPr>
          <p:spPr>
            <a:xfrm>
              <a:off x="2605025" y="1565025"/>
              <a:ext cx="3934800" cy="1662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9600">
                  <a:solidFill>
                    <a:schemeClr val="accent2"/>
                  </a:solidFill>
                  <a:latin typeface="Abril Fatface"/>
                  <a:ea typeface="Abril Fatface"/>
                  <a:cs typeface="Abril Fatface"/>
                  <a:sym typeface="Abril Fatface"/>
                </a:rPr>
                <a:t>60.4%</a:t>
              </a:r>
              <a:endParaRPr sz="9600">
                <a:solidFill>
                  <a:schemeClr val="accent2"/>
                </a:solidFill>
                <a:latin typeface="Abril Fatface"/>
                <a:ea typeface="Abril Fatface"/>
                <a:cs typeface="Abril Fatface"/>
                <a:sym typeface="Abril Fatface"/>
              </a:endParaRPr>
            </a:p>
          </p:txBody>
        </p:sp>
        <p:sp>
          <p:nvSpPr>
            <p:cNvPr id="767" name="Google Shape;767;p69"/>
            <p:cNvSpPr txBox="1"/>
            <p:nvPr/>
          </p:nvSpPr>
          <p:spPr>
            <a:xfrm>
              <a:off x="3313950" y="1488875"/>
              <a:ext cx="2516100" cy="461700"/>
            </a:xfrm>
            <a:prstGeom prst="rect">
              <a:avLst/>
            </a:prstGeom>
            <a:noFill/>
            <a:ln>
              <a:noFill/>
            </a:ln>
          </p:spPr>
          <p:txBody>
            <a:bodyPr anchorCtr="0" anchor="t" bIns="91425" lIns="91425" spcFirstLastPara="1" rIns="91425" wrap="square" tIns="91425">
              <a:spAutoFit/>
            </a:bodyPr>
            <a:lstStyle/>
            <a:p>
              <a:pPr indent="0" lvl="0" marL="457200" rtl="0" algn="l">
                <a:spcBef>
                  <a:spcPts val="1000"/>
                </a:spcBef>
                <a:spcAft>
                  <a:spcPts val="0"/>
                </a:spcAft>
                <a:buNone/>
              </a:pPr>
              <a:r>
                <a:rPr lang="en" sz="1800">
                  <a:solidFill>
                    <a:schemeClr val="accent2"/>
                  </a:solidFill>
                  <a:latin typeface="Livvic"/>
                  <a:ea typeface="Livvic"/>
                  <a:cs typeface="Livvic"/>
                  <a:sym typeface="Livvic"/>
                </a:rPr>
                <a:t>Highest Score</a:t>
              </a:r>
              <a:endParaRPr sz="1800">
                <a:solidFill>
                  <a:schemeClr val="accent2"/>
                </a:solidFill>
                <a:latin typeface="Livvic"/>
                <a:ea typeface="Livvic"/>
                <a:cs typeface="Livvic"/>
                <a:sym typeface="Livvic"/>
              </a:endParaRPr>
            </a:p>
          </p:txBody>
        </p:sp>
      </p:grpSp>
      <p:sp>
        <p:nvSpPr>
          <p:cNvPr id="768" name="Google Shape;768;p69"/>
          <p:cNvSpPr txBox="1"/>
          <p:nvPr>
            <p:ph idx="4294967295" type="subTitle"/>
          </p:nvPr>
        </p:nvSpPr>
        <p:spPr>
          <a:xfrm>
            <a:off x="-110225" y="0"/>
            <a:ext cx="3138900" cy="624600"/>
          </a:xfrm>
          <a:prstGeom prst="rect">
            <a:avLst/>
          </a:prstGeom>
        </p:spPr>
        <p:txBody>
          <a:bodyPr anchorCtr="0" anchor="t" bIns="0" lIns="91425" spcFirstLastPara="1" rIns="91425" wrap="square" tIns="0">
            <a:noAutofit/>
          </a:bodyPr>
          <a:lstStyle/>
          <a:p>
            <a:pPr indent="0" lvl="0" marL="0" rtl="0" algn="l">
              <a:spcBef>
                <a:spcPts val="0"/>
              </a:spcBef>
              <a:spcAft>
                <a:spcPts val="1200"/>
              </a:spcAft>
              <a:buNone/>
            </a:pPr>
            <a:r>
              <a:rPr lang="en" sz="2000">
                <a:solidFill>
                  <a:schemeClr val="accent2"/>
                </a:solidFill>
                <a:highlight>
                  <a:schemeClr val="lt1"/>
                </a:highlight>
                <a:latin typeface="Livvic"/>
                <a:ea typeface="Livvic"/>
                <a:cs typeface="Livvic"/>
                <a:sym typeface="Livvic"/>
              </a:rPr>
              <a:t> Results &amp; Analysis </a:t>
            </a:r>
            <a:endParaRPr sz="2000">
              <a:solidFill>
                <a:schemeClr val="accent2"/>
              </a:solidFill>
              <a:highlight>
                <a:schemeClr val="lt1"/>
              </a:highlight>
              <a:latin typeface="Livvic"/>
              <a:ea typeface="Livvic"/>
              <a:cs typeface="Livvic"/>
              <a:sym typeface="Livvic"/>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772" name="Shape 772"/>
        <p:cNvGrpSpPr/>
        <p:nvPr/>
      </p:nvGrpSpPr>
      <p:grpSpPr>
        <a:xfrm>
          <a:off x="0" y="0"/>
          <a:ext cx="0" cy="0"/>
          <a:chOff x="0" y="0"/>
          <a:chExt cx="0" cy="0"/>
        </a:xfrm>
      </p:grpSpPr>
      <p:sp>
        <p:nvSpPr>
          <p:cNvPr id="773" name="Google Shape;773;p7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Applications</a:t>
            </a:r>
            <a:endParaRPr/>
          </a:p>
        </p:txBody>
      </p:sp>
      <p:sp>
        <p:nvSpPr>
          <p:cNvPr id="774" name="Google Shape;774;p70"/>
          <p:cNvSpPr txBox="1"/>
          <p:nvPr>
            <p:ph idx="1" type="body"/>
          </p:nvPr>
        </p:nvSpPr>
        <p:spPr>
          <a:xfrm>
            <a:off x="-130725" y="1123100"/>
            <a:ext cx="8520600" cy="3416400"/>
          </a:xfrm>
          <a:prstGeom prst="rect">
            <a:avLst/>
          </a:prstGeom>
        </p:spPr>
        <p:txBody>
          <a:bodyPr anchorCtr="0" anchor="t" bIns="91425" lIns="91425" spcFirstLastPara="1" rIns="91425" wrap="square" tIns="91425">
            <a:normAutofit fontScale="62500" lnSpcReduction="20000"/>
          </a:bodyPr>
          <a:lstStyle/>
          <a:p>
            <a:pPr indent="0" lvl="0" marL="0" rtl="0" algn="l">
              <a:spcBef>
                <a:spcPts val="0"/>
              </a:spcBef>
              <a:spcAft>
                <a:spcPts val="0"/>
              </a:spcAft>
              <a:buNone/>
            </a:pPr>
            <a:r>
              <a:rPr lang="en"/>
              <a:t>			-This project gave us an opportunity to put our developing skills in machine learning and coding in python to a real world application as we analyzed real data and tested them through various algorithms to find our best result</a:t>
            </a:r>
            <a:endParaRPr/>
          </a:p>
          <a:p>
            <a:pPr indent="0" lvl="0" marL="0" rtl="0" algn="l">
              <a:spcBef>
                <a:spcPts val="1200"/>
              </a:spcBef>
              <a:spcAft>
                <a:spcPts val="0"/>
              </a:spcAft>
              <a:buNone/>
            </a:pPr>
            <a:r>
              <a:rPr lang="en"/>
              <a:t>-due to this exposure we </a:t>
            </a:r>
            <a:r>
              <a:rPr lang="en"/>
              <a:t>learned</a:t>
            </a:r>
            <a:r>
              <a:rPr lang="en"/>
              <a:t> more about coding and troubleshooting and what to do in such situations </a:t>
            </a:r>
            <a:endParaRPr/>
          </a:p>
          <a:p>
            <a:pPr indent="0" lvl="0" marL="0" rtl="0" algn="l">
              <a:spcBef>
                <a:spcPts val="1200"/>
              </a:spcBef>
              <a:spcAft>
                <a:spcPts val="0"/>
              </a:spcAft>
              <a:buNone/>
            </a:pPr>
            <a:r>
              <a:rPr lang="en"/>
              <a:t>-we also got exposure to classifying and cleaning data, using the train-test split and </a:t>
            </a:r>
            <a:r>
              <a:rPr lang="en"/>
              <a:t>stratification,</a:t>
            </a:r>
            <a:r>
              <a:rPr lang="en"/>
              <a:t> all tools that can help us in further experiences in AI or machine learning</a:t>
            </a:r>
            <a:endParaRPr/>
          </a:p>
          <a:p>
            <a:pPr indent="-274240" lvl="2" marL="1371600" rtl="0" algn="l">
              <a:spcBef>
                <a:spcPts val="1200"/>
              </a:spcBef>
              <a:spcAft>
                <a:spcPts val="0"/>
              </a:spcAft>
              <a:buClr>
                <a:srgbClr val="222222"/>
              </a:buClr>
              <a:buSzPct val="59112"/>
              <a:buChar char="-"/>
            </a:pPr>
            <a:r>
              <a:rPr lang="en" sz="1945"/>
              <a:t>We ran our data through multiple algorithms and now we can use this data to prevent miscarriages as we now know how to predict them because we now have a better understanding on the certain bacterias that are more likely to cause a miscarriage </a:t>
            </a:r>
            <a:endParaRPr sz="1945"/>
          </a:p>
          <a:p>
            <a:pPr indent="-305810" lvl="2" marL="1371600" rtl="0" algn="l">
              <a:spcBef>
                <a:spcPts val="0"/>
              </a:spcBef>
              <a:spcAft>
                <a:spcPts val="0"/>
              </a:spcAft>
              <a:buSzPct val="100000"/>
              <a:buChar char="-"/>
            </a:pPr>
            <a:r>
              <a:rPr lang="en" sz="1945"/>
              <a:t>We could use this understanding of our data to find out how to avoid these bacterias as a first step of understanding how to prevent miscarriages </a:t>
            </a:r>
            <a:endParaRPr sz="1945"/>
          </a:p>
          <a:p>
            <a:pPr indent="-274240" lvl="2" marL="1371600" rtl="0" algn="l">
              <a:spcBef>
                <a:spcPts val="0"/>
              </a:spcBef>
              <a:spcAft>
                <a:spcPts val="0"/>
              </a:spcAft>
              <a:buClr>
                <a:srgbClr val="222222"/>
              </a:buClr>
              <a:buSzPct val="59112"/>
              <a:buChar char="-"/>
            </a:pPr>
            <a:r>
              <a:rPr lang="en" sz="1945"/>
              <a:t>We could also potentially use this data to assist doctors while treating pregnant patients in order to prevent miscarriages</a:t>
            </a:r>
            <a:endParaRPr sz="1945"/>
          </a:p>
          <a:p>
            <a:pPr indent="-305810" lvl="2" marL="1371600" rtl="0" algn="l">
              <a:spcBef>
                <a:spcPts val="0"/>
              </a:spcBef>
              <a:spcAft>
                <a:spcPts val="0"/>
              </a:spcAft>
              <a:buSzPct val="100000"/>
              <a:buChar char="-"/>
            </a:pPr>
            <a:r>
              <a:rPr lang="en" sz="1945"/>
              <a:t>The eventual goal of all this would be to actually use all this data to prevent miscarriages from happening at all which would have a large impact on society</a:t>
            </a:r>
            <a:endParaRPr sz="1945"/>
          </a:p>
          <a:p>
            <a:pPr indent="-284162" lvl="1" marL="914400" rtl="0" algn="l">
              <a:spcBef>
                <a:spcPts val="0"/>
              </a:spcBef>
              <a:spcAft>
                <a:spcPts val="0"/>
              </a:spcAft>
              <a:buSzPct val="100000"/>
              <a:buChar char="-"/>
            </a:pPr>
            <a:r>
              <a:t/>
            </a:r>
            <a:endParaRPr/>
          </a:p>
          <a:p>
            <a:pPr indent="0" lvl="0" marL="0" rtl="0" algn="l">
              <a:spcBef>
                <a:spcPts val="0"/>
              </a:spcBef>
              <a:spcAft>
                <a:spcPts val="1200"/>
              </a:spcAft>
              <a:buNone/>
            </a:pPr>
            <a:r>
              <a:rPr lang="en" sz="1400"/>
              <a:t>-</a:t>
            </a:r>
            <a:endParaRPr/>
          </a:p>
        </p:txBody>
      </p:sp>
      <p:pic>
        <p:nvPicPr>
          <p:cNvPr id="775" name="Google Shape;775;p70"/>
          <p:cNvPicPr preferRelativeResize="0"/>
          <p:nvPr/>
        </p:nvPicPr>
        <p:blipFill>
          <a:blip r:embed="rId3">
            <a:alphaModFix/>
          </a:blip>
          <a:stretch>
            <a:fillRect/>
          </a:stretch>
        </p:blipFill>
        <p:spPr>
          <a:xfrm>
            <a:off x="8389875" y="-161875"/>
            <a:ext cx="2772975" cy="26601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sp>
        <p:nvSpPr>
          <p:cNvPr id="386" name="Google Shape;386;p43"/>
          <p:cNvSpPr txBox="1"/>
          <p:nvPr>
            <p:ph type="title"/>
          </p:nvPr>
        </p:nvSpPr>
        <p:spPr>
          <a:xfrm flipH="1">
            <a:off x="731865" y="463250"/>
            <a:ext cx="7050000" cy="576300"/>
          </a:xfrm>
          <a:prstGeom prst="rect">
            <a:avLst/>
          </a:prstGeom>
        </p:spPr>
        <p:txBody>
          <a:bodyPr anchorCtr="0" anchor="t" bIns="0" lIns="91425" spcFirstLastPara="1" rIns="91425" wrap="square" tIns="0">
            <a:noAutofit/>
          </a:bodyPr>
          <a:lstStyle/>
          <a:p>
            <a:pPr indent="0" lvl="0" marL="0" rtl="0" algn="ctr">
              <a:spcBef>
                <a:spcPts val="0"/>
              </a:spcBef>
              <a:spcAft>
                <a:spcPts val="0"/>
              </a:spcAft>
              <a:buNone/>
            </a:pPr>
            <a:r>
              <a:rPr lang="en" sz="3300"/>
              <a:t>What is a Miscarriage?</a:t>
            </a:r>
            <a:endParaRPr sz="3300"/>
          </a:p>
        </p:txBody>
      </p:sp>
      <p:sp>
        <p:nvSpPr>
          <p:cNvPr id="387" name="Google Shape;387;p43"/>
          <p:cNvSpPr txBox="1"/>
          <p:nvPr>
            <p:ph idx="1" type="subTitle"/>
          </p:nvPr>
        </p:nvSpPr>
        <p:spPr>
          <a:xfrm flipH="1">
            <a:off x="296575" y="1039552"/>
            <a:ext cx="7485300" cy="3837600"/>
          </a:xfrm>
          <a:prstGeom prst="rect">
            <a:avLst/>
          </a:prstGeom>
        </p:spPr>
        <p:txBody>
          <a:bodyPr anchorCtr="0" anchor="t" bIns="0" lIns="91425" spcFirstLastPara="1" rIns="91425" wrap="square" tIns="0">
            <a:noAutofit/>
          </a:bodyPr>
          <a:lstStyle/>
          <a:p>
            <a:pPr indent="-361950" lvl="0" marL="457200" rtl="0" algn="l">
              <a:lnSpc>
                <a:spcPct val="115000"/>
              </a:lnSpc>
              <a:spcBef>
                <a:spcPts val="0"/>
              </a:spcBef>
              <a:spcAft>
                <a:spcPts val="0"/>
              </a:spcAft>
              <a:buSzPts val="2100"/>
              <a:buChar char="●"/>
            </a:pPr>
            <a:r>
              <a:rPr lang="en" sz="1400"/>
              <a:t>Miscarriage, or the failure of a pregnancy to continue beyond the 20th week, mostly occur due to the fetus not developing as expected.</a:t>
            </a:r>
            <a:endParaRPr sz="1400"/>
          </a:p>
          <a:p>
            <a:pPr indent="-361950" lvl="0" marL="457200" rtl="0" algn="l">
              <a:lnSpc>
                <a:spcPct val="115000"/>
              </a:lnSpc>
              <a:spcBef>
                <a:spcPts val="0"/>
              </a:spcBef>
              <a:spcAft>
                <a:spcPts val="0"/>
              </a:spcAft>
              <a:buSzPts val="2100"/>
              <a:buChar char="●"/>
            </a:pPr>
            <a:r>
              <a:rPr lang="en" sz="1400"/>
              <a:t>10-15% of all pregnancies end in miscarriage</a:t>
            </a:r>
            <a:endParaRPr sz="1400"/>
          </a:p>
          <a:p>
            <a:pPr indent="-361950" lvl="0" marL="457200" rtl="0" algn="l">
              <a:lnSpc>
                <a:spcPct val="115000"/>
              </a:lnSpc>
              <a:spcBef>
                <a:spcPts val="0"/>
              </a:spcBef>
              <a:spcAft>
                <a:spcPts val="0"/>
              </a:spcAft>
              <a:buSzPts val="2100"/>
              <a:buChar char="●"/>
            </a:pPr>
            <a:r>
              <a:rPr lang="en" sz="1400"/>
              <a:t>It can be physically challenging for the pregnant person due to a number of factors:</a:t>
            </a:r>
            <a:endParaRPr sz="1400"/>
          </a:p>
          <a:p>
            <a:pPr indent="0" lvl="0" marL="457200" rtl="0" algn="l">
              <a:lnSpc>
                <a:spcPct val="115000"/>
              </a:lnSpc>
              <a:spcBef>
                <a:spcPts val="1200"/>
              </a:spcBef>
              <a:spcAft>
                <a:spcPts val="0"/>
              </a:spcAft>
              <a:buNone/>
            </a:pPr>
            <a:r>
              <a:rPr b="1" lang="en" sz="1400"/>
              <a:t>*</a:t>
            </a:r>
            <a:r>
              <a:rPr lang="en" sz="1400"/>
              <a:t> Inability to clear miscarriage on its own</a:t>
            </a:r>
            <a:endParaRPr sz="1400"/>
          </a:p>
          <a:p>
            <a:pPr indent="0" lvl="0" marL="457200" rtl="0" algn="l">
              <a:lnSpc>
                <a:spcPct val="115000"/>
              </a:lnSpc>
              <a:spcBef>
                <a:spcPts val="1200"/>
              </a:spcBef>
              <a:spcAft>
                <a:spcPts val="0"/>
              </a:spcAft>
              <a:buNone/>
            </a:pPr>
            <a:r>
              <a:rPr b="1" lang="en" sz="1400"/>
              <a:t>*</a:t>
            </a:r>
            <a:r>
              <a:rPr lang="en" sz="1400"/>
              <a:t> Could lead to infertility</a:t>
            </a:r>
            <a:endParaRPr sz="1400"/>
          </a:p>
          <a:p>
            <a:pPr indent="0" lvl="0" marL="457200" rtl="0" algn="l">
              <a:lnSpc>
                <a:spcPct val="115000"/>
              </a:lnSpc>
              <a:spcBef>
                <a:spcPts val="1200"/>
              </a:spcBef>
              <a:spcAft>
                <a:spcPts val="0"/>
              </a:spcAft>
              <a:buNone/>
            </a:pPr>
            <a:r>
              <a:t/>
            </a:r>
            <a:endParaRPr sz="1400"/>
          </a:p>
          <a:p>
            <a:pPr indent="0" lvl="0" marL="457200" rtl="0" algn="l">
              <a:lnSpc>
                <a:spcPct val="115000"/>
              </a:lnSpc>
              <a:spcBef>
                <a:spcPts val="1200"/>
              </a:spcBef>
              <a:spcAft>
                <a:spcPts val="0"/>
              </a:spcAft>
              <a:buNone/>
            </a:pPr>
            <a:r>
              <a:rPr lang="en" sz="1400"/>
              <a:t> </a:t>
            </a:r>
            <a:endParaRPr sz="1400"/>
          </a:p>
          <a:p>
            <a:pPr indent="0" lvl="0" marL="457200" rtl="0" algn="l">
              <a:spcBef>
                <a:spcPts val="1200"/>
              </a:spcBef>
              <a:spcAft>
                <a:spcPts val="0"/>
              </a:spcAft>
              <a:buNone/>
            </a:pPr>
            <a:r>
              <a:rPr lang="en" sz="1400"/>
              <a:t> </a:t>
            </a:r>
            <a:endParaRPr sz="1400"/>
          </a:p>
        </p:txBody>
      </p:sp>
      <p:grpSp>
        <p:nvGrpSpPr>
          <p:cNvPr id="388" name="Google Shape;388;p43"/>
          <p:cNvGrpSpPr/>
          <p:nvPr/>
        </p:nvGrpSpPr>
        <p:grpSpPr>
          <a:xfrm>
            <a:off x="5733527" y="2616847"/>
            <a:ext cx="2527201" cy="2526644"/>
            <a:chOff x="2257025" y="1177350"/>
            <a:chExt cx="2949925" cy="2949275"/>
          </a:xfrm>
        </p:grpSpPr>
        <p:sp>
          <p:nvSpPr>
            <p:cNvPr id="389" name="Google Shape;389;p43"/>
            <p:cNvSpPr/>
            <p:nvPr/>
          </p:nvSpPr>
          <p:spPr>
            <a:xfrm>
              <a:off x="2257025" y="1177350"/>
              <a:ext cx="2949925" cy="2949275"/>
            </a:xfrm>
            <a:custGeom>
              <a:rect b="b" l="l" r="r" t="t"/>
              <a:pathLst>
                <a:path extrusionOk="0" h="117971" w="117997">
                  <a:moveTo>
                    <a:pt x="58999" y="0"/>
                  </a:moveTo>
                  <a:cubicBezTo>
                    <a:pt x="26417" y="0"/>
                    <a:pt x="1" y="26416"/>
                    <a:pt x="1" y="58998"/>
                  </a:cubicBezTo>
                  <a:cubicBezTo>
                    <a:pt x="1" y="91580"/>
                    <a:pt x="26417" y="117971"/>
                    <a:pt x="58999" y="117971"/>
                  </a:cubicBezTo>
                  <a:cubicBezTo>
                    <a:pt x="91580" y="117971"/>
                    <a:pt x="117997" y="91580"/>
                    <a:pt x="117997" y="58998"/>
                  </a:cubicBezTo>
                  <a:cubicBezTo>
                    <a:pt x="117997" y="26416"/>
                    <a:pt x="91580" y="0"/>
                    <a:pt x="58999" y="0"/>
                  </a:cubicBezTo>
                  <a:close/>
                </a:path>
              </a:pathLst>
            </a:custGeom>
            <a:solidFill>
              <a:srgbClr val="FFD4F6">
                <a:alpha val="5179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0" name="Google Shape;390;p43"/>
            <p:cNvSpPr/>
            <p:nvPr/>
          </p:nvSpPr>
          <p:spPr>
            <a:xfrm>
              <a:off x="2428100" y="1348400"/>
              <a:ext cx="2607800" cy="2607175"/>
            </a:xfrm>
            <a:custGeom>
              <a:rect b="b" l="l" r="r" t="t"/>
              <a:pathLst>
                <a:path extrusionOk="0" h="104287" w="104312">
                  <a:moveTo>
                    <a:pt x="52156" y="0"/>
                  </a:moveTo>
                  <a:cubicBezTo>
                    <a:pt x="23359" y="0"/>
                    <a:pt x="0" y="23359"/>
                    <a:pt x="0" y="52156"/>
                  </a:cubicBezTo>
                  <a:cubicBezTo>
                    <a:pt x="0" y="80953"/>
                    <a:pt x="23359" y="104287"/>
                    <a:pt x="52156" y="104287"/>
                  </a:cubicBezTo>
                  <a:cubicBezTo>
                    <a:pt x="80953" y="104287"/>
                    <a:pt x="104311" y="80953"/>
                    <a:pt x="104311" y="52156"/>
                  </a:cubicBezTo>
                  <a:cubicBezTo>
                    <a:pt x="104311" y="23359"/>
                    <a:pt x="80953" y="0"/>
                    <a:pt x="52156" y="0"/>
                  </a:cubicBezTo>
                  <a:close/>
                </a:path>
              </a:pathLst>
            </a:custGeom>
            <a:solidFill>
              <a:srgbClr val="FFD4F6">
                <a:alpha val="5179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1" name="Google Shape;391;p43"/>
            <p:cNvSpPr/>
            <p:nvPr/>
          </p:nvSpPr>
          <p:spPr>
            <a:xfrm>
              <a:off x="2638000" y="1558300"/>
              <a:ext cx="2188000" cy="2187375"/>
            </a:xfrm>
            <a:custGeom>
              <a:rect b="b" l="l" r="r" t="t"/>
              <a:pathLst>
                <a:path extrusionOk="0" h="87495" w="87520">
                  <a:moveTo>
                    <a:pt x="43760" y="0"/>
                  </a:moveTo>
                  <a:cubicBezTo>
                    <a:pt x="19599" y="0"/>
                    <a:pt x="0" y="19599"/>
                    <a:pt x="0" y="43760"/>
                  </a:cubicBezTo>
                  <a:cubicBezTo>
                    <a:pt x="0" y="67920"/>
                    <a:pt x="19599" y="87495"/>
                    <a:pt x="43760" y="87495"/>
                  </a:cubicBezTo>
                  <a:cubicBezTo>
                    <a:pt x="67920" y="87495"/>
                    <a:pt x="87519" y="67920"/>
                    <a:pt x="87519" y="43760"/>
                  </a:cubicBezTo>
                  <a:cubicBezTo>
                    <a:pt x="87519" y="19599"/>
                    <a:pt x="67920" y="0"/>
                    <a:pt x="43760" y="0"/>
                  </a:cubicBezTo>
                  <a:close/>
                </a:path>
              </a:pathLst>
            </a:custGeom>
            <a:solidFill>
              <a:srgbClr val="FFD4F6">
                <a:alpha val="5179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92" name="Google Shape;392;p43"/>
          <p:cNvGrpSpPr/>
          <p:nvPr/>
        </p:nvGrpSpPr>
        <p:grpSpPr>
          <a:xfrm flipH="1">
            <a:off x="6522279" y="2590959"/>
            <a:ext cx="1206288" cy="2578446"/>
            <a:chOff x="3733800" y="1042675"/>
            <a:chExt cx="1596675" cy="3412900"/>
          </a:xfrm>
        </p:grpSpPr>
        <p:sp>
          <p:nvSpPr>
            <p:cNvPr id="393" name="Google Shape;393;p43"/>
            <p:cNvSpPr/>
            <p:nvPr/>
          </p:nvSpPr>
          <p:spPr>
            <a:xfrm>
              <a:off x="3868475" y="2046300"/>
              <a:ext cx="1462000" cy="2409275"/>
            </a:xfrm>
            <a:custGeom>
              <a:rect b="b" l="l" r="r" t="t"/>
              <a:pathLst>
                <a:path extrusionOk="0" h="96371" w="58480">
                  <a:moveTo>
                    <a:pt x="16069" y="0"/>
                  </a:moveTo>
                  <a:cubicBezTo>
                    <a:pt x="15681" y="0"/>
                    <a:pt x="15308" y="30"/>
                    <a:pt x="14951" y="93"/>
                  </a:cubicBezTo>
                  <a:cubicBezTo>
                    <a:pt x="13993" y="253"/>
                    <a:pt x="13171" y="527"/>
                    <a:pt x="12440" y="846"/>
                  </a:cubicBezTo>
                  <a:cubicBezTo>
                    <a:pt x="9427" y="2262"/>
                    <a:pt x="8263" y="5138"/>
                    <a:pt x="7921" y="9429"/>
                  </a:cubicBezTo>
                  <a:lnTo>
                    <a:pt x="7944" y="9429"/>
                  </a:lnTo>
                  <a:cubicBezTo>
                    <a:pt x="8241" y="5936"/>
                    <a:pt x="11436" y="1965"/>
                    <a:pt x="16732" y="1942"/>
                  </a:cubicBezTo>
                  <a:cubicBezTo>
                    <a:pt x="16750" y="1942"/>
                    <a:pt x="16768" y="1942"/>
                    <a:pt x="16787" y="1942"/>
                  </a:cubicBezTo>
                  <a:cubicBezTo>
                    <a:pt x="23981" y="1942"/>
                    <a:pt x="26617" y="10842"/>
                    <a:pt x="27300" y="18901"/>
                  </a:cubicBezTo>
                  <a:cubicBezTo>
                    <a:pt x="27688" y="23512"/>
                    <a:pt x="25884" y="26342"/>
                    <a:pt x="24264" y="27940"/>
                  </a:cubicBezTo>
                  <a:cubicBezTo>
                    <a:pt x="23922" y="28168"/>
                    <a:pt x="23579" y="28397"/>
                    <a:pt x="23237" y="28602"/>
                  </a:cubicBezTo>
                  <a:cubicBezTo>
                    <a:pt x="21160" y="29880"/>
                    <a:pt x="18946" y="30884"/>
                    <a:pt x="16709" y="31775"/>
                  </a:cubicBezTo>
                  <a:cubicBezTo>
                    <a:pt x="16161" y="32003"/>
                    <a:pt x="15590" y="32208"/>
                    <a:pt x="15065" y="32437"/>
                  </a:cubicBezTo>
                  <a:cubicBezTo>
                    <a:pt x="14654" y="32596"/>
                    <a:pt x="14358" y="32847"/>
                    <a:pt x="14221" y="33213"/>
                  </a:cubicBezTo>
                  <a:cubicBezTo>
                    <a:pt x="14175" y="33327"/>
                    <a:pt x="14152" y="33441"/>
                    <a:pt x="14129" y="33555"/>
                  </a:cubicBezTo>
                  <a:cubicBezTo>
                    <a:pt x="14084" y="33897"/>
                    <a:pt x="14129" y="34217"/>
                    <a:pt x="14152" y="34559"/>
                  </a:cubicBezTo>
                  <a:cubicBezTo>
                    <a:pt x="14152" y="34925"/>
                    <a:pt x="14175" y="35290"/>
                    <a:pt x="14198" y="35655"/>
                  </a:cubicBezTo>
                  <a:cubicBezTo>
                    <a:pt x="14244" y="36363"/>
                    <a:pt x="14289" y="37093"/>
                    <a:pt x="14358" y="37823"/>
                  </a:cubicBezTo>
                  <a:cubicBezTo>
                    <a:pt x="14586" y="40768"/>
                    <a:pt x="14860" y="43712"/>
                    <a:pt x="14951" y="46657"/>
                  </a:cubicBezTo>
                  <a:cubicBezTo>
                    <a:pt x="14997" y="48118"/>
                    <a:pt x="14997" y="49601"/>
                    <a:pt x="14928" y="51062"/>
                  </a:cubicBezTo>
                  <a:cubicBezTo>
                    <a:pt x="14883" y="51952"/>
                    <a:pt x="14814" y="52888"/>
                    <a:pt x="14654" y="53778"/>
                  </a:cubicBezTo>
                  <a:cubicBezTo>
                    <a:pt x="13239" y="57590"/>
                    <a:pt x="10660" y="61630"/>
                    <a:pt x="10660" y="61630"/>
                  </a:cubicBezTo>
                  <a:cubicBezTo>
                    <a:pt x="1" y="74481"/>
                    <a:pt x="3356" y="96370"/>
                    <a:pt x="3356" y="96370"/>
                  </a:cubicBezTo>
                  <a:lnTo>
                    <a:pt x="43186" y="96370"/>
                  </a:lnTo>
                  <a:cubicBezTo>
                    <a:pt x="43186" y="96370"/>
                    <a:pt x="42045" y="85482"/>
                    <a:pt x="41999" y="81237"/>
                  </a:cubicBezTo>
                  <a:cubicBezTo>
                    <a:pt x="41976" y="79685"/>
                    <a:pt x="43369" y="77768"/>
                    <a:pt x="45263" y="75417"/>
                  </a:cubicBezTo>
                  <a:cubicBezTo>
                    <a:pt x="46336" y="74298"/>
                    <a:pt x="47409" y="73225"/>
                    <a:pt x="48413" y="72038"/>
                  </a:cubicBezTo>
                  <a:cubicBezTo>
                    <a:pt x="48984" y="71354"/>
                    <a:pt x="49554" y="70646"/>
                    <a:pt x="50079" y="69916"/>
                  </a:cubicBezTo>
                  <a:cubicBezTo>
                    <a:pt x="50741" y="69025"/>
                    <a:pt x="51358" y="68135"/>
                    <a:pt x="51928" y="67177"/>
                  </a:cubicBezTo>
                  <a:cubicBezTo>
                    <a:pt x="53001" y="65488"/>
                    <a:pt x="53937" y="63730"/>
                    <a:pt x="54644" y="61836"/>
                  </a:cubicBezTo>
                  <a:cubicBezTo>
                    <a:pt x="54987" y="60877"/>
                    <a:pt x="55261" y="59850"/>
                    <a:pt x="55443" y="58845"/>
                  </a:cubicBezTo>
                  <a:cubicBezTo>
                    <a:pt x="58479" y="47866"/>
                    <a:pt x="51609" y="38120"/>
                    <a:pt x="48071" y="34514"/>
                  </a:cubicBezTo>
                  <a:cubicBezTo>
                    <a:pt x="44510" y="30884"/>
                    <a:pt x="42501" y="27552"/>
                    <a:pt x="42501" y="27552"/>
                  </a:cubicBezTo>
                  <a:cubicBezTo>
                    <a:pt x="42501" y="27552"/>
                    <a:pt x="47523" y="22279"/>
                    <a:pt x="43277" y="17851"/>
                  </a:cubicBezTo>
                  <a:cubicBezTo>
                    <a:pt x="41725" y="16208"/>
                    <a:pt x="38530" y="13172"/>
                    <a:pt x="34718" y="10068"/>
                  </a:cubicBezTo>
                  <a:cubicBezTo>
                    <a:pt x="32435" y="8173"/>
                    <a:pt x="29925" y="6279"/>
                    <a:pt x="27391" y="4635"/>
                  </a:cubicBezTo>
                  <a:cubicBezTo>
                    <a:pt x="23308" y="1974"/>
                    <a:pt x="19207" y="0"/>
                    <a:pt x="16069" y="0"/>
                  </a:cubicBezTo>
                  <a:close/>
                </a:path>
              </a:pathLst>
            </a:custGeom>
            <a:solidFill>
              <a:srgbClr val="FF828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4" name="Google Shape;394;p43"/>
            <p:cNvSpPr/>
            <p:nvPr/>
          </p:nvSpPr>
          <p:spPr>
            <a:xfrm>
              <a:off x="4063075" y="2094825"/>
              <a:ext cx="1157250" cy="1847525"/>
            </a:xfrm>
            <a:custGeom>
              <a:rect b="b" l="l" r="r" t="t"/>
              <a:pathLst>
                <a:path extrusionOk="0" h="73901" w="46290">
                  <a:moveTo>
                    <a:pt x="9003" y="1"/>
                  </a:moveTo>
                  <a:cubicBezTo>
                    <a:pt x="8984" y="1"/>
                    <a:pt x="8966" y="1"/>
                    <a:pt x="8948" y="1"/>
                  </a:cubicBezTo>
                  <a:cubicBezTo>
                    <a:pt x="3652" y="24"/>
                    <a:pt x="457" y="3995"/>
                    <a:pt x="160" y="7488"/>
                  </a:cubicBezTo>
                  <a:lnTo>
                    <a:pt x="137" y="7488"/>
                  </a:lnTo>
                  <a:cubicBezTo>
                    <a:pt x="46" y="8675"/>
                    <a:pt x="0" y="9976"/>
                    <a:pt x="0" y="11368"/>
                  </a:cubicBezTo>
                  <a:cubicBezTo>
                    <a:pt x="23" y="13673"/>
                    <a:pt x="251" y="17668"/>
                    <a:pt x="662" y="22233"/>
                  </a:cubicBezTo>
                  <a:cubicBezTo>
                    <a:pt x="1552" y="32778"/>
                    <a:pt x="3241" y="46313"/>
                    <a:pt x="4611" y="48779"/>
                  </a:cubicBezTo>
                  <a:cubicBezTo>
                    <a:pt x="4907" y="49304"/>
                    <a:pt x="5820" y="50080"/>
                    <a:pt x="7167" y="51016"/>
                  </a:cubicBezTo>
                  <a:cubicBezTo>
                    <a:pt x="14608" y="56197"/>
                    <a:pt x="35174" y="66194"/>
                    <a:pt x="35174" y="66194"/>
                  </a:cubicBezTo>
                  <a:cubicBezTo>
                    <a:pt x="35174" y="66194"/>
                    <a:pt x="36041" y="70189"/>
                    <a:pt x="38278" y="72471"/>
                  </a:cubicBezTo>
                  <a:cubicBezTo>
                    <a:pt x="38712" y="72905"/>
                    <a:pt x="39191" y="73270"/>
                    <a:pt x="39716" y="73544"/>
                  </a:cubicBezTo>
                  <a:cubicBezTo>
                    <a:pt x="40193" y="73791"/>
                    <a:pt x="40636" y="73900"/>
                    <a:pt x="41044" y="73900"/>
                  </a:cubicBezTo>
                  <a:cubicBezTo>
                    <a:pt x="43468" y="73900"/>
                    <a:pt x="44666" y="70032"/>
                    <a:pt x="44509" y="68020"/>
                  </a:cubicBezTo>
                  <a:cubicBezTo>
                    <a:pt x="44509" y="68020"/>
                    <a:pt x="46290" y="65829"/>
                    <a:pt x="45171" y="64665"/>
                  </a:cubicBezTo>
                  <a:cubicBezTo>
                    <a:pt x="45012" y="64528"/>
                    <a:pt x="44783" y="64345"/>
                    <a:pt x="44464" y="64140"/>
                  </a:cubicBezTo>
                  <a:cubicBezTo>
                    <a:pt x="42478" y="62793"/>
                    <a:pt x="37730" y="60534"/>
                    <a:pt x="37730" y="60534"/>
                  </a:cubicBezTo>
                  <a:lnTo>
                    <a:pt x="15658" y="41726"/>
                  </a:lnTo>
                  <a:lnTo>
                    <a:pt x="15384" y="26912"/>
                  </a:lnTo>
                  <a:cubicBezTo>
                    <a:pt x="17119" y="25634"/>
                    <a:pt x="19995" y="22644"/>
                    <a:pt x="19516" y="16960"/>
                  </a:cubicBezTo>
                  <a:cubicBezTo>
                    <a:pt x="18833" y="8901"/>
                    <a:pt x="16197" y="1"/>
                    <a:pt x="9003" y="1"/>
                  </a:cubicBezTo>
                  <a:close/>
                </a:path>
              </a:pathLst>
            </a:custGeom>
            <a:solidFill>
              <a:srgbClr val="ECDDE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5" name="Google Shape;395;p43"/>
            <p:cNvSpPr/>
            <p:nvPr/>
          </p:nvSpPr>
          <p:spPr>
            <a:xfrm>
              <a:off x="4179475" y="1231475"/>
              <a:ext cx="703050" cy="930725"/>
            </a:xfrm>
            <a:custGeom>
              <a:rect b="b" l="l" r="r" t="t"/>
              <a:pathLst>
                <a:path extrusionOk="0" h="37229" w="28122">
                  <a:moveTo>
                    <a:pt x="23214" y="0"/>
                  </a:moveTo>
                  <a:cubicBezTo>
                    <a:pt x="23214" y="0"/>
                    <a:pt x="18238" y="8081"/>
                    <a:pt x="12349" y="8925"/>
                  </a:cubicBezTo>
                  <a:cubicBezTo>
                    <a:pt x="12349" y="8925"/>
                    <a:pt x="11487" y="7406"/>
                    <a:pt x="9892" y="7406"/>
                  </a:cubicBezTo>
                  <a:cubicBezTo>
                    <a:pt x="9493" y="7406"/>
                    <a:pt x="9048" y="7501"/>
                    <a:pt x="8560" y="7738"/>
                  </a:cubicBezTo>
                  <a:cubicBezTo>
                    <a:pt x="6118" y="8925"/>
                    <a:pt x="7099" y="15225"/>
                    <a:pt x="10637" y="16024"/>
                  </a:cubicBezTo>
                  <a:cubicBezTo>
                    <a:pt x="10637" y="16024"/>
                    <a:pt x="9587" y="22575"/>
                    <a:pt x="5342" y="25131"/>
                  </a:cubicBezTo>
                  <a:cubicBezTo>
                    <a:pt x="1826" y="27254"/>
                    <a:pt x="388" y="31933"/>
                    <a:pt x="0" y="33439"/>
                  </a:cubicBezTo>
                  <a:cubicBezTo>
                    <a:pt x="731" y="33120"/>
                    <a:pt x="1553" y="32846"/>
                    <a:pt x="2511" y="32686"/>
                  </a:cubicBezTo>
                  <a:cubicBezTo>
                    <a:pt x="2868" y="32623"/>
                    <a:pt x="3241" y="32593"/>
                    <a:pt x="3629" y="32593"/>
                  </a:cubicBezTo>
                  <a:cubicBezTo>
                    <a:pt x="6767" y="32593"/>
                    <a:pt x="10868" y="34567"/>
                    <a:pt x="14951" y="37228"/>
                  </a:cubicBezTo>
                  <a:lnTo>
                    <a:pt x="14882" y="29833"/>
                  </a:lnTo>
                  <a:cubicBezTo>
                    <a:pt x="11664" y="25953"/>
                    <a:pt x="11322" y="22050"/>
                    <a:pt x="11322" y="22050"/>
                  </a:cubicBezTo>
                  <a:lnTo>
                    <a:pt x="11322" y="22050"/>
                  </a:lnTo>
                  <a:cubicBezTo>
                    <a:pt x="11322" y="22050"/>
                    <a:pt x="12806" y="24355"/>
                    <a:pt x="14860" y="26181"/>
                  </a:cubicBezTo>
                  <a:cubicBezTo>
                    <a:pt x="16185" y="27361"/>
                    <a:pt x="17736" y="28335"/>
                    <a:pt x="19273" y="28335"/>
                  </a:cubicBezTo>
                  <a:cubicBezTo>
                    <a:pt x="19431" y="28335"/>
                    <a:pt x="19588" y="28325"/>
                    <a:pt x="19744" y="28304"/>
                  </a:cubicBezTo>
                  <a:cubicBezTo>
                    <a:pt x="23830" y="27756"/>
                    <a:pt x="25314" y="20406"/>
                    <a:pt x="25314" y="20406"/>
                  </a:cubicBezTo>
                  <a:cubicBezTo>
                    <a:pt x="25930" y="20269"/>
                    <a:pt x="26752" y="19904"/>
                    <a:pt x="27368" y="19607"/>
                  </a:cubicBezTo>
                  <a:cubicBezTo>
                    <a:pt x="27893" y="19356"/>
                    <a:pt x="28121" y="18763"/>
                    <a:pt x="27961" y="18238"/>
                  </a:cubicBezTo>
                  <a:lnTo>
                    <a:pt x="26204" y="12828"/>
                  </a:lnTo>
                  <a:cubicBezTo>
                    <a:pt x="27277" y="8674"/>
                    <a:pt x="26455" y="5410"/>
                    <a:pt x="25382" y="3196"/>
                  </a:cubicBezTo>
                  <a:cubicBezTo>
                    <a:pt x="24401" y="1119"/>
                    <a:pt x="23214" y="0"/>
                    <a:pt x="23214" y="0"/>
                  </a:cubicBezTo>
                  <a:close/>
                </a:path>
              </a:pathLst>
            </a:custGeom>
            <a:solidFill>
              <a:srgbClr val="ECDDE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6" name="Google Shape;396;p43"/>
            <p:cNvSpPr/>
            <p:nvPr/>
          </p:nvSpPr>
          <p:spPr>
            <a:xfrm>
              <a:off x="3733800" y="1042675"/>
              <a:ext cx="1205200" cy="1607975"/>
            </a:xfrm>
            <a:custGeom>
              <a:rect b="b" l="l" r="r" t="t"/>
              <a:pathLst>
                <a:path extrusionOk="0" h="64319" w="48208">
                  <a:moveTo>
                    <a:pt x="44635" y="1"/>
                  </a:moveTo>
                  <a:cubicBezTo>
                    <a:pt x="43717" y="1"/>
                    <a:pt x="41935" y="1097"/>
                    <a:pt x="37725" y="1097"/>
                  </a:cubicBezTo>
                  <a:cubicBezTo>
                    <a:pt x="36122" y="1097"/>
                    <a:pt x="34167" y="938"/>
                    <a:pt x="31774" y="499"/>
                  </a:cubicBezTo>
                  <a:cubicBezTo>
                    <a:pt x="30717" y="305"/>
                    <a:pt x="29737" y="218"/>
                    <a:pt x="28829" y="218"/>
                  </a:cubicBezTo>
                  <a:cubicBezTo>
                    <a:pt x="20987" y="218"/>
                    <a:pt x="18512" y="6708"/>
                    <a:pt x="18512" y="6708"/>
                  </a:cubicBezTo>
                  <a:cubicBezTo>
                    <a:pt x="11003" y="7027"/>
                    <a:pt x="11710" y="15245"/>
                    <a:pt x="11596" y="25151"/>
                  </a:cubicBezTo>
                  <a:cubicBezTo>
                    <a:pt x="11505" y="35057"/>
                    <a:pt x="2626" y="38663"/>
                    <a:pt x="1256" y="50099"/>
                  </a:cubicBezTo>
                  <a:cubicBezTo>
                    <a:pt x="1" y="60484"/>
                    <a:pt x="11665" y="63794"/>
                    <a:pt x="13833" y="64319"/>
                  </a:cubicBezTo>
                  <a:cubicBezTo>
                    <a:pt x="13422" y="59754"/>
                    <a:pt x="13194" y="55759"/>
                    <a:pt x="13171" y="53454"/>
                  </a:cubicBezTo>
                  <a:cubicBezTo>
                    <a:pt x="13171" y="52062"/>
                    <a:pt x="13217" y="50761"/>
                    <a:pt x="13308" y="49574"/>
                  </a:cubicBezTo>
                  <a:cubicBezTo>
                    <a:pt x="13650" y="45283"/>
                    <a:pt x="14814" y="42407"/>
                    <a:pt x="17827" y="40991"/>
                  </a:cubicBezTo>
                  <a:cubicBezTo>
                    <a:pt x="18215" y="39485"/>
                    <a:pt x="19653" y="34806"/>
                    <a:pt x="23169" y="32683"/>
                  </a:cubicBezTo>
                  <a:cubicBezTo>
                    <a:pt x="27414" y="30127"/>
                    <a:pt x="28464" y="23576"/>
                    <a:pt x="28464" y="23576"/>
                  </a:cubicBezTo>
                  <a:cubicBezTo>
                    <a:pt x="24926" y="22777"/>
                    <a:pt x="23945" y="16477"/>
                    <a:pt x="26387" y="15290"/>
                  </a:cubicBezTo>
                  <a:cubicBezTo>
                    <a:pt x="26875" y="15053"/>
                    <a:pt x="27320" y="14958"/>
                    <a:pt x="27719" y="14958"/>
                  </a:cubicBezTo>
                  <a:cubicBezTo>
                    <a:pt x="29314" y="14958"/>
                    <a:pt x="30176" y="16477"/>
                    <a:pt x="30176" y="16477"/>
                  </a:cubicBezTo>
                  <a:cubicBezTo>
                    <a:pt x="36065" y="15633"/>
                    <a:pt x="41041" y="7552"/>
                    <a:pt x="41041" y="7552"/>
                  </a:cubicBezTo>
                  <a:cubicBezTo>
                    <a:pt x="41041" y="7552"/>
                    <a:pt x="42228" y="8671"/>
                    <a:pt x="43209" y="10748"/>
                  </a:cubicBezTo>
                  <a:cubicBezTo>
                    <a:pt x="48208" y="9538"/>
                    <a:pt x="46131" y="1298"/>
                    <a:pt x="45172" y="226"/>
                  </a:cubicBezTo>
                  <a:cubicBezTo>
                    <a:pt x="45029" y="65"/>
                    <a:pt x="44857" y="1"/>
                    <a:pt x="44635"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7" name="Google Shape;397;p43"/>
            <p:cNvSpPr/>
            <p:nvPr/>
          </p:nvSpPr>
          <p:spPr>
            <a:xfrm>
              <a:off x="4550950" y="1885975"/>
              <a:ext cx="222000" cy="412025"/>
            </a:xfrm>
            <a:custGeom>
              <a:rect b="b" l="l" r="r" t="t"/>
              <a:pathLst>
                <a:path extrusionOk="0" h="16481" w="8880">
                  <a:moveTo>
                    <a:pt x="1" y="1"/>
                  </a:moveTo>
                  <a:lnTo>
                    <a:pt x="23" y="3653"/>
                  </a:lnTo>
                  <a:lnTo>
                    <a:pt x="92" y="11048"/>
                  </a:lnTo>
                  <a:cubicBezTo>
                    <a:pt x="2626" y="12692"/>
                    <a:pt x="5136" y="14586"/>
                    <a:pt x="7419" y="16481"/>
                  </a:cubicBezTo>
                  <a:cubicBezTo>
                    <a:pt x="7830" y="14198"/>
                    <a:pt x="8880" y="6164"/>
                    <a:pt x="4885" y="2124"/>
                  </a:cubicBezTo>
                  <a:cubicBezTo>
                    <a:pt x="4729" y="2145"/>
                    <a:pt x="4572" y="2155"/>
                    <a:pt x="4414" y="2155"/>
                  </a:cubicBezTo>
                  <a:cubicBezTo>
                    <a:pt x="2877" y="2155"/>
                    <a:pt x="1326" y="1181"/>
                    <a:pt x="1" y="1"/>
                  </a:cubicBezTo>
                  <a:close/>
                </a:path>
              </a:pathLst>
            </a:custGeom>
            <a:solidFill>
              <a:srgbClr val="5B4B6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8" name="Google Shape;398;p43"/>
            <p:cNvSpPr/>
            <p:nvPr/>
          </p:nvSpPr>
          <p:spPr>
            <a:xfrm>
              <a:off x="4462500" y="1782700"/>
              <a:ext cx="89050" cy="194625"/>
            </a:xfrm>
            <a:custGeom>
              <a:rect b="b" l="l" r="r" t="t"/>
              <a:pathLst>
                <a:path extrusionOk="0" h="7785" w="3562">
                  <a:moveTo>
                    <a:pt x="1" y="1"/>
                  </a:moveTo>
                  <a:cubicBezTo>
                    <a:pt x="1" y="1"/>
                    <a:pt x="343" y="3904"/>
                    <a:pt x="3561" y="7784"/>
                  </a:cubicBezTo>
                  <a:lnTo>
                    <a:pt x="3539" y="4132"/>
                  </a:lnTo>
                  <a:cubicBezTo>
                    <a:pt x="1485" y="2306"/>
                    <a:pt x="1" y="1"/>
                    <a:pt x="1" y="1"/>
                  </a:cubicBezTo>
                  <a:close/>
                </a:path>
              </a:pathLst>
            </a:custGeom>
            <a:solidFill>
              <a:srgbClr val="5B4B6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9" name="Google Shape;399;p43"/>
            <p:cNvSpPr/>
            <p:nvPr/>
          </p:nvSpPr>
          <p:spPr>
            <a:xfrm>
              <a:off x="4389475" y="1452875"/>
              <a:ext cx="63925" cy="144425"/>
            </a:xfrm>
            <a:custGeom>
              <a:rect b="b" l="l" r="r" t="t"/>
              <a:pathLst>
                <a:path extrusionOk="0" h="5777" w="2557">
                  <a:moveTo>
                    <a:pt x="1139" y="1"/>
                  </a:moveTo>
                  <a:cubicBezTo>
                    <a:pt x="925" y="1"/>
                    <a:pt x="708" y="81"/>
                    <a:pt x="525" y="229"/>
                  </a:cubicBezTo>
                  <a:cubicBezTo>
                    <a:pt x="137" y="526"/>
                    <a:pt x="23" y="1028"/>
                    <a:pt x="0" y="1484"/>
                  </a:cubicBezTo>
                  <a:cubicBezTo>
                    <a:pt x="0" y="1598"/>
                    <a:pt x="86" y="1655"/>
                    <a:pt x="174" y="1655"/>
                  </a:cubicBezTo>
                  <a:cubicBezTo>
                    <a:pt x="263" y="1655"/>
                    <a:pt x="354" y="1598"/>
                    <a:pt x="365" y="1484"/>
                  </a:cubicBezTo>
                  <a:cubicBezTo>
                    <a:pt x="365" y="1188"/>
                    <a:pt x="411" y="868"/>
                    <a:pt x="616" y="617"/>
                  </a:cubicBezTo>
                  <a:cubicBezTo>
                    <a:pt x="740" y="462"/>
                    <a:pt x="937" y="350"/>
                    <a:pt x="1136" y="350"/>
                  </a:cubicBezTo>
                  <a:cubicBezTo>
                    <a:pt x="1231" y="350"/>
                    <a:pt x="1327" y="375"/>
                    <a:pt x="1415" y="434"/>
                  </a:cubicBezTo>
                  <a:cubicBezTo>
                    <a:pt x="1689" y="617"/>
                    <a:pt x="1803" y="1005"/>
                    <a:pt x="1895" y="1302"/>
                  </a:cubicBezTo>
                  <a:cubicBezTo>
                    <a:pt x="1963" y="1621"/>
                    <a:pt x="2032" y="1964"/>
                    <a:pt x="2077" y="2306"/>
                  </a:cubicBezTo>
                  <a:cubicBezTo>
                    <a:pt x="2191" y="3036"/>
                    <a:pt x="2237" y="3790"/>
                    <a:pt x="2123" y="4520"/>
                  </a:cubicBezTo>
                  <a:cubicBezTo>
                    <a:pt x="2077" y="4794"/>
                    <a:pt x="2054" y="5136"/>
                    <a:pt x="1849" y="5342"/>
                  </a:cubicBezTo>
                  <a:cubicBezTo>
                    <a:pt x="1781" y="5404"/>
                    <a:pt x="1710" y="5430"/>
                    <a:pt x="1640" y="5430"/>
                  </a:cubicBezTo>
                  <a:cubicBezTo>
                    <a:pt x="1428" y="5430"/>
                    <a:pt x="1221" y="5194"/>
                    <a:pt x="1119" y="5022"/>
                  </a:cubicBezTo>
                  <a:cubicBezTo>
                    <a:pt x="936" y="4703"/>
                    <a:pt x="890" y="4292"/>
                    <a:pt x="936" y="3927"/>
                  </a:cubicBezTo>
                  <a:cubicBezTo>
                    <a:pt x="959" y="3812"/>
                    <a:pt x="982" y="3470"/>
                    <a:pt x="1119" y="3424"/>
                  </a:cubicBezTo>
                  <a:lnTo>
                    <a:pt x="1141" y="3424"/>
                  </a:lnTo>
                  <a:cubicBezTo>
                    <a:pt x="1141" y="3424"/>
                    <a:pt x="1141" y="3424"/>
                    <a:pt x="1141" y="3447"/>
                  </a:cubicBezTo>
                  <a:cubicBezTo>
                    <a:pt x="1164" y="3447"/>
                    <a:pt x="1187" y="3561"/>
                    <a:pt x="1210" y="3584"/>
                  </a:cubicBezTo>
                  <a:lnTo>
                    <a:pt x="1324" y="3881"/>
                  </a:lnTo>
                  <a:cubicBezTo>
                    <a:pt x="1360" y="3962"/>
                    <a:pt x="1435" y="3997"/>
                    <a:pt x="1507" y="3997"/>
                  </a:cubicBezTo>
                  <a:cubicBezTo>
                    <a:pt x="1618" y="3997"/>
                    <a:pt x="1722" y="3914"/>
                    <a:pt x="1666" y="3790"/>
                  </a:cubicBezTo>
                  <a:cubicBezTo>
                    <a:pt x="1568" y="3535"/>
                    <a:pt x="1454" y="3063"/>
                    <a:pt x="1150" y="3063"/>
                  </a:cubicBezTo>
                  <a:cubicBezTo>
                    <a:pt x="1099" y="3063"/>
                    <a:pt x="1043" y="3076"/>
                    <a:pt x="982" y="3105"/>
                  </a:cubicBezTo>
                  <a:cubicBezTo>
                    <a:pt x="616" y="3265"/>
                    <a:pt x="571" y="3858"/>
                    <a:pt x="571" y="4200"/>
                  </a:cubicBezTo>
                  <a:cubicBezTo>
                    <a:pt x="571" y="4634"/>
                    <a:pt x="685" y="5113"/>
                    <a:pt x="982" y="5433"/>
                  </a:cubicBezTo>
                  <a:cubicBezTo>
                    <a:pt x="1154" y="5637"/>
                    <a:pt x="1392" y="5777"/>
                    <a:pt x="1635" y="5777"/>
                  </a:cubicBezTo>
                  <a:cubicBezTo>
                    <a:pt x="1745" y="5777"/>
                    <a:pt x="1856" y="5748"/>
                    <a:pt x="1963" y="5684"/>
                  </a:cubicBezTo>
                  <a:cubicBezTo>
                    <a:pt x="2328" y="5456"/>
                    <a:pt x="2397" y="4999"/>
                    <a:pt x="2465" y="4634"/>
                  </a:cubicBezTo>
                  <a:cubicBezTo>
                    <a:pt x="2557" y="4086"/>
                    <a:pt x="2557" y="3561"/>
                    <a:pt x="2534" y="3014"/>
                  </a:cubicBezTo>
                  <a:cubicBezTo>
                    <a:pt x="2488" y="2489"/>
                    <a:pt x="2397" y="1964"/>
                    <a:pt x="2283" y="1461"/>
                  </a:cubicBezTo>
                  <a:cubicBezTo>
                    <a:pt x="2191" y="1028"/>
                    <a:pt x="2054" y="548"/>
                    <a:pt x="1735" y="252"/>
                  </a:cubicBezTo>
                  <a:cubicBezTo>
                    <a:pt x="1564" y="81"/>
                    <a:pt x="1353" y="1"/>
                    <a:pt x="1139" y="1"/>
                  </a:cubicBezTo>
                  <a:close/>
                </a:path>
              </a:pathLst>
            </a:custGeom>
            <a:solidFill>
              <a:srgbClr val="5B4B6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0" name="Google Shape;400;p43"/>
            <p:cNvSpPr/>
            <p:nvPr/>
          </p:nvSpPr>
          <p:spPr>
            <a:xfrm>
              <a:off x="4439100" y="2572750"/>
              <a:ext cx="14025" cy="190600"/>
            </a:xfrm>
            <a:custGeom>
              <a:rect b="b" l="l" r="r" t="t"/>
              <a:pathLst>
                <a:path extrusionOk="0" h="7624" w="561">
                  <a:moveTo>
                    <a:pt x="352" y="0"/>
                  </a:moveTo>
                  <a:cubicBezTo>
                    <a:pt x="263" y="0"/>
                    <a:pt x="172" y="57"/>
                    <a:pt x="161" y="171"/>
                  </a:cubicBezTo>
                  <a:cubicBezTo>
                    <a:pt x="1" y="2591"/>
                    <a:pt x="24" y="5033"/>
                    <a:pt x="184" y="7453"/>
                  </a:cubicBezTo>
                  <a:cubicBezTo>
                    <a:pt x="195" y="7567"/>
                    <a:pt x="292" y="7624"/>
                    <a:pt x="383" y="7624"/>
                  </a:cubicBezTo>
                  <a:cubicBezTo>
                    <a:pt x="475" y="7624"/>
                    <a:pt x="560" y="7567"/>
                    <a:pt x="549" y="7453"/>
                  </a:cubicBezTo>
                  <a:cubicBezTo>
                    <a:pt x="366" y="5033"/>
                    <a:pt x="366" y="2591"/>
                    <a:pt x="526" y="171"/>
                  </a:cubicBezTo>
                  <a:cubicBezTo>
                    <a:pt x="526" y="57"/>
                    <a:pt x="440" y="0"/>
                    <a:pt x="352" y="0"/>
                  </a:cubicBezTo>
                  <a:close/>
                </a:path>
              </a:pathLst>
            </a:custGeom>
            <a:solidFill>
              <a:srgbClr val="5B4B6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1" name="Google Shape;401;p43"/>
            <p:cNvSpPr/>
            <p:nvPr/>
          </p:nvSpPr>
          <p:spPr>
            <a:xfrm>
              <a:off x="5124450" y="3881475"/>
              <a:ext cx="12575" cy="34275"/>
            </a:xfrm>
            <a:custGeom>
              <a:rect b="b" l="l" r="r" t="t"/>
              <a:pathLst>
                <a:path extrusionOk="0" h="1371" w="503">
                  <a:moveTo>
                    <a:pt x="183" y="1"/>
                  </a:moveTo>
                  <a:cubicBezTo>
                    <a:pt x="91" y="1"/>
                    <a:pt x="0" y="69"/>
                    <a:pt x="0" y="184"/>
                  </a:cubicBezTo>
                  <a:cubicBezTo>
                    <a:pt x="46" y="526"/>
                    <a:pt x="91" y="868"/>
                    <a:pt x="137" y="1188"/>
                  </a:cubicBezTo>
                  <a:cubicBezTo>
                    <a:pt x="160" y="1279"/>
                    <a:pt x="206" y="1370"/>
                    <a:pt x="320" y="1370"/>
                  </a:cubicBezTo>
                  <a:cubicBezTo>
                    <a:pt x="411" y="1370"/>
                    <a:pt x="502" y="1302"/>
                    <a:pt x="502" y="1188"/>
                  </a:cubicBezTo>
                  <a:cubicBezTo>
                    <a:pt x="457" y="868"/>
                    <a:pt x="411" y="526"/>
                    <a:pt x="365" y="184"/>
                  </a:cubicBezTo>
                  <a:cubicBezTo>
                    <a:pt x="342" y="92"/>
                    <a:pt x="297" y="1"/>
                    <a:pt x="183" y="1"/>
                  </a:cubicBezTo>
                  <a:close/>
                </a:path>
              </a:pathLst>
            </a:custGeom>
            <a:solidFill>
              <a:srgbClr val="5B4B6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2" name="Google Shape;402;p43"/>
            <p:cNvSpPr/>
            <p:nvPr/>
          </p:nvSpPr>
          <p:spPr>
            <a:xfrm>
              <a:off x="4779925" y="2752125"/>
              <a:ext cx="111000" cy="73775"/>
            </a:xfrm>
            <a:custGeom>
              <a:rect b="b" l="l" r="r" t="t"/>
              <a:pathLst>
                <a:path extrusionOk="0" h="2951" w="4440">
                  <a:moveTo>
                    <a:pt x="4195" y="1"/>
                  </a:moveTo>
                  <a:cubicBezTo>
                    <a:pt x="4166" y="1"/>
                    <a:pt x="4135" y="9"/>
                    <a:pt x="4103" y="27"/>
                  </a:cubicBezTo>
                  <a:cubicBezTo>
                    <a:pt x="2802" y="894"/>
                    <a:pt x="1478" y="1761"/>
                    <a:pt x="154" y="2606"/>
                  </a:cubicBezTo>
                  <a:cubicBezTo>
                    <a:pt x="0" y="2721"/>
                    <a:pt x="90" y="2951"/>
                    <a:pt x="245" y="2951"/>
                  </a:cubicBezTo>
                  <a:cubicBezTo>
                    <a:pt x="274" y="2951"/>
                    <a:pt x="305" y="2943"/>
                    <a:pt x="337" y="2925"/>
                  </a:cubicBezTo>
                  <a:cubicBezTo>
                    <a:pt x="1661" y="2058"/>
                    <a:pt x="2962" y="1191"/>
                    <a:pt x="4286" y="346"/>
                  </a:cubicBezTo>
                  <a:cubicBezTo>
                    <a:pt x="4440" y="230"/>
                    <a:pt x="4350" y="1"/>
                    <a:pt x="4195"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03" name="Google Shape;403;p43"/>
          <p:cNvSpPr txBox="1"/>
          <p:nvPr>
            <p:ph idx="4294967295" type="subTitle"/>
          </p:nvPr>
        </p:nvSpPr>
        <p:spPr>
          <a:xfrm>
            <a:off x="-100700" y="0"/>
            <a:ext cx="3138900" cy="624600"/>
          </a:xfrm>
          <a:prstGeom prst="rect">
            <a:avLst/>
          </a:prstGeom>
        </p:spPr>
        <p:txBody>
          <a:bodyPr anchorCtr="0" anchor="t" bIns="0" lIns="91425" spcFirstLastPara="1" rIns="91425" wrap="square" tIns="0">
            <a:noAutofit/>
          </a:bodyPr>
          <a:lstStyle/>
          <a:p>
            <a:pPr indent="0" lvl="0" marL="0" rtl="0" algn="l">
              <a:spcBef>
                <a:spcPts val="0"/>
              </a:spcBef>
              <a:spcAft>
                <a:spcPts val="1200"/>
              </a:spcAft>
              <a:buNone/>
            </a:pPr>
            <a:r>
              <a:rPr lang="en" sz="2000">
                <a:highlight>
                  <a:schemeClr val="lt1"/>
                </a:highlight>
              </a:rPr>
              <a:t> Introduction</a:t>
            </a:r>
            <a:endParaRPr sz="2000">
              <a:highlight>
                <a:schemeClr val="lt1"/>
              </a:highlight>
              <a:latin typeface="Livvic"/>
              <a:ea typeface="Livvic"/>
              <a:cs typeface="Livvic"/>
              <a:sym typeface="Livvic"/>
            </a:endParaRPr>
          </a:p>
        </p:txBody>
      </p:sp>
      <p:sp>
        <p:nvSpPr>
          <p:cNvPr id="404" name="Google Shape;404;p43"/>
          <p:cNvSpPr/>
          <p:nvPr/>
        </p:nvSpPr>
        <p:spPr>
          <a:xfrm>
            <a:off x="5653450" y="35400"/>
            <a:ext cx="553800" cy="553800"/>
          </a:xfrm>
          <a:prstGeom prst="mathMultiply">
            <a:avLst>
              <a:gd fmla="val 23520" name="adj1"/>
            </a:avLst>
          </a:prstGeom>
          <a:solidFill>
            <a:srgbClr val="F7D2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sp>
        <p:nvSpPr>
          <p:cNvPr id="409" name="Google Shape;409;p44"/>
          <p:cNvSpPr txBox="1"/>
          <p:nvPr>
            <p:ph type="title"/>
          </p:nvPr>
        </p:nvSpPr>
        <p:spPr>
          <a:xfrm flipH="1">
            <a:off x="1046990" y="310575"/>
            <a:ext cx="7050000" cy="576300"/>
          </a:xfrm>
          <a:prstGeom prst="rect">
            <a:avLst/>
          </a:prstGeom>
        </p:spPr>
        <p:txBody>
          <a:bodyPr anchorCtr="0" anchor="t" bIns="0" lIns="91425" spcFirstLastPara="1" rIns="91425" wrap="square" tIns="0">
            <a:noAutofit/>
          </a:bodyPr>
          <a:lstStyle/>
          <a:p>
            <a:pPr indent="0" lvl="0" marL="0" rtl="0" algn="ctr">
              <a:spcBef>
                <a:spcPts val="0"/>
              </a:spcBef>
              <a:spcAft>
                <a:spcPts val="0"/>
              </a:spcAft>
              <a:buNone/>
            </a:pPr>
            <a:r>
              <a:rPr lang="en" sz="3300"/>
              <a:t>Causes of Miscarriage</a:t>
            </a:r>
            <a:endParaRPr sz="3300"/>
          </a:p>
        </p:txBody>
      </p:sp>
      <p:sp>
        <p:nvSpPr>
          <p:cNvPr id="410" name="Google Shape;410;p44"/>
          <p:cNvSpPr txBox="1"/>
          <p:nvPr>
            <p:ph idx="1" type="subTitle"/>
          </p:nvPr>
        </p:nvSpPr>
        <p:spPr>
          <a:xfrm flipH="1">
            <a:off x="296575" y="1039552"/>
            <a:ext cx="7485300" cy="3837600"/>
          </a:xfrm>
          <a:prstGeom prst="rect">
            <a:avLst/>
          </a:prstGeom>
        </p:spPr>
        <p:txBody>
          <a:bodyPr anchorCtr="0" anchor="t" bIns="0" lIns="91425" spcFirstLastPara="1" rIns="91425" wrap="square" tIns="0">
            <a:noAutofit/>
          </a:bodyPr>
          <a:lstStyle/>
          <a:p>
            <a:pPr indent="-342900" lvl="0" marL="457200" rtl="0" algn="l">
              <a:lnSpc>
                <a:spcPct val="115000"/>
              </a:lnSpc>
              <a:spcBef>
                <a:spcPts val="0"/>
              </a:spcBef>
              <a:spcAft>
                <a:spcPts val="0"/>
              </a:spcAft>
              <a:buSzPts val="1800"/>
              <a:buChar char="●"/>
            </a:pPr>
            <a:r>
              <a:rPr lang="en" sz="1700"/>
              <a:t>Chromosomal abnormalities cause about 50% of all miscarriages in the first trimester(13 weeks) of pregnancy.</a:t>
            </a:r>
            <a:endParaRPr sz="1700"/>
          </a:p>
          <a:p>
            <a:pPr indent="-336550" lvl="0" marL="457200" rtl="0" algn="l">
              <a:lnSpc>
                <a:spcPct val="115000"/>
              </a:lnSpc>
              <a:spcBef>
                <a:spcPts val="0"/>
              </a:spcBef>
              <a:spcAft>
                <a:spcPts val="0"/>
              </a:spcAft>
              <a:buSzPts val="1700"/>
              <a:buChar char="●"/>
            </a:pPr>
            <a:r>
              <a:rPr lang="en" sz="1700"/>
              <a:t> </a:t>
            </a:r>
            <a:r>
              <a:rPr lang="en" sz="1700"/>
              <a:t>In recent data, research has also shown that one of the most common causes of miscarriages can be dysbiosis, or imbalances of the vaginal microbiome.</a:t>
            </a:r>
            <a:endParaRPr sz="1700"/>
          </a:p>
          <a:p>
            <a:pPr indent="0" lvl="0" marL="914400" rtl="0" algn="l">
              <a:lnSpc>
                <a:spcPct val="115000"/>
              </a:lnSpc>
              <a:spcBef>
                <a:spcPts val="0"/>
              </a:spcBef>
              <a:spcAft>
                <a:spcPts val="0"/>
              </a:spcAft>
              <a:buNone/>
            </a:pPr>
            <a:r>
              <a:t/>
            </a:r>
            <a:endParaRPr sz="1700"/>
          </a:p>
        </p:txBody>
      </p:sp>
      <p:pic>
        <p:nvPicPr>
          <p:cNvPr id="411" name="Google Shape;411;p44"/>
          <p:cNvPicPr preferRelativeResize="0"/>
          <p:nvPr/>
        </p:nvPicPr>
        <p:blipFill>
          <a:blip r:embed="rId3">
            <a:alphaModFix/>
          </a:blip>
          <a:stretch>
            <a:fillRect/>
          </a:stretch>
        </p:blipFill>
        <p:spPr>
          <a:xfrm>
            <a:off x="3854050" y="2314125"/>
            <a:ext cx="3763224" cy="2682399"/>
          </a:xfrm>
          <a:prstGeom prst="rect">
            <a:avLst/>
          </a:prstGeom>
          <a:noFill/>
          <a:ln cap="flat" cmpd="sng" w="28575">
            <a:solidFill>
              <a:schemeClr val="accent2"/>
            </a:solidFill>
            <a:prstDash val="solid"/>
            <a:round/>
            <a:headEnd len="sm" w="sm" type="none"/>
            <a:tailEnd len="sm" w="sm" type="none"/>
          </a:ln>
        </p:spPr>
      </p:pic>
      <p:sp>
        <p:nvSpPr>
          <p:cNvPr id="412" name="Google Shape;412;p44"/>
          <p:cNvSpPr txBox="1"/>
          <p:nvPr>
            <p:ph idx="4294967295" type="subTitle"/>
          </p:nvPr>
        </p:nvSpPr>
        <p:spPr>
          <a:xfrm>
            <a:off x="-100700" y="0"/>
            <a:ext cx="3138900" cy="624600"/>
          </a:xfrm>
          <a:prstGeom prst="rect">
            <a:avLst/>
          </a:prstGeom>
        </p:spPr>
        <p:txBody>
          <a:bodyPr anchorCtr="0" anchor="t" bIns="0" lIns="91425" spcFirstLastPara="1" rIns="91425" wrap="square" tIns="0">
            <a:noAutofit/>
          </a:bodyPr>
          <a:lstStyle/>
          <a:p>
            <a:pPr indent="0" lvl="0" marL="0" rtl="0" algn="l">
              <a:spcBef>
                <a:spcPts val="0"/>
              </a:spcBef>
              <a:spcAft>
                <a:spcPts val="1200"/>
              </a:spcAft>
              <a:buNone/>
            </a:pPr>
            <a:r>
              <a:rPr lang="en" sz="2000">
                <a:highlight>
                  <a:schemeClr val="lt1"/>
                </a:highlight>
              </a:rPr>
              <a:t> Introduction</a:t>
            </a:r>
            <a:endParaRPr sz="2000">
              <a:highlight>
                <a:schemeClr val="lt1"/>
              </a:highlight>
              <a:latin typeface="Livvic"/>
              <a:ea typeface="Livvic"/>
              <a:cs typeface="Livvic"/>
              <a:sym typeface="Livvic"/>
            </a:endParaRPr>
          </a:p>
        </p:txBody>
      </p:sp>
      <p:sp>
        <p:nvSpPr>
          <p:cNvPr id="413" name="Google Shape;413;p44"/>
          <p:cNvSpPr/>
          <p:nvPr/>
        </p:nvSpPr>
        <p:spPr>
          <a:xfrm>
            <a:off x="5671025" y="35400"/>
            <a:ext cx="553800" cy="553800"/>
          </a:xfrm>
          <a:prstGeom prst="mathMultiply">
            <a:avLst>
              <a:gd fmla="val 23520" name="adj1"/>
            </a:avLst>
          </a:prstGeom>
          <a:solidFill>
            <a:srgbClr val="F7D2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7" name="Shape 417"/>
        <p:cNvGrpSpPr/>
        <p:nvPr/>
      </p:nvGrpSpPr>
      <p:grpSpPr>
        <a:xfrm>
          <a:off x="0" y="0"/>
          <a:ext cx="0" cy="0"/>
          <a:chOff x="0" y="0"/>
          <a:chExt cx="0" cy="0"/>
        </a:xfrm>
      </p:grpSpPr>
      <p:sp>
        <p:nvSpPr>
          <p:cNvPr id="418" name="Google Shape;418;p45"/>
          <p:cNvSpPr txBox="1"/>
          <p:nvPr>
            <p:ph type="title"/>
          </p:nvPr>
        </p:nvSpPr>
        <p:spPr>
          <a:xfrm flipH="1">
            <a:off x="777940" y="589200"/>
            <a:ext cx="7050000" cy="576300"/>
          </a:xfrm>
          <a:prstGeom prst="rect">
            <a:avLst/>
          </a:prstGeom>
        </p:spPr>
        <p:txBody>
          <a:bodyPr anchorCtr="0" anchor="t" bIns="0" lIns="91425" spcFirstLastPara="1" rIns="91425" wrap="square" tIns="0">
            <a:noAutofit/>
          </a:bodyPr>
          <a:lstStyle/>
          <a:p>
            <a:pPr indent="0" lvl="0" marL="0" rtl="0" algn="ctr">
              <a:spcBef>
                <a:spcPts val="0"/>
              </a:spcBef>
              <a:spcAft>
                <a:spcPts val="0"/>
              </a:spcAft>
              <a:buNone/>
            </a:pPr>
            <a:r>
              <a:rPr lang="en" sz="3300"/>
              <a:t>Vaginal Microbiome</a:t>
            </a:r>
            <a:endParaRPr sz="3300"/>
          </a:p>
        </p:txBody>
      </p:sp>
      <p:sp>
        <p:nvSpPr>
          <p:cNvPr id="419" name="Google Shape;419;p45"/>
          <p:cNvSpPr txBox="1"/>
          <p:nvPr>
            <p:ph idx="1" type="subTitle"/>
          </p:nvPr>
        </p:nvSpPr>
        <p:spPr>
          <a:xfrm flipH="1">
            <a:off x="454950" y="1887300"/>
            <a:ext cx="4275300" cy="1368900"/>
          </a:xfrm>
          <a:prstGeom prst="rect">
            <a:avLst/>
          </a:prstGeom>
        </p:spPr>
        <p:txBody>
          <a:bodyPr anchorCtr="0" anchor="t" bIns="0" lIns="91425" spcFirstLastPara="1" rIns="91425" wrap="square" tIns="0">
            <a:noAutofit/>
          </a:bodyPr>
          <a:lstStyle/>
          <a:p>
            <a:pPr indent="0" lvl="0" marL="0" rtl="0" algn="l">
              <a:lnSpc>
                <a:spcPct val="115000"/>
              </a:lnSpc>
              <a:spcBef>
                <a:spcPts val="0"/>
              </a:spcBef>
              <a:spcAft>
                <a:spcPts val="0"/>
              </a:spcAft>
              <a:buNone/>
            </a:pPr>
            <a:r>
              <a:rPr b="1" lang="en" sz="2000"/>
              <a:t>Imbalance</a:t>
            </a:r>
            <a:r>
              <a:rPr lang="en" sz="2000"/>
              <a:t> of healthy and unhealthy bacteria in vagina increases likelihood of miscarriage</a:t>
            </a:r>
            <a:endParaRPr sz="2000"/>
          </a:p>
          <a:p>
            <a:pPr indent="0" lvl="0" marL="0" rtl="0" algn="l">
              <a:lnSpc>
                <a:spcPct val="115000"/>
              </a:lnSpc>
              <a:spcBef>
                <a:spcPts val="1200"/>
              </a:spcBef>
              <a:spcAft>
                <a:spcPts val="0"/>
              </a:spcAft>
              <a:buNone/>
            </a:pPr>
            <a:r>
              <a:t/>
            </a:r>
            <a:endParaRPr sz="1500"/>
          </a:p>
          <a:p>
            <a:pPr indent="0" lvl="0" marL="457200" rtl="0" algn="l">
              <a:lnSpc>
                <a:spcPct val="115000"/>
              </a:lnSpc>
              <a:spcBef>
                <a:spcPts val="1200"/>
              </a:spcBef>
              <a:spcAft>
                <a:spcPts val="0"/>
              </a:spcAft>
              <a:buNone/>
            </a:pPr>
            <a:r>
              <a:t/>
            </a:r>
            <a:endParaRPr sz="1500">
              <a:solidFill>
                <a:srgbClr val="FF0000"/>
              </a:solidFill>
            </a:endParaRPr>
          </a:p>
        </p:txBody>
      </p:sp>
      <p:pic>
        <p:nvPicPr>
          <p:cNvPr id="420" name="Google Shape;420;p45"/>
          <p:cNvPicPr preferRelativeResize="0"/>
          <p:nvPr/>
        </p:nvPicPr>
        <p:blipFill>
          <a:blip r:embed="rId3">
            <a:alphaModFix/>
          </a:blip>
          <a:stretch>
            <a:fillRect/>
          </a:stretch>
        </p:blipFill>
        <p:spPr>
          <a:xfrm>
            <a:off x="4730248" y="1553751"/>
            <a:ext cx="4084151" cy="2858901"/>
          </a:xfrm>
          <a:prstGeom prst="rect">
            <a:avLst/>
          </a:prstGeom>
          <a:noFill/>
          <a:ln cap="flat" cmpd="sng" w="28575">
            <a:solidFill>
              <a:schemeClr val="accent2"/>
            </a:solidFill>
            <a:prstDash val="solid"/>
            <a:round/>
            <a:headEnd len="sm" w="sm" type="none"/>
            <a:tailEnd len="sm" w="sm" type="none"/>
          </a:ln>
        </p:spPr>
      </p:pic>
      <p:sp>
        <p:nvSpPr>
          <p:cNvPr id="421" name="Google Shape;421;p45"/>
          <p:cNvSpPr txBox="1"/>
          <p:nvPr>
            <p:ph idx="4294967295" type="subTitle"/>
          </p:nvPr>
        </p:nvSpPr>
        <p:spPr>
          <a:xfrm>
            <a:off x="-100700" y="0"/>
            <a:ext cx="3138900" cy="624600"/>
          </a:xfrm>
          <a:prstGeom prst="rect">
            <a:avLst/>
          </a:prstGeom>
        </p:spPr>
        <p:txBody>
          <a:bodyPr anchorCtr="0" anchor="t" bIns="0" lIns="91425" spcFirstLastPara="1" rIns="91425" wrap="square" tIns="0">
            <a:noAutofit/>
          </a:bodyPr>
          <a:lstStyle/>
          <a:p>
            <a:pPr indent="0" lvl="0" marL="0" rtl="0" algn="l">
              <a:spcBef>
                <a:spcPts val="0"/>
              </a:spcBef>
              <a:spcAft>
                <a:spcPts val="1200"/>
              </a:spcAft>
              <a:buNone/>
            </a:pPr>
            <a:r>
              <a:rPr lang="en" sz="2000">
                <a:highlight>
                  <a:schemeClr val="lt1"/>
                </a:highlight>
              </a:rPr>
              <a:t> Introduction</a:t>
            </a:r>
            <a:endParaRPr sz="2000">
              <a:highlight>
                <a:schemeClr val="lt1"/>
              </a:highlight>
              <a:latin typeface="Livvic"/>
              <a:ea typeface="Livvic"/>
              <a:cs typeface="Livvic"/>
              <a:sym typeface="Livvic"/>
            </a:endParaRPr>
          </a:p>
        </p:txBody>
      </p:sp>
      <p:sp>
        <p:nvSpPr>
          <p:cNvPr id="422" name="Google Shape;422;p45"/>
          <p:cNvSpPr/>
          <p:nvPr/>
        </p:nvSpPr>
        <p:spPr>
          <a:xfrm>
            <a:off x="5653450" y="35400"/>
            <a:ext cx="553800" cy="553800"/>
          </a:xfrm>
          <a:prstGeom prst="mathMultiply">
            <a:avLst>
              <a:gd fmla="val 23520" name="adj1"/>
            </a:avLst>
          </a:prstGeom>
          <a:solidFill>
            <a:srgbClr val="F7D2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6" name="Shape 426"/>
        <p:cNvGrpSpPr/>
        <p:nvPr/>
      </p:nvGrpSpPr>
      <p:grpSpPr>
        <a:xfrm>
          <a:off x="0" y="0"/>
          <a:ext cx="0" cy="0"/>
          <a:chOff x="0" y="0"/>
          <a:chExt cx="0" cy="0"/>
        </a:xfrm>
      </p:grpSpPr>
      <p:sp>
        <p:nvSpPr>
          <p:cNvPr id="427" name="Google Shape;427;p46"/>
          <p:cNvSpPr txBox="1"/>
          <p:nvPr>
            <p:ph type="title"/>
          </p:nvPr>
        </p:nvSpPr>
        <p:spPr>
          <a:xfrm flipH="1">
            <a:off x="1046990" y="1052175"/>
            <a:ext cx="7050000" cy="576300"/>
          </a:xfrm>
          <a:prstGeom prst="rect">
            <a:avLst/>
          </a:prstGeom>
        </p:spPr>
        <p:txBody>
          <a:bodyPr anchorCtr="0" anchor="t" bIns="0" lIns="91425" spcFirstLastPara="1" rIns="91425" wrap="square" tIns="0">
            <a:noAutofit/>
          </a:bodyPr>
          <a:lstStyle/>
          <a:p>
            <a:pPr indent="0" lvl="0" marL="0" rtl="0" algn="ctr">
              <a:spcBef>
                <a:spcPts val="0"/>
              </a:spcBef>
              <a:spcAft>
                <a:spcPts val="0"/>
              </a:spcAft>
              <a:buNone/>
            </a:pPr>
            <a:r>
              <a:rPr lang="en" sz="3300"/>
              <a:t>Objective</a:t>
            </a:r>
            <a:endParaRPr sz="3300"/>
          </a:p>
        </p:txBody>
      </p:sp>
      <p:sp>
        <p:nvSpPr>
          <p:cNvPr id="428" name="Google Shape;428;p46"/>
          <p:cNvSpPr txBox="1"/>
          <p:nvPr>
            <p:ph idx="1" type="subTitle"/>
          </p:nvPr>
        </p:nvSpPr>
        <p:spPr>
          <a:xfrm flipH="1">
            <a:off x="614100" y="2270750"/>
            <a:ext cx="7915800" cy="1204200"/>
          </a:xfrm>
          <a:prstGeom prst="rect">
            <a:avLst/>
          </a:prstGeom>
        </p:spPr>
        <p:txBody>
          <a:bodyPr anchorCtr="0" anchor="t" bIns="0" lIns="91425" spcFirstLastPara="1" rIns="91425" wrap="square" tIns="0">
            <a:noAutofit/>
          </a:bodyPr>
          <a:lstStyle/>
          <a:p>
            <a:pPr indent="0" lvl="0" marL="457200" rtl="0" algn="l">
              <a:lnSpc>
                <a:spcPct val="115000"/>
              </a:lnSpc>
              <a:spcBef>
                <a:spcPts val="0"/>
              </a:spcBef>
              <a:spcAft>
                <a:spcPts val="0"/>
              </a:spcAft>
              <a:buNone/>
            </a:pPr>
            <a:r>
              <a:rPr lang="en" sz="1900"/>
              <a:t>Develop </a:t>
            </a:r>
            <a:r>
              <a:rPr lang="en" sz="1900"/>
              <a:t>different</a:t>
            </a:r>
            <a:r>
              <a:rPr lang="en" sz="1900"/>
              <a:t> types of machine learning models to predict the likelihood of a miscarriage based on a patient’s vaginal microbiome</a:t>
            </a:r>
            <a:endParaRPr sz="1900"/>
          </a:p>
          <a:p>
            <a:pPr indent="0" lvl="0" marL="457200" rtl="0" algn="l">
              <a:lnSpc>
                <a:spcPct val="115000"/>
              </a:lnSpc>
              <a:spcBef>
                <a:spcPts val="0"/>
              </a:spcBef>
              <a:spcAft>
                <a:spcPts val="0"/>
              </a:spcAft>
              <a:buNone/>
            </a:pPr>
            <a:r>
              <a:t/>
            </a:r>
            <a:endParaRPr sz="1700"/>
          </a:p>
        </p:txBody>
      </p:sp>
      <p:sp>
        <p:nvSpPr>
          <p:cNvPr id="429" name="Google Shape;429;p46"/>
          <p:cNvSpPr txBox="1"/>
          <p:nvPr>
            <p:ph idx="4294967295" type="subTitle"/>
          </p:nvPr>
        </p:nvSpPr>
        <p:spPr>
          <a:xfrm>
            <a:off x="-100700" y="0"/>
            <a:ext cx="3138900" cy="624600"/>
          </a:xfrm>
          <a:prstGeom prst="rect">
            <a:avLst/>
          </a:prstGeom>
        </p:spPr>
        <p:txBody>
          <a:bodyPr anchorCtr="0" anchor="t" bIns="0" lIns="91425" spcFirstLastPara="1" rIns="91425" wrap="square" tIns="0">
            <a:noAutofit/>
          </a:bodyPr>
          <a:lstStyle/>
          <a:p>
            <a:pPr indent="0" lvl="0" marL="0" rtl="0" algn="l">
              <a:spcBef>
                <a:spcPts val="0"/>
              </a:spcBef>
              <a:spcAft>
                <a:spcPts val="1200"/>
              </a:spcAft>
              <a:buNone/>
            </a:pPr>
            <a:r>
              <a:rPr lang="en" sz="2000">
                <a:highlight>
                  <a:schemeClr val="lt1"/>
                </a:highlight>
              </a:rPr>
              <a:t> Introduction</a:t>
            </a:r>
            <a:endParaRPr sz="2000">
              <a:highlight>
                <a:schemeClr val="lt1"/>
              </a:highlight>
              <a:latin typeface="Livvic"/>
              <a:ea typeface="Livvic"/>
              <a:cs typeface="Livvic"/>
              <a:sym typeface="Livvic"/>
            </a:endParaRPr>
          </a:p>
        </p:txBody>
      </p:sp>
      <p:sp>
        <p:nvSpPr>
          <p:cNvPr id="430" name="Google Shape;430;p46"/>
          <p:cNvSpPr/>
          <p:nvPr/>
        </p:nvSpPr>
        <p:spPr>
          <a:xfrm>
            <a:off x="5671025" y="70800"/>
            <a:ext cx="553800" cy="553800"/>
          </a:xfrm>
          <a:prstGeom prst="mathMultiply">
            <a:avLst>
              <a:gd fmla="val 23520" name="adj1"/>
            </a:avLst>
          </a:prstGeom>
          <a:solidFill>
            <a:srgbClr val="F7D2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4" name="Shape 434"/>
        <p:cNvGrpSpPr/>
        <p:nvPr/>
      </p:nvGrpSpPr>
      <p:grpSpPr>
        <a:xfrm>
          <a:off x="0" y="0"/>
          <a:ext cx="0" cy="0"/>
          <a:chOff x="0" y="0"/>
          <a:chExt cx="0" cy="0"/>
        </a:xfrm>
      </p:grpSpPr>
      <p:sp>
        <p:nvSpPr>
          <p:cNvPr id="435" name="Google Shape;435;p47"/>
          <p:cNvSpPr txBox="1"/>
          <p:nvPr>
            <p:ph type="title"/>
          </p:nvPr>
        </p:nvSpPr>
        <p:spPr>
          <a:xfrm flipH="1">
            <a:off x="1346400" y="1197600"/>
            <a:ext cx="6451200" cy="2748300"/>
          </a:xfrm>
          <a:prstGeom prst="rect">
            <a:avLst/>
          </a:prstGeom>
          <a:effectLst>
            <a:outerShdw blurRad="257175" rotWithShape="0" algn="bl" dir="5400000" dist="19050">
              <a:schemeClr val="accent1">
                <a:alpha val="50000"/>
              </a:schemeClr>
            </a:outerShdw>
          </a:effectLst>
        </p:spPr>
        <p:txBody>
          <a:bodyPr anchorCtr="0" anchor="t" bIns="0" lIns="91425" spcFirstLastPara="1" rIns="91425" wrap="square" tIns="0">
            <a:noAutofit/>
          </a:bodyPr>
          <a:lstStyle/>
          <a:p>
            <a:pPr indent="0" lvl="0" marL="0" rtl="0" algn="ctr">
              <a:spcBef>
                <a:spcPts val="0"/>
              </a:spcBef>
              <a:spcAft>
                <a:spcPts val="0"/>
              </a:spcAft>
              <a:buNone/>
            </a:pPr>
            <a:r>
              <a:rPr lang="en">
                <a:solidFill>
                  <a:schemeClr val="accent2"/>
                </a:solidFill>
              </a:rPr>
              <a:t>Data &amp; Algorithms</a:t>
            </a:r>
            <a:endParaRPr>
              <a:solidFill>
                <a:schemeClr val="accent2"/>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9" name="Shape 439"/>
        <p:cNvGrpSpPr/>
        <p:nvPr/>
      </p:nvGrpSpPr>
      <p:grpSpPr>
        <a:xfrm>
          <a:off x="0" y="0"/>
          <a:ext cx="0" cy="0"/>
          <a:chOff x="0" y="0"/>
          <a:chExt cx="0" cy="0"/>
        </a:xfrm>
      </p:grpSpPr>
      <p:sp>
        <p:nvSpPr>
          <p:cNvPr id="440" name="Google Shape;440;p48"/>
          <p:cNvSpPr txBox="1"/>
          <p:nvPr>
            <p:ph type="title"/>
          </p:nvPr>
        </p:nvSpPr>
        <p:spPr>
          <a:xfrm flipH="1">
            <a:off x="1046990" y="401425"/>
            <a:ext cx="7050000" cy="576300"/>
          </a:xfrm>
          <a:prstGeom prst="rect">
            <a:avLst/>
          </a:prstGeom>
        </p:spPr>
        <p:txBody>
          <a:bodyPr anchorCtr="0" anchor="t" bIns="0" lIns="91425" spcFirstLastPara="1" rIns="91425" wrap="square" tIns="0">
            <a:noAutofit/>
          </a:bodyPr>
          <a:lstStyle/>
          <a:p>
            <a:pPr indent="0" lvl="0" marL="0" rtl="0" algn="ctr">
              <a:spcBef>
                <a:spcPts val="0"/>
              </a:spcBef>
              <a:spcAft>
                <a:spcPts val="0"/>
              </a:spcAft>
              <a:buNone/>
            </a:pPr>
            <a:r>
              <a:rPr lang="en" sz="2800"/>
              <a:t>Data Used</a:t>
            </a:r>
            <a:endParaRPr sz="3300"/>
          </a:p>
        </p:txBody>
      </p:sp>
      <p:sp>
        <p:nvSpPr>
          <p:cNvPr id="441" name="Google Shape;441;p48"/>
          <p:cNvSpPr txBox="1"/>
          <p:nvPr>
            <p:ph idx="1" type="subTitle"/>
          </p:nvPr>
        </p:nvSpPr>
        <p:spPr>
          <a:xfrm flipH="1">
            <a:off x="296575" y="1039552"/>
            <a:ext cx="7485300" cy="3837600"/>
          </a:xfrm>
          <a:prstGeom prst="rect">
            <a:avLst/>
          </a:prstGeom>
        </p:spPr>
        <p:txBody>
          <a:bodyPr anchorCtr="0" anchor="t" bIns="0" lIns="91425" spcFirstLastPara="1" rIns="91425" wrap="square" tIns="0">
            <a:noAutofit/>
          </a:bodyPr>
          <a:lstStyle/>
          <a:p>
            <a:pPr indent="-361950" lvl="0" marL="457200" rtl="0" algn="l">
              <a:spcBef>
                <a:spcPts val="0"/>
              </a:spcBef>
              <a:spcAft>
                <a:spcPts val="0"/>
              </a:spcAft>
              <a:buSzPts val="2100"/>
              <a:buChar char="●"/>
            </a:pPr>
            <a:r>
              <a:rPr lang="en"/>
              <a:t>Data from 2019 Imperial College London study</a:t>
            </a:r>
            <a:endParaRPr/>
          </a:p>
          <a:p>
            <a:pPr indent="0" lvl="0" marL="457200" rtl="0" algn="l">
              <a:spcBef>
                <a:spcPts val="0"/>
              </a:spcBef>
              <a:spcAft>
                <a:spcPts val="0"/>
              </a:spcAft>
              <a:buNone/>
            </a:pPr>
            <a:r>
              <a:t/>
            </a:r>
            <a:endParaRPr/>
          </a:p>
          <a:p>
            <a:pPr indent="0" lvl="0" marL="457200" rtl="0" algn="l">
              <a:spcBef>
                <a:spcPts val="0"/>
              </a:spcBef>
              <a:spcAft>
                <a:spcPts val="0"/>
              </a:spcAft>
              <a:buNone/>
            </a:pPr>
            <a:r>
              <a:t/>
            </a:r>
            <a:endParaRPr/>
          </a:p>
          <a:p>
            <a:pPr indent="0" lvl="0" marL="457200" rtl="0" algn="l">
              <a:spcBef>
                <a:spcPts val="0"/>
              </a:spcBef>
              <a:spcAft>
                <a:spcPts val="0"/>
              </a:spcAft>
              <a:buNone/>
            </a:pPr>
            <a:r>
              <a:t/>
            </a:r>
            <a:endParaRPr/>
          </a:p>
          <a:p>
            <a:pPr indent="0" lvl="0" marL="0" rtl="0" algn="l">
              <a:spcBef>
                <a:spcPts val="0"/>
              </a:spcBef>
              <a:spcAft>
                <a:spcPts val="0"/>
              </a:spcAft>
              <a:buNone/>
            </a:pPr>
            <a:r>
              <a:t/>
            </a:r>
            <a:endParaRPr/>
          </a:p>
          <a:p>
            <a:pPr indent="0" lvl="0" marL="457200" rtl="0" algn="l">
              <a:spcBef>
                <a:spcPts val="0"/>
              </a:spcBef>
              <a:spcAft>
                <a:spcPts val="0"/>
              </a:spcAft>
              <a:buNone/>
            </a:pPr>
            <a:r>
              <a:t/>
            </a:r>
            <a:endParaRPr/>
          </a:p>
          <a:p>
            <a:pPr indent="-361950" lvl="0" marL="457200" rtl="0" algn="l">
              <a:spcBef>
                <a:spcPts val="0"/>
              </a:spcBef>
              <a:spcAft>
                <a:spcPts val="0"/>
              </a:spcAft>
              <a:buSzPts val="2100"/>
              <a:buChar char="●"/>
            </a:pPr>
            <a:r>
              <a:rPr lang="en"/>
              <a:t>The data contained DNA sequences from microbiome samples and whether a miscarriage occured</a:t>
            </a:r>
            <a:endParaRPr/>
          </a:p>
          <a:p>
            <a:pPr indent="-361950" lvl="0" marL="457200" rtl="0" algn="l">
              <a:spcBef>
                <a:spcPts val="0"/>
              </a:spcBef>
              <a:spcAft>
                <a:spcPts val="0"/>
              </a:spcAft>
              <a:buSzPts val="2100"/>
              <a:buChar char="●"/>
            </a:pPr>
            <a:r>
              <a:rPr lang="en"/>
              <a:t>Needed to clean data so we could predict miscarriage</a:t>
            </a:r>
            <a:endParaRPr/>
          </a:p>
          <a:p>
            <a:pPr indent="0" lvl="0" marL="457200" rtl="0" algn="l">
              <a:spcBef>
                <a:spcPts val="0"/>
              </a:spcBef>
              <a:spcAft>
                <a:spcPts val="0"/>
              </a:spcAft>
              <a:buNone/>
            </a:pPr>
            <a:r>
              <a:t/>
            </a:r>
            <a:endParaRPr/>
          </a:p>
          <a:p>
            <a:pPr indent="0" lvl="0" marL="457200" rtl="0" algn="l">
              <a:spcBef>
                <a:spcPts val="0"/>
              </a:spcBef>
              <a:spcAft>
                <a:spcPts val="0"/>
              </a:spcAft>
              <a:buNone/>
            </a:pPr>
            <a:r>
              <a:t/>
            </a:r>
            <a:endParaRPr/>
          </a:p>
        </p:txBody>
      </p:sp>
      <p:pic>
        <p:nvPicPr>
          <p:cNvPr id="442" name="Google Shape;442;p48"/>
          <p:cNvPicPr preferRelativeResize="0"/>
          <p:nvPr/>
        </p:nvPicPr>
        <p:blipFill>
          <a:blip r:embed="rId3">
            <a:alphaModFix/>
          </a:blip>
          <a:stretch>
            <a:fillRect/>
          </a:stretch>
        </p:blipFill>
        <p:spPr>
          <a:xfrm>
            <a:off x="4139600" y="1497500"/>
            <a:ext cx="4619224" cy="1174875"/>
          </a:xfrm>
          <a:prstGeom prst="rect">
            <a:avLst/>
          </a:prstGeom>
          <a:noFill/>
          <a:ln cap="flat" cmpd="sng" w="28575">
            <a:solidFill>
              <a:schemeClr val="accent2"/>
            </a:solidFill>
            <a:prstDash val="solid"/>
            <a:round/>
            <a:headEnd len="sm" w="sm" type="none"/>
            <a:tailEnd len="sm" w="sm" type="none"/>
          </a:ln>
        </p:spPr>
      </p:pic>
      <p:pic>
        <p:nvPicPr>
          <p:cNvPr id="443" name="Google Shape;443;p48"/>
          <p:cNvPicPr preferRelativeResize="0"/>
          <p:nvPr/>
        </p:nvPicPr>
        <p:blipFill>
          <a:blip r:embed="rId4">
            <a:alphaModFix/>
          </a:blip>
          <a:stretch>
            <a:fillRect/>
          </a:stretch>
        </p:blipFill>
        <p:spPr>
          <a:xfrm rot="8318262">
            <a:off x="2142964" y="1342501"/>
            <a:ext cx="1357540" cy="1371986"/>
          </a:xfrm>
          <a:prstGeom prst="rect">
            <a:avLst/>
          </a:prstGeom>
          <a:noFill/>
          <a:ln>
            <a:noFill/>
          </a:ln>
        </p:spPr>
      </p:pic>
      <p:sp>
        <p:nvSpPr>
          <p:cNvPr id="444" name="Google Shape;444;p48"/>
          <p:cNvSpPr txBox="1"/>
          <p:nvPr>
            <p:ph idx="4294967295" type="subTitle"/>
          </p:nvPr>
        </p:nvSpPr>
        <p:spPr>
          <a:xfrm>
            <a:off x="-110200" y="0"/>
            <a:ext cx="3138900" cy="624600"/>
          </a:xfrm>
          <a:prstGeom prst="rect">
            <a:avLst/>
          </a:prstGeom>
        </p:spPr>
        <p:txBody>
          <a:bodyPr anchorCtr="0" anchor="t" bIns="0" lIns="91425" spcFirstLastPara="1" rIns="91425" wrap="square" tIns="0">
            <a:noAutofit/>
          </a:bodyPr>
          <a:lstStyle/>
          <a:p>
            <a:pPr indent="0" lvl="0" marL="0" rtl="0" algn="l">
              <a:spcBef>
                <a:spcPts val="0"/>
              </a:spcBef>
              <a:spcAft>
                <a:spcPts val="1200"/>
              </a:spcAft>
              <a:buNone/>
            </a:pPr>
            <a:r>
              <a:rPr lang="en" sz="2000">
                <a:highlight>
                  <a:schemeClr val="lt1"/>
                </a:highlight>
              </a:rPr>
              <a:t> Data &amp; Algorithms </a:t>
            </a:r>
            <a:endParaRPr sz="2000">
              <a:highlight>
                <a:schemeClr val="lt1"/>
              </a:highlight>
              <a:latin typeface="Livvic"/>
              <a:ea typeface="Livvic"/>
              <a:cs typeface="Livvic"/>
              <a:sym typeface="Livvic"/>
            </a:endParaRPr>
          </a:p>
        </p:txBody>
      </p:sp>
      <p:sp>
        <p:nvSpPr>
          <p:cNvPr id="445" name="Google Shape;445;p48"/>
          <p:cNvSpPr/>
          <p:nvPr/>
        </p:nvSpPr>
        <p:spPr>
          <a:xfrm>
            <a:off x="5635850" y="70800"/>
            <a:ext cx="553800" cy="553800"/>
          </a:xfrm>
          <a:prstGeom prst="mathMultiply">
            <a:avLst>
              <a:gd fmla="val 23520" name="adj1"/>
            </a:avLst>
          </a:prstGeom>
          <a:solidFill>
            <a:srgbClr val="F7D2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Birth Center by Slidesgo">
  <a:themeElements>
    <a:clrScheme name="Simple Light">
      <a:dk1>
        <a:srgbClr val="F7D2DE"/>
      </a:dk1>
      <a:lt1>
        <a:srgbClr val="FFFFFF"/>
      </a:lt1>
      <a:dk2>
        <a:srgbClr val="FFA435"/>
      </a:dk2>
      <a:lt2>
        <a:srgbClr val="E7842B"/>
      </a:lt2>
      <a:accent1>
        <a:srgbClr val="BB3B50"/>
      </a:accent1>
      <a:accent2>
        <a:srgbClr val="74222F"/>
      </a:accent2>
      <a:accent3>
        <a:srgbClr val="7DB0E2"/>
      </a:accent3>
      <a:accent4>
        <a:srgbClr val="00778D"/>
      </a:accent4>
      <a:accent5>
        <a:srgbClr val="0064A6"/>
      </a:accent5>
      <a:accent6>
        <a:srgbClr val="002238"/>
      </a:accent6>
      <a:hlink>
        <a:srgbClr val="74222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