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64" r:id="rId4"/>
    <p:sldId id="262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8" r:id="rId14"/>
    <p:sldId id="257" r:id="rId15"/>
    <p:sldId id="277" r:id="rId16"/>
    <p:sldId id="260" r:id="rId17"/>
    <p:sldId id="280" r:id="rId18"/>
    <p:sldId id="283" r:id="rId19"/>
    <p:sldId id="281" r:id="rId20"/>
    <p:sldId id="282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537996"/>
          </a:xfrm>
        </p:spPr>
        <p:txBody>
          <a:bodyPr/>
          <a:lstStyle/>
          <a:p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      </a:t>
            </a:r>
            <a:r>
              <a:rPr lang="en-US" sz="1600" b="1" dirty="0" smtClean="0"/>
              <a:t>  </a:t>
            </a:r>
            <a:r>
              <a:rPr lang="en-US" sz="1600" b="1" dirty="0"/>
              <a:t>North South University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Department of Electrical &amp; Computer </a:t>
            </a:r>
            <a:r>
              <a:rPr lang="en-US" sz="1600" b="1" dirty="0" smtClean="0"/>
              <a:t>Engineering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Junior Project </a:t>
            </a:r>
            <a:r>
              <a:rPr lang="en-US" sz="1600" b="1" dirty="0" smtClean="0"/>
              <a:t>weekly presentation 1</a:t>
            </a:r>
            <a:br>
              <a:rPr lang="en-US" sz="1600" b="1" dirty="0" smtClean="0"/>
            </a:br>
            <a:r>
              <a:rPr lang="en-US" sz="1600" b="1" dirty="0" smtClean="0"/>
              <a:t>Title </a:t>
            </a:r>
            <a:r>
              <a:rPr lang="en-US" sz="1600" b="1" dirty="0"/>
              <a:t>of the Project : </a:t>
            </a:r>
            <a:r>
              <a:rPr lang="en-US" sz="1600" dirty="0"/>
              <a:t>Create your own </a:t>
            </a:r>
            <a:r>
              <a:rPr lang="en-US" sz="1600" dirty="0" smtClean="0"/>
              <a:t>identity</a:t>
            </a:r>
            <a:br>
              <a:rPr lang="en-US" sz="1600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Name </a:t>
            </a:r>
            <a:r>
              <a:rPr lang="en-US" sz="1600" b="1" dirty="0"/>
              <a:t>and IDs of the students:</a:t>
            </a:r>
            <a:br>
              <a:rPr lang="en-US" sz="1600" b="1" dirty="0"/>
            </a:br>
            <a:r>
              <a:rPr lang="en-US" sz="1600" dirty="0"/>
              <a:t>        </a:t>
            </a:r>
            <a:r>
              <a:rPr lang="en-US" sz="1600" dirty="0" smtClean="0"/>
              <a:t>1.Shawon </a:t>
            </a:r>
            <a:r>
              <a:rPr lang="en-US" sz="1600" dirty="0"/>
              <a:t>Das            1712591642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smtClean="0"/>
              <a:t>2.Smita </a:t>
            </a:r>
            <a:r>
              <a:rPr lang="en-US" sz="1600" dirty="0"/>
              <a:t>Roy </a:t>
            </a:r>
            <a:r>
              <a:rPr lang="en-US" sz="1600" dirty="0" err="1"/>
              <a:t>Jyoti</a:t>
            </a:r>
            <a:r>
              <a:rPr lang="en-US" sz="1600" dirty="0"/>
              <a:t>      </a:t>
            </a:r>
            <a:r>
              <a:rPr lang="en-US" sz="1600" dirty="0" smtClean="0"/>
              <a:t>1711615042</a:t>
            </a:r>
            <a:r>
              <a:rPr lang="en-US" sz="1600" dirty="0"/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       </a:t>
            </a:r>
            <a:r>
              <a:rPr lang="en-US" sz="1600" b="1" dirty="0" smtClean="0"/>
              <a:t>   </a:t>
            </a:r>
            <a:r>
              <a:rPr lang="en-US" sz="1600" b="1" dirty="0"/>
              <a:t>Faculty’s Name: </a:t>
            </a:r>
            <a:r>
              <a:rPr lang="en-US" sz="1600" dirty="0"/>
              <a:t>Intisar </a:t>
            </a:r>
            <a:r>
              <a:rPr lang="en-US" sz="1600" dirty="0" err="1"/>
              <a:t>Tahmid</a:t>
            </a:r>
            <a:r>
              <a:rPr lang="en-US" sz="1600" dirty="0"/>
              <a:t> </a:t>
            </a:r>
            <a:r>
              <a:rPr lang="en-US" sz="1600" dirty="0" err="1"/>
              <a:t>Naheen</a:t>
            </a:r>
            <a:r>
              <a:rPr lang="en-US" sz="1600" dirty="0"/>
              <a:t> (</a:t>
            </a:r>
            <a:r>
              <a:rPr lang="en-US" sz="1600" dirty="0" err="1"/>
              <a:t>Itn</a:t>
            </a:r>
            <a:r>
              <a:rPr lang="en-US" sz="1600" dirty="0" smtClean="0"/>
              <a:t>)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smtClean="0"/>
              <a:t> </a:t>
            </a:r>
            <a:r>
              <a:rPr lang="en-US" sz="1600" dirty="0"/>
              <a:t>Submission Date : </a:t>
            </a:r>
            <a:r>
              <a:rPr lang="en-US" sz="1600" dirty="0" smtClean="0"/>
              <a:t>27-07-2020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948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595437"/>
            <a:ext cx="5410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71" y="1223493"/>
            <a:ext cx="7733579" cy="39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1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376362"/>
            <a:ext cx="6210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8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:\Users\HP\AppData\Local\Microsoft\Windows\INetCache\Content.Word\IMG_20200726_12025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40731" y="1278082"/>
            <a:ext cx="3225338" cy="4301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82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353" y="991673"/>
            <a:ext cx="6568224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 err="1" smtClean="0"/>
              <a:t>Screensort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other tasks will be added. We will discuss with you about it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590550"/>
            <a:ext cx="11239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made a small part of UI design of this week because We are not familiar with android studio . We are trying to learn quickly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files.slack.com/files-tmb/T016JAJM155-F017LBSQ9LN-268785815c/received_724823658081575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files.slack.com/files-pri/T016JAJM155-F017LBSQ9LN/received_72482365808157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ScreenSorts</a:t>
            </a:r>
            <a:r>
              <a:rPr lang="en-US" dirty="0" smtClean="0"/>
              <a:t> till now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2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files.slack.com/files-pri/T016JAJM155-F017RNBF4FP/received_103046429070706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23113"/>
            <a:ext cx="5470525" cy="32117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talked before opening the slack channel about our topic and idea.  After opening slack we talked about firebase use and learning</a:t>
            </a:r>
          </a:p>
        </p:txBody>
      </p:sp>
    </p:spTree>
    <p:extLst>
      <p:ext uri="{BB962C8B-B14F-4D97-AF65-F5344CB8AC3E}">
        <p14:creationId xmlns:p14="http://schemas.microsoft.com/office/powerpoint/2010/main" val="296858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90650"/>
            <a:ext cx="6781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4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557337"/>
            <a:ext cx="6800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30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023937"/>
            <a:ext cx="7610475" cy="481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176337"/>
            <a:ext cx="76104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590675"/>
            <a:ext cx="9582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690687"/>
            <a:ext cx="68675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5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76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2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83</Words>
  <Application>Microsoft Office PowerPoint</Application>
  <PresentationFormat>Widescreen</PresentationFormat>
  <Paragraphs>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             North South University  Department of Electrical &amp; Computer Engineering   Junior Project weekly presentation 1 Title of the Project : Create your own identity    Name and IDs of the students:         1.Shawon Das            1712591642        2.Smita Roy Jyoti      1711615042              Faculty’s Name: Intisar Tahmid Naheen (Itn)     Submission Date : 27-07-2020  </vt:lpstr>
      <vt:lpstr>Slack</vt:lpstr>
      <vt:lpstr>Resourses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 demo</vt:lpstr>
      <vt:lpstr>PowerPoint Presentation</vt:lpstr>
      <vt:lpstr>Trello Screensort</vt:lpstr>
      <vt:lpstr>PowerPoint Presentation</vt:lpstr>
      <vt:lpstr>Coding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South University  Department of Electrical &amp; Computer Engineering   Junior Project weekly presentation Title of the Project : Create your own identity    Name and IDs of the students:         1.Shawon Das            1712591642        2.Smita Roy Jyoti      1711615042              Faculty’s Name: Intisar Tahmid Naheen (Itn)     Submission Date : 27-07-2020</dc:title>
  <dc:creator>HP</dc:creator>
  <cp:lastModifiedBy>HP</cp:lastModifiedBy>
  <cp:revision>7</cp:revision>
  <dcterms:created xsi:type="dcterms:W3CDTF">2020-07-27T15:39:42Z</dcterms:created>
  <dcterms:modified xsi:type="dcterms:W3CDTF">2020-07-27T16:50:36Z</dcterms:modified>
</cp:coreProperties>
</file>