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BE28-372A-47BC-A2EA-DC5E604DF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F9B22-D2E0-47D9-A165-B3467E1C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6A76-36C7-44AA-99AD-61BBD952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1D5A-1F03-4AA7-AA28-9C2D1502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BBA9-3766-4E5A-A9F6-E049B9BA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5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F557-B19D-46FF-98E1-ACF9151A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20CF-26A5-4158-A128-5AE96C29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E80E-40B2-4843-AD99-D9E0180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79F8-AE5B-4D39-B881-55FCE356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86D6-5DFE-46CA-B083-9E40FD68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5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865CA-6584-4F59-862D-EECF44E54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1C53D-9945-4F71-B045-34F9049F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2152-33BE-489E-9EA2-3341216C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18B6-56FD-4FA6-BF3E-D34DE1BE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8670-E5F0-49B5-B705-E3E945EB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8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872C-D330-413C-9CAC-A5B1ED5A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256-6A6F-4EE1-A6D2-647F8F33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F3E9-90A4-4327-9DCA-4634070A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CAA1-4E02-40B6-B9E8-6E95E47B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432D-5939-443E-A7F5-FC491E3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1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F23A-3C88-4A4B-859D-C6B621B9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DDA3-E300-4341-A001-C8117AC0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824C-52E5-429F-B0D7-16922300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B1D8C-D69A-4D4F-B941-DC3B8529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1C47-D2EB-4364-984C-58B05ED8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5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B843-E97F-4D57-AADF-0A464AFF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64AA-56F8-4AFC-BB70-CC99A32E3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68AFC-D3BC-4AB5-9813-C14607C2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3713B-4579-4FCC-A832-CFD1B702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635F0-0A79-4F48-AD55-DFEC6DAB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7FC5-631C-4290-A953-7192DC30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3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F4A4-41ED-4AF9-A711-06791855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9DBC-29F0-4E46-B54B-32EC3615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47421-2556-409C-BAE3-733A2B9D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85922-6FF2-4E41-AD4F-E9BB3E6A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69BED-472D-4438-AB48-CB11A19E6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26E3E-EF7F-495C-927A-CD277C7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355FC-2F56-42E5-ADCD-1DA891E2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61078-8821-4547-A7A0-485695A7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5616-6540-4F84-8939-55215821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46DBB-14E4-427C-8149-C82D8A25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73B3F-48E2-4D1A-84B2-D7F31B8F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15D55-7254-4AB3-9471-1CA5D90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A627A-22A7-4303-99D9-88BAFAA6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55983-74A0-4673-8FD2-E731EA83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3F111-D74B-4EB9-8935-5DEC051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FB7-8DF6-44A2-8BAD-B258FD9A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1BEC-34D7-4873-ABE9-26EE492D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75098-0EF2-4B19-B45A-457ECB231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1F3F4-4186-4DEC-9C29-C68AF3F1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D3F91-284D-4A50-8C6B-4159C46C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129D-6B8A-4E18-BBCA-81DD4A73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4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0680-ADAB-4528-9AE9-B23B370A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E5C09-307E-4D9C-B3C4-6BD58B6D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12D44-F337-4C4F-AC91-9C3DCB650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1470A-5C8F-46F7-985D-EDA8D69F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0894-03FF-46DF-AE90-BC58B11B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3919E-CD2D-47FC-8551-5663BF8B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66CB7-8135-4D6F-A659-B6DA4BC8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1540-4E93-4D1D-B401-EDF08E02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F205-3592-4E6C-A4CA-26300E556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671A9-5402-4545-BC4C-4F4846DA46AE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2E5F7-8855-45C7-BC7A-C36566D9F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63B2-B56C-4392-B7EB-CEA2497F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2236-0FC3-4A34-A4C8-DC1CBD1F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39B80A-D413-4502-B815-3B0806D46890}"/>
              </a:ext>
            </a:extLst>
          </p:cNvPr>
          <p:cNvSpPr/>
          <p:nvPr/>
        </p:nvSpPr>
        <p:spPr>
          <a:xfrm>
            <a:off x="4734725" y="2450538"/>
            <a:ext cx="2123287" cy="2085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User sessions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Fail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Visits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Downloads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Processing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C3CD16-D1EE-43F6-9FAE-1934F7BEB74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18683" y="319188"/>
            <a:ext cx="77686" cy="213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1567C5-BB62-4D27-A8F0-AC2CB284E5D4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858012" y="3410836"/>
            <a:ext cx="2228283" cy="82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05506-BC50-456A-8911-6050C4D7CEBA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032986" y="3410836"/>
            <a:ext cx="2701739" cy="82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2CD8BB-DB14-4338-9963-66D525BFA61F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913541" y="4230815"/>
            <a:ext cx="1132132" cy="800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9FAF4D-9FE3-4580-887F-C236AC87F461}"/>
              </a:ext>
            </a:extLst>
          </p:cNvPr>
          <p:cNvCxnSpPr>
            <a:cxnSpLocks/>
          </p:cNvCxnSpPr>
          <p:nvPr/>
        </p:nvCxnSpPr>
        <p:spPr>
          <a:xfrm>
            <a:off x="6550268" y="4248662"/>
            <a:ext cx="1377137" cy="1063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69FCFB-70B9-40FC-BDCA-C42501E6803A}"/>
              </a:ext>
            </a:extLst>
          </p:cNvPr>
          <p:cNvSpPr txBox="1"/>
          <p:nvPr/>
        </p:nvSpPr>
        <p:spPr>
          <a:xfrm>
            <a:off x="656948" y="457200"/>
            <a:ext cx="17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SUN MODELING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DF291-E92F-47F3-949C-69BE4D2C6A09}"/>
              </a:ext>
            </a:extLst>
          </p:cNvPr>
          <p:cNvSpPr txBox="1"/>
          <p:nvPr/>
        </p:nvSpPr>
        <p:spPr>
          <a:xfrm>
            <a:off x="5718683" y="408272"/>
            <a:ext cx="58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Year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A8D1B7-82C9-40F6-B942-4848E0C58908}"/>
              </a:ext>
            </a:extLst>
          </p:cNvPr>
          <p:cNvSpPr txBox="1"/>
          <p:nvPr/>
        </p:nvSpPr>
        <p:spPr>
          <a:xfrm>
            <a:off x="5710890" y="801716"/>
            <a:ext cx="140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Quarter year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267784-0E4D-4A8D-B420-81D7DA09D588}"/>
              </a:ext>
            </a:extLst>
          </p:cNvPr>
          <p:cNvSpPr txBox="1"/>
          <p:nvPr/>
        </p:nvSpPr>
        <p:spPr>
          <a:xfrm>
            <a:off x="4937402" y="1048019"/>
            <a:ext cx="110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Month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745E3D-22BB-4B81-AAC6-B8378DFA20BA}"/>
              </a:ext>
            </a:extLst>
          </p:cNvPr>
          <p:cNvCxnSpPr/>
          <p:nvPr/>
        </p:nvCxnSpPr>
        <p:spPr>
          <a:xfrm flipV="1">
            <a:off x="5710891" y="1615736"/>
            <a:ext cx="512356" cy="372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ECDB3F-7688-4FCA-A4D6-733D782F04AF}"/>
              </a:ext>
            </a:extLst>
          </p:cNvPr>
          <p:cNvCxnSpPr>
            <a:cxnSpLocks/>
          </p:cNvCxnSpPr>
          <p:nvPr/>
        </p:nvCxnSpPr>
        <p:spPr>
          <a:xfrm flipH="1" flipV="1">
            <a:off x="5131293" y="1757780"/>
            <a:ext cx="595183" cy="23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B8B8F1-5422-4BFB-828B-15E9E9AF2FC5}"/>
              </a:ext>
            </a:extLst>
          </p:cNvPr>
          <p:cNvSpPr txBox="1"/>
          <p:nvPr/>
        </p:nvSpPr>
        <p:spPr>
          <a:xfrm>
            <a:off x="6145229" y="1345321"/>
            <a:ext cx="66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1F877A-7E6E-42DB-BDE6-69CFC67E69E5}"/>
              </a:ext>
            </a:extLst>
          </p:cNvPr>
          <p:cNvSpPr txBox="1"/>
          <p:nvPr/>
        </p:nvSpPr>
        <p:spPr>
          <a:xfrm>
            <a:off x="4551133" y="1484336"/>
            <a:ext cx="68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week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0E9197-3B03-405C-AAB9-5CF4E7A49502}"/>
              </a:ext>
            </a:extLst>
          </p:cNvPr>
          <p:cNvSpPr txBox="1"/>
          <p:nvPr/>
        </p:nvSpPr>
        <p:spPr>
          <a:xfrm rot="5400000">
            <a:off x="8100874" y="3785804"/>
            <a:ext cx="1021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country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AB6ED6-CCDE-44D9-87DF-BDB129505E93}"/>
              </a:ext>
            </a:extLst>
          </p:cNvPr>
          <p:cNvSpPr txBox="1"/>
          <p:nvPr/>
        </p:nvSpPr>
        <p:spPr>
          <a:xfrm rot="5400000">
            <a:off x="7756718" y="2947117"/>
            <a:ext cx="70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D32FA1-7A4A-4F1E-9CF7-D55676B66988}"/>
              </a:ext>
            </a:extLst>
          </p:cNvPr>
          <p:cNvSpPr txBox="1"/>
          <p:nvPr/>
        </p:nvSpPr>
        <p:spPr>
          <a:xfrm rot="5400000">
            <a:off x="7215744" y="3587839"/>
            <a:ext cx="64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C18F0C-49B5-4A78-95E8-6F77824CF076}"/>
              </a:ext>
            </a:extLst>
          </p:cNvPr>
          <p:cNvSpPr txBox="1"/>
          <p:nvPr/>
        </p:nvSpPr>
        <p:spPr>
          <a:xfrm>
            <a:off x="5705663" y="2051818"/>
            <a:ext cx="122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Time/hour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8A43B5-612D-4F94-B867-BEEDA709A7A3}"/>
              </a:ext>
            </a:extLst>
          </p:cNvPr>
          <p:cNvCxnSpPr>
            <a:cxnSpLocks/>
          </p:cNvCxnSpPr>
          <p:nvPr/>
        </p:nvCxnSpPr>
        <p:spPr>
          <a:xfrm>
            <a:off x="6858012" y="4812819"/>
            <a:ext cx="419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F9A8A89-8450-4BB4-8412-3745EEAE7A60}"/>
              </a:ext>
            </a:extLst>
          </p:cNvPr>
          <p:cNvCxnSpPr>
            <a:cxnSpLocks/>
          </p:cNvCxnSpPr>
          <p:nvPr/>
        </p:nvCxnSpPr>
        <p:spPr>
          <a:xfrm flipV="1">
            <a:off x="7277878" y="4297345"/>
            <a:ext cx="77449" cy="47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1B31140-3CED-4D52-92B5-846B02A403A8}"/>
              </a:ext>
            </a:extLst>
          </p:cNvPr>
          <p:cNvCxnSpPr>
            <a:cxnSpLocks/>
          </p:cNvCxnSpPr>
          <p:nvPr/>
        </p:nvCxnSpPr>
        <p:spPr>
          <a:xfrm flipH="1">
            <a:off x="7046626" y="4812819"/>
            <a:ext cx="231252" cy="44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D36DED2-611B-4828-9EA4-A34AE1062A34}"/>
              </a:ext>
            </a:extLst>
          </p:cNvPr>
          <p:cNvSpPr txBox="1"/>
          <p:nvPr/>
        </p:nvSpPr>
        <p:spPr>
          <a:xfrm>
            <a:off x="6592389" y="5192970"/>
            <a:ext cx="78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Browser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E55197-E04B-483D-9253-97D25C2FA975}"/>
              </a:ext>
            </a:extLst>
          </p:cNvPr>
          <p:cNvSpPr txBox="1"/>
          <p:nvPr/>
        </p:nvSpPr>
        <p:spPr>
          <a:xfrm>
            <a:off x="6511533" y="4706977"/>
            <a:ext cx="38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DCDD1F-E8EB-444F-B90B-18B78D524EE7}"/>
              </a:ext>
            </a:extLst>
          </p:cNvPr>
          <p:cNvSpPr txBox="1"/>
          <p:nvPr/>
        </p:nvSpPr>
        <p:spPr>
          <a:xfrm>
            <a:off x="7061422" y="4031999"/>
            <a:ext cx="118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IP Address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8BE5B6-320B-47B5-BC26-1D6062FA1302}"/>
              </a:ext>
            </a:extLst>
          </p:cNvPr>
          <p:cNvSpPr txBox="1"/>
          <p:nvPr/>
        </p:nvSpPr>
        <p:spPr>
          <a:xfrm rot="16200000">
            <a:off x="1945356" y="2724248"/>
            <a:ext cx="1147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File type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5A28E8-C8E1-4056-A9C1-E350DC460DE4}"/>
              </a:ext>
            </a:extLst>
          </p:cNvPr>
          <p:cNvSpPr txBox="1"/>
          <p:nvPr/>
        </p:nvSpPr>
        <p:spPr>
          <a:xfrm rot="19254009">
            <a:off x="4252511" y="4533516"/>
            <a:ext cx="80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Type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B0D12B-AAA4-46E0-932D-DFE120B1992F}"/>
              </a:ext>
            </a:extLst>
          </p:cNvPr>
          <p:cNvSpPr txBox="1"/>
          <p:nvPr/>
        </p:nvSpPr>
        <p:spPr>
          <a:xfrm rot="16200000">
            <a:off x="2259664" y="3569548"/>
            <a:ext cx="1147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Extension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9DB2F9-9C1D-4E04-B905-DB5855884A69}"/>
              </a:ext>
            </a:extLst>
          </p:cNvPr>
          <p:cNvSpPr/>
          <p:nvPr/>
        </p:nvSpPr>
        <p:spPr>
          <a:xfrm>
            <a:off x="4917434" y="23430"/>
            <a:ext cx="1710791" cy="271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Date and Time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D912CA-6187-4334-97D9-E85CB7B50922}"/>
              </a:ext>
            </a:extLst>
          </p:cNvPr>
          <p:cNvSpPr/>
          <p:nvPr/>
        </p:nvSpPr>
        <p:spPr>
          <a:xfrm rot="5400000">
            <a:off x="8475398" y="3320472"/>
            <a:ext cx="1710791" cy="271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Geo Location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E534C3-CB35-40A8-9459-14F6F4037C2D}"/>
              </a:ext>
            </a:extLst>
          </p:cNvPr>
          <p:cNvSpPr/>
          <p:nvPr/>
        </p:nvSpPr>
        <p:spPr>
          <a:xfrm rot="7760456">
            <a:off x="7185155" y="5239552"/>
            <a:ext cx="1710791" cy="3008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Info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62A7E3-29DE-4814-BD56-8566E056AB34}"/>
              </a:ext>
            </a:extLst>
          </p:cNvPr>
          <p:cNvSpPr/>
          <p:nvPr/>
        </p:nvSpPr>
        <p:spPr>
          <a:xfrm rot="13660889">
            <a:off x="3256101" y="5047129"/>
            <a:ext cx="1084981" cy="271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Errors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9CFBFB-040F-4935-A6C0-A34D84752222}"/>
              </a:ext>
            </a:extLst>
          </p:cNvPr>
          <p:cNvSpPr/>
          <p:nvPr/>
        </p:nvSpPr>
        <p:spPr>
          <a:xfrm rot="16200000">
            <a:off x="1167046" y="3227435"/>
            <a:ext cx="1230893" cy="271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File 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F0416-DA41-F972-0885-8BC8690E2988}"/>
              </a:ext>
            </a:extLst>
          </p:cNvPr>
          <p:cNvSpPr txBox="1"/>
          <p:nvPr/>
        </p:nvSpPr>
        <p:spPr>
          <a:xfrm rot="16200000">
            <a:off x="2807211" y="2709692"/>
            <a:ext cx="92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File Size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AB214D-343A-B293-243F-FAE69628E52B}"/>
              </a:ext>
            </a:extLst>
          </p:cNvPr>
          <p:cNvCxnSpPr/>
          <p:nvPr/>
        </p:nvCxnSpPr>
        <p:spPr>
          <a:xfrm flipH="1">
            <a:off x="5318449" y="1873189"/>
            <a:ext cx="173638" cy="178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B67098-9ADA-EB55-9748-BD25CEE6B768}"/>
              </a:ext>
            </a:extLst>
          </p:cNvPr>
          <p:cNvSpPr txBox="1"/>
          <p:nvPr/>
        </p:nvSpPr>
        <p:spPr>
          <a:xfrm rot="21427413">
            <a:off x="4979073" y="2026294"/>
            <a:ext cx="64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IN" sz="1400" dirty="0"/>
              <a:t>eek day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AC8125-3098-E5EC-F082-7959ACCB8A5F}"/>
              </a:ext>
            </a:extLst>
          </p:cNvPr>
          <p:cNvCxnSpPr/>
          <p:nvPr/>
        </p:nvCxnSpPr>
        <p:spPr>
          <a:xfrm flipV="1">
            <a:off x="3545633" y="3094974"/>
            <a:ext cx="74645" cy="322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F0654A-5876-DAEA-5BBD-BA5F8D5C64AA}"/>
              </a:ext>
            </a:extLst>
          </p:cNvPr>
          <p:cNvSpPr txBox="1"/>
          <p:nvPr/>
        </p:nvSpPr>
        <p:spPr>
          <a:xfrm rot="16694298">
            <a:off x="3376937" y="2640975"/>
            <a:ext cx="64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IN" sz="1400" dirty="0"/>
              <a:t>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826043-09AF-28E6-70FE-935880BE6858}"/>
              </a:ext>
            </a:extLst>
          </p:cNvPr>
          <p:cNvSpPr txBox="1"/>
          <p:nvPr/>
        </p:nvSpPr>
        <p:spPr>
          <a:xfrm>
            <a:off x="6201532" y="4399200"/>
            <a:ext cx="86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IN" sz="1400" dirty="0"/>
              <a:t>eferer</a:t>
            </a:r>
          </a:p>
        </p:txBody>
      </p:sp>
    </p:spTree>
    <p:extLst>
      <p:ext uri="{BB962C8B-B14F-4D97-AF65-F5344CB8AC3E}">
        <p14:creationId xmlns:p14="http://schemas.microsoft.com/office/powerpoint/2010/main" val="290782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2531</TotalTime>
  <Words>52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karuturi</dc:creator>
  <cp:lastModifiedBy>Smita Sanjay Pable (Student)</cp:lastModifiedBy>
  <cp:revision>11</cp:revision>
  <dcterms:created xsi:type="dcterms:W3CDTF">2023-03-01T15:38:55Z</dcterms:created>
  <dcterms:modified xsi:type="dcterms:W3CDTF">2023-03-06T15:57:29Z</dcterms:modified>
</cp:coreProperties>
</file>