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43" r:id="rId2"/>
  </p:sldMasterIdLst>
  <p:sldIdLst>
    <p:sldId id="257" r:id="rId3"/>
    <p:sldId id="258" r:id="rId4"/>
    <p:sldId id="270" r:id="rId5"/>
    <p:sldId id="271" r:id="rId6"/>
    <p:sldId id="272" r:id="rId7"/>
    <p:sldId id="273" r:id="rId8"/>
    <p:sldId id="274" r:id="rId9"/>
    <p:sldId id="259" r:id="rId10"/>
    <p:sldId id="260" r:id="rId11"/>
    <p:sldId id="261" r:id="rId12"/>
    <p:sldId id="262" r:id="rId13"/>
    <p:sldId id="263" r:id="rId14"/>
    <p:sldId id="264" r:id="rId15"/>
    <p:sldId id="265" r:id="rId16"/>
    <p:sldId id="266" r:id="rId17"/>
    <p:sldId id="267" r:id="rId18"/>
    <p:sldId id="268"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4C3111-5048-42A3-B900-B572E44FA0CA}" v="265" dt="2021-07-23T04:24:07.239"/>
    <p1510:client id="{842908F9-8DF3-4AB2-B9E8-DD90C14D3039}" v="811" dt="2021-07-25T03:32:27.193"/>
    <p1510:client id="{917DE890-751A-4E49-9136-DE02624EE446}" v="3" dt="2021-07-23T04:52:45.224"/>
    <p1510:client id="{F653FBFE-1130-4DC9-A478-D72029E1911B}" v="236" dt="2021-07-23T05:03:01.7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chin Agarwal" userId="bc6a0d355771dc75" providerId="Windows Live" clId="Web-{F653FBFE-1130-4DC9-A478-D72029E1911B}"/>
    <pc:docChg chg="addSld modSld">
      <pc:chgData name="Sachin Agarwal" userId="bc6a0d355771dc75" providerId="Windows Live" clId="Web-{F653FBFE-1130-4DC9-A478-D72029E1911B}" dt="2021-07-23T05:03:01.796" v="125" actId="1076"/>
      <pc:docMkLst>
        <pc:docMk/>
      </pc:docMkLst>
      <pc:sldChg chg="addSp delSp modSp add replId">
        <pc:chgData name="Sachin Agarwal" userId="bc6a0d355771dc75" providerId="Windows Live" clId="Web-{F653FBFE-1130-4DC9-A478-D72029E1911B}" dt="2021-07-23T04:55:01.069" v="17" actId="1076"/>
        <pc:sldMkLst>
          <pc:docMk/>
          <pc:sldMk cId="2756978843" sldId="264"/>
        </pc:sldMkLst>
        <pc:spChg chg="mod">
          <ac:chgData name="Sachin Agarwal" userId="bc6a0d355771dc75" providerId="Windows Live" clId="Web-{F653FBFE-1130-4DC9-A478-D72029E1911B}" dt="2021-07-23T04:53:59.209" v="5" actId="20577"/>
          <ac:spMkLst>
            <pc:docMk/>
            <pc:sldMk cId="2756978843" sldId="264"/>
            <ac:spMk id="3" creationId="{BE675BA0-8F9A-4215-814F-B8F2D38843F5}"/>
          </ac:spMkLst>
        </pc:spChg>
        <pc:spChg chg="mod">
          <ac:chgData name="Sachin Agarwal" userId="bc6a0d355771dc75" providerId="Windows Live" clId="Web-{F653FBFE-1130-4DC9-A478-D72029E1911B}" dt="2021-07-23T04:54:48.553" v="15" actId="1076"/>
          <ac:spMkLst>
            <pc:docMk/>
            <pc:sldMk cId="2756978843" sldId="264"/>
            <ac:spMk id="4" creationId="{2DA110FA-F652-49C5-9909-B1E6D24EF5E5}"/>
          </ac:spMkLst>
        </pc:spChg>
        <pc:picChg chg="del">
          <ac:chgData name="Sachin Agarwal" userId="bc6a0d355771dc75" providerId="Windows Live" clId="Web-{F653FBFE-1130-4DC9-A478-D72029E1911B}" dt="2021-07-23T04:54:44.913" v="14"/>
          <ac:picMkLst>
            <pc:docMk/>
            <pc:sldMk cId="2756978843" sldId="264"/>
            <ac:picMk id="2" creationId="{D0CC6650-1648-4BC6-992D-2D1E56AF3D47}"/>
          </ac:picMkLst>
        </pc:picChg>
        <pc:picChg chg="add mod">
          <ac:chgData name="Sachin Agarwal" userId="bc6a0d355771dc75" providerId="Windows Live" clId="Web-{F653FBFE-1130-4DC9-A478-D72029E1911B}" dt="2021-07-23T04:55:01.069" v="17" actId="1076"/>
          <ac:picMkLst>
            <pc:docMk/>
            <pc:sldMk cId="2756978843" sldId="264"/>
            <ac:picMk id="6" creationId="{67B9B5C7-F3E2-447D-8AFF-ADAA1B301CAD}"/>
          </ac:picMkLst>
        </pc:picChg>
      </pc:sldChg>
      <pc:sldChg chg="delSp modSp add replId">
        <pc:chgData name="Sachin Agarwal" userId="bc6a0d355771dc75" providerId="Windows Live" clId="Web-{F653FBFE-1130-4DC9-A478-D72029E1911B}" dt="2021-07-23T04:55:43.757" v="38" actId="14100"/>
        <pc:sldMkLst>
          <pc:docMk/>
          <pc:sldMk cId="3759918542" sldId="265"/>
        </pc:sldMkLst>
        <pc:spChg chg="mod">
          <ac:chgData name="Sachin Agarwal" userId="bc6a0d355771dc75" providerId="Windows Live" clId="Web-{F653FBFE-1130-4DC9-A478-D72029E1911B}" dt="2021-07-23T04:55:25.804" v="28" actId="20577"/>
          <ac:spMkLst>
            <pc:docMk/>
            <pc:sldMk cId="3759918542" sldId="265"/>
            <ac:spMk id="3" creationId="{BE675BA0-8F9A-4215-814F-B8F2D38843F5}"/>
          </ac:spMkLst>
        </pc:spChg>
        <pc:spChg chg="mod">
          <ac:chgData name="Sachin Agarwal" userId="bc6a0d355771dc75" providerId="Windows Live" clId="Web-{F653FBFE-1130-4DC9-A478-D72029E1911B}" dt="2021-07-23T04:55:43.757" v="38" actId="14100"/>
          <ac:spMkLst>
            <pc:docMk/>
            <pc:sldMk cId="3759918542" sldId="265"/>
            <ac:spMk id="4" creationId="{2DA110FA-F652-49C5-9909-B1E6D24EF5E5}"/>
          </ac:spMkLst>
        </pc:spChg>
        <pc:picChg chg="del">
          <ac:chgData name="Sachin Agarwal" userId="bc6a0d355771dc75" providerId="Windows Live" clId="Web-{F653FBFE-1130-4DC9-A478-D72029E1911B}" dt="2021-07-23T04:55:29.429" v="32"/>
          <ac:picMkLst>
            <pc:docMk/>
            <pc:sldMk cId="3759918542" sldId="265"/>
            <ac:picMk id="6" creationId="{67B9B5C7-F3E2-447D-8AFF-ADAA1B301CAD}"/>
          </ac:picMkLst>
        </pc:picChg>
      </pc:sldChg>
      <pc:sldChg chg="addSp modSp add replId">
        <pc:chgData name="Sachin Agarwal" userId="bc6a0d355771dc75" providerId="Windows Live" clId="Web-{F653FBFE-1130-4DC9-A478-D72029E1911B}" dt="2021-07-23T04:56:24.555" v="53" actId="1076"/>
        <pc:sldMkLst>
          <pc:docMk/>
          <pc:sldMk cId="2405399574" sldId="266"/>
        </pc:sldMkLst>
        <pc:spChg chg="mod">
          <ac:chgData name="Sachin Agarwal" userId="bc6a0d355771dc75" providerId="Windows Live" clId="Web-{F653FBFE-1130-4DC9-A478-D72029E1911B}" dt="2021-07-23T04:56:01.523" v="43" actId="20577"/>
          <ac:spMkLst>
            <pc:docMk/>
            <pc:sldMk cId="2405399574" sldId="266"/>
            <ac:spMk id="3" creationId="{BE675BA0-8F9A-4215-814F-B8F2D38843F5}"/>
          </ac:spMkLst>
        </pc:spChg>
        <pc:spChg chg="mod">
          <ac:chgData name="Sachin Agarwal" userId="bc6a0d355771dc75" providerId="Windows Live" clId="Web-{F653FBFE-1130-4DC9-A478-D72029E1911B}" dt="2021-07-23T04:56:15.898" v="51" actId="20577"/>
          <ac:spMkLst>
            <pc:docMk/>
            <pc:sldMk cId="2405399574" sldId="266"/>
            <ac:spMk id="4" creationId="{2DA110FA-F652-49C5-9909-B1E6D24EF5E5}"/>
          </ac:spMkLst>
        </pc:spChg>
        <pc:picChg chg="add mod">
          <ac:chgData name="Sachin Agarwal" userId="bc6a0d355771dc75" providerId="Windows Live" clId="Web-{F653FBFE-1130-4DC9-A478-D72029E1911B}" dt="2021-07-23T04:56:24.555" v="53" actId="1076"/>
          <ac:picMkLst>
            <pc:docMk/>
            <pc:sldMk cId="2405399574" sldId="266"/>
            <ac:picMk id="2" creationId="{676B4B10-1CA3-4B3A-B138-056008E93521}"/>
          </ac:picMkLst>
        </pc:picChg>
      </pc:sldChg>
      <pc:sldChg chg="addSp delSp modSp add replId">
        <pc:chgData name="Sachin Agarwal" userId="bc6a0d355771dc75" providerId="Windows Live" clId="Web-{F653FBFE-1130-4DC9-A478-D72029E1911B}" dt="2021-07-23T04:57:45.478" v="79" actId="20577"/>
        <pc:sldMkLst>
          <pc:docMk/>
          <pc:sldMk cId="3733221477" sldId="267"/>
        </pc:sldMkLst>
        <pc:spChg chg="mod">
          <ac:chgData name="Sachin Agarwal" userId="bc6a0d355771dc75" providerId="Windows Live" clId="Web-{F653FBFE-1130-4DC9-A478-D72029E1911B}" dt="2021-07-23T04:56:48.352" v="64" actId="20577"/>
          <ac:spMkLst>
            <pc:docMk/>
            <pc:sldMk cId="3733221477" sldId="267"/>
            <ac:spMk id="3" creationId="{BE675BA0-8F9A-4215-814F-B8F2D38843F5}"/>
          </ac:spMkLst>
        </pc:spChg>
        <pc:spChg chg="mod">
          <ac:chgData name="Sachin Agarwal" userId="bc6a0d355771dc75" providerId="Windows Live" clId="Web-{F653FBFE-1130-4DC9-A478-D72029E1911B}" dt="2021-07-23T04:57:45.478" v="79" actId="20577"/>
          <ac:spMkLst>
            <pc:docMk/>
            <pc:sldMk cId="3733221477" sldId="267"/>
            <ac:spMk id="4" creationId="{2DA110FA-F652-49C5-9909-B1E6D24EF5E5}"/>
          </ac:spMkLst>
        </pc:spChg>
        <pc:picChg chg="del">
          <ac:chgData name="Sachin Agarwal" userId="bc6a0d355771dc75" providerId="Windows Live" clId="Web-{F653FBFE-1130-4DC9-A478-D72029E1911B}" dt="2021-07-23T04:56:50.415" v="65"/>
          <ac:picMkLst>
            <pc:docMk/>
            <pc:sldMk cId="3733221477" sldId="267"/>
            <ac:picMk id="2" creationId="{676B4B10-1CA3-4B3A-B138-056008E93521}"/>
          </ac:picMkLst>
        </pc:picChg>
        <pc:picChg chg="add mod">
          <ac:chgData name="Sachin Agarwal" userId="bc6a0d355771dc75" providerId="Windows Live" clId="Web-{F653FBFE-1130-4DC9-A478-D72029E1911B}" dt="2021-07-23T04:57:19.665" v="72" actId="1076"/>
          <ac:picMkLst>
            <pc:docMk/>
            <pc:sldMk cId="3733221477" sldId="267"/>
            <ac:picMk id="6" creationId="{8BF6DDED-9D21-40C1-A536-AEA61C999A25}"/>
          </ac:picMkLst>
        </pc:picChg>
      </pc:sldChg>
      <pc:sldChg chg="addSp delSp modSp add replId">
        <pc:chgData name="Sachin Agarwal" userId="bc6a0d355771dc75" providerId="Windows Live" clId="Web-{F653FBFE-1130-4DC9-A478-D72029E1911B}" dt="2021-07-23T04:59:19.870" v="101" actId="1076"/>
        <pc:sldMkLst>
          <pc:docMk/>
          <pc:sldMk cId="3140096665" sldId="268"/>
        </pc:sldMkLst>
        <pc:spChg chg="add del mod">
          <ac:chgData name="Sachin Agarwal" userId="bc6a0d355771dc75" providerId="Windows Live" clId="Web-{F653FBFE-1130-4DC9-A478-D72029E1911B}" dt="2021-07-23T04:58:26.057" v="97"/>
          <ac:spMkLst>
            <pc:docMk/>
            <pc:sldMk cId="3140096665" sldId="268"/>
            <ac:spMk id="2" creationId="{D9C5505A-0228-4009-9456-BA715EF27953}"/>
          </ac:spMkLst>
        </pc:spChg>
        <pc:spChg chg="mod">
          <ac:chgData name="Sachin Agarwal" userId="bc6a0d355771dc75" providerId="Windows Live" clId="Web-{F653FBFE-1130-4DC9-A478-D72029E1911B}" dt="2021-07-23T04:58:06.041" v="89" actId="20577"/>
          <ac:spMkLst>
            <pc:docMk/>
            <pc:sldMk cId="3140096665" sldId="268"/>
            <ac:spMk id="3" creationId="{BE675BA0-8F9A-4215-814F-B8F2D38843F5}"/>
          </ac:spMkLst>
        </pc:spChg>
        <pc:spChg chg="del mod">
          <ac:chgData name="Sachin Agarwal" userId="bc6a0d355771dc75" providerId="Windows Live" clId="Web-{F653FBFE-1130-4DC9-A478-D72029E1911B}" dt="2021-07-23T04:59:10.698" v="100"/>
          <ac:spMkLst>
            <pc:docMk/>
            <pc:sldMk cId="3140096665" sldId="268"/>
            <ac:spMk id="4" creationId="{2DA110FA-F652-49C5-9909-B1E6D24EF5E5}"/>
          </ac:spMkLst>
        </pc:spChg>
        <pc:spChg chg="add mod">
          <ac:chgData name="Sachin Agarwal" userId="bc6a0d355771dc75" providerId="Windows Live" clId="Web-{F653FBFE-1130-4DC9-A478-D72029E1911B}" dt="2021-07-23T04:58:36.635" v="99"/>
          <ac:spMkLst>
            <pc:docMk/>
            <pc:sldMk cId="3140096665" sldId="268"/>
            <ac:spMk id="7" creationId="{1EC4DB8F-7C96-4B64-A04A-903E91CBA294}"/>
          </ac:spMkLst>
        </pc:spChg>
        <pc:picChg chg="del">
          <ac:chgData name="Sachin Agarwal" userId="bc6a0d355771dc75" providerId="Windows Live" clId="Web-{F653FBFE-1130-4DC9-A478-D72029E1911B}" dt="2021-07-23T04:58:07.666" v="90"/>
          <ac:picMkLst>
            <pc:docMk/>
            <pc:sldMk cId="3140096665" sldId="268"/>
            <ac:picMk id="6" creationId="{8BF6DDED-9D21-40C1-A536-AEA61C999A25}"/>
          </ac:picMkLst>
        </pc:picChg>
        <pc:picChg chg="add mod ord">
          <ac:chgData name="Sachin Agarwal" userId="bc6a0d355771dc75" providerId="Windows Live" clId="Web-{F653FBFE-1130-4DC9-A478-D72029E1911B}" dt="2021-07-23T04:59:19.870" v="101" actId="1076"/>
          <ac:picMkLst>
            <pc:docMk/>
            <pc:sldMk cId="3140096665" sldId="268"/>
            <ac:picMk id="8" creationId="{AFE781A5-6B9E-4245-8A6F-5FC50C5D2D61}"/>
          </ac:picMkLst>
        </pc:picChg>
      </pc:sldChg>
      <pc:sldChg chg="addSp delSp modSp add replId">
        <pc:chgData name="Sachin Agarwal" userId="bc6a0d355771dc75" providerId="Windows Live" clId="Web-{F653FBFE-1130-4DC9-A478-D72029E1911B}" dt="2021-07-23T05:03:01.796" v="125" actId="1076"/>
        <pc:sldMkLst>
          <pc:docMk/>
          <pc:sldMk cId="1016487517" sldId="269"/>
        </pc:sldMkLst>
        <pc:spChg chg="mod">
          <ac:chgData name="Sachin Agarwal" userId="bc6a0d355771dc75" providerId="Windows Live" clId="Web-{F653FBFE-1130-4DC9-A478-D72029E1911B}" dt="2021-07-23T05:02:17.561" v="118" actId="20577"/>
          <ac:spMkLst>
            <pc:docMk/>
            <pc:sldMk cId="1016487517" sldId="269"/>
            <ac:spMk id="3" creationId="{BE675BA0-8F9A-4215-814F-B8F2D38843F5}"/>
          </ac:spMkLst>
        </pc:spChg>
        <pc:spChg chg="add del mod">
          <ac:chgData name="Sachin Agarwal" userId="bc6a0d355771dc75" providerId="Windows Live" clId="Web-{F653FBFE-1130-4DC9-A478-D72029E1911B}" dt="2021-07-23T05:02:50.546" v="124"/>
          <ac:spMkLst>
            <pc:docMk/>
            <pc:sldMk cId="1016487517" sldId="269"/>
            <ac:spMk id="4" creationId="{20DCF956-778D-4167-AC86-2AAC3AD237FB}"/>
          </ac:spMkLst>
        </pc:spChg>
        <pc:spChg chg="add del mod">
          <ac:chgData name="Sachin Agarwal" userId="bc6a0d355771dc75" providerId="Windows Live" clId="Web-{F653FBFE-1130-4DC9-A478-D72029E1911B}" dt="2021-07-23T05:02:22.608" v="123"/>
          <ac:spMkLst>
            <pc:docMk/>
            <pc:sldMk cId="1016487517" sldId="269"/>
            <ac:spMk id="6" creationId="{4602B5B3-3DD9-4233-B883-40DDFDF30AA0}"/>
          </ac:spMkLst>
        </pc:spChg>
        <pc:picChg chg="del">
          <ac:chgData name="Sachin Agarwal" userId="bc6a0d355771dc75" providerId="Windows Live" clId="Web-{F653FBFE-1130-4DC9-A478-D72029E1911B}" dt="2021-07-23T05:02:19.186" v="119"/>
          <ac:picMkLst>
            <pc:docMk/>
            <pc:sldMk cId="1016487517" sldId="269"/>
            <ac:picMk id="8" creationId="{AFE781A5-6B9E-4245-8A6F-5FC50C5D2D61}"/>
          </ac:picMkLst>
        </pc:picChg>
        <pc:picChg chg="add mod ord">
          <ac:chgData name="Sachin Agarwal" userId="bc6a0d355771dc75" providerId="Windows Live" clId="Web-{F653FBFE-1130-4DC9-A478-D72029E1911B}" dt="2021-07-23T05:03:01.796" v="125" actId="1076"/>
          <ac:picMkLst>
            <pc:docMk/>
            <pc:sldMk cId="1016487517" sldId="269"/>
            <ac:picMk id="9" creationId="{D5D167A0-815D-4B40-B50B-414942246F1F}"/>
          </ac:picMkLst>
        </pc:picChg>
      </pc:sldChg>
    </pc:docChg>
  </pc:docChgLst>
  <pc:docChgLst>
    <pc:chgData name="Sachin Agarwal" userId="bc6a0d355771dc75" providerId="Windows Live" clId="Web-{842908F9-8DF3-4AB2-B9E8-DD90C14D3039}"/>
    <pc:docChg chg="addSld delSld modSld sldOrd">
      <pc:chgData name="Sachin Agarwal" userId="bc6a0d355771dc75" providerId="Windows Live" clId="Web-{842908F9-8DF3-4AB2-B9E8-DD90C14D3039}" dt="2021-07-25T03:32:27.193" v="396"/>
      <pc:docMkLst>
        <pc:docMk/>
      </pc:docMkLst>
      <pc:sldChg chg="modSp">
        <pc:chgData name="Sachin Agarwal" userId="bc6a0d355771dc75" providerId="Windows Live" clId="Web-{842908F9-8DF3-4AB2-B9E8-DD90C14D3039}" dt="2021-07-25T03:29:25.651" v="370" actId="20577"/>
        <pc:sldMkLst>
          <pc:docMk/>
          <pc:sldMk cId="4240158077" sldId="258"/>
        </pc:sldMkLst>
        <pc:spChg chg="mod">
          <ac:chgData name="Sachin Agarwal" userId="bc6a0d355771dc75" providerId="Windows Live" clId="Web-{842908F9-8DF3-4AB2-B9E8-DD90C14D3039}" dt="2021-07-25T03:29:25.651" v="370" actId="20577"/>
          <ac:spMkLst>
            <pc:docMk/>
            <pc:sldMk cId="4240158077" sldId="258"/>
            <ac:spMk id="4" creationId="{2DA110FA-F652-49C5-9909-B1E6D24EF5E5}"/>
          </ac:spMkLst>
        </pc:spChg>
      </pc:sldChg>
      <pc:sldChg chg="modSp add ord replId">
        <pc:chgData name="Sachin Agarwal" userId="bc6a0d355771dc75" providerId="Windows Live" clId="Web-{842908F9-8DF3-4AB2-B9E8-DD90C14D3039}" dt="2021-07-25T03:16:07.231" v="88" actId="20577"/>
        <pc:sldMkLst>
          <pc:docMk/>
          <pc:sldMk cId="3312459068" sldId="270"/>
        </pc:sldMkLst>
        <pc:spChg chg="mod">
          <ac:chgData name="Sachin Agarwal" userId="bc6a0d355771dc75" providerId="Windows Live" clId="Web-{842908F9-8DF3-4AB2-B9E8-DD90C14D3039}" dt="2021-07-25T03:11:38.263" v="30" actId="20577"/>
          <ac:spMkLst>
            <pc:docMk/>
            <pc:sldMk cId="3312459068" sldId="270"/>
            <ac:spMk id="3" creationId="{BE675BA0-8F9A-4215-814F-B8F2D38843F5}"/>
          </ac:spMkLst>
        </pc:spChg>
        <pc:spChg chg="mod">
          <ac:chgData name="Sachin Agarwal" userId="bc6a0d355771dc75" providerId="Windows Live" clId="Web-{842908F9-8DF3-4AB2-B9E8-DD90C14D3039}" dt="2021-07-25T03:16:07.231" v="88" actId="20577"/>
          <ac:spMkLst>
            <pc:docMk/>
            <pc:sldMk cId="3312459068" sldId="270"/>
            <ac:spMk id="4" creationId="{2DA110FA-F652-49C5-9909-B1E6D24EF5E5}"/>
          </ac:spMkLst>
        </pc:spChg>
      </pc:sldChg>
      <pc:sldChg chg="modSp add replId">
        <pc:chgData name="Sachin Agarwal" userId="bc6a0d355771dc75" providerId="Windows Live" clId="Web-{842908F9-8DF3-4AB2-B9E8-DD90C14D3039}" dt="2021-07-25T03:18:24.786" v="230" actId="20577"/>
        <pc:sldMkLst>
          <pc:docMk/>
          <pc:sldMk cId="1975328847" sldId="271"/>
        </pc:sldMkLst>
        <pc:spChg chg="mod">
          <ac:chgData name="Sachin Agarwal" userId="bc6a0d355771dc75" providerId="Windows Live" clId="Web-{842908F9-8DF3-4AB2-B9E8-DD90C14D3039}" dt="2021-07-25T03:16:55.327" v="95" actId="20577"/>
          <ac:spMkLst>
            <pc:docMk/>
            <pc:sldMk cId="1975328847" sldId="271"/>
            <ac:spMk id="3" creationId="{BE675BA0-8F9A-4215-814F-B8F2D38843F5}"/>
          </ac:spMkLst>
        </pc:spChg>
        <pc:spChg chg="mod">
          <ac:chgData name="Sachin Agarwal" userId="bc6a0d355771dc75" providerId="Windows Live" clId="Web-{842908F9-8DF3-4AB2-B9E8-DD90C14D3039}" dt="2021-07-25T03:18:24.786" v="230" actId="20577"/>
          <ac:spMkLst>
            <pc:docMk/>
            <pc:sldMk cId="1975328847" sldId="271"/>
            <ac:spMk id="4" creationId="{2DA110FA-F652-49C5-9909-B1E6D24EF5E5}"/>
          </ac:spMkLst>
        </pc:spChg>
      </pc:sldChg>
      <pc:sldChg chg="modSp add replId">
        <pc:chgData name="Sachin Agarwal" userId="bc6a0d355771dc75" providerId="Windows Live" clId="Web-{842908F9-8DF3-4AB2-B9E8-DD90C14D3039}" dt="2021-07-25T03:19:37.540" v="303" actId="20577"/>
        <pc:sldMkLst>
          <pc:docMk/>
          <pc:sldMk cId="1471386455" sldId="272"/>
        </pc:sldMkLst>
        <pc:spChg chg="mod">
          <ac:chgData name="Sachin Agarwal" userId="bc6a0d355771dc75" providerId="Windows Live" clId="Web-{842908F9-8DF3-4AB2-B9E8-DD90C14D3039}" dt="2021-07-25T03:18:37.005" v="248" actId="20577"/>
          <ac:spMkLst>
            <pc:docMk/>
            <pc:sldMk cId="1471386455" sldId="272"/>
            <ac:spMk id="3" creationId="{BE675BA0-8F9A-4215-814F-B8F2D38843F5}"/>
          </ac:spMkLst>
        </pc:spChg>
        <pc:spChg chg="mod">
          <ac:chgData name="Sachin Agarwal" userId="bc6a0d355771dc75" providerId="Windows Live" clId="Web-{842908F9-8DF3-4AB2-B9E8-DD90C14D3039}" dt="2021-07-25T03:19:37.540" v="303" actId="20577"/>
          <ac:spMkLst>
            <pc:docMk/>
            <pc:sldMk cId="1471386455" sldId="272"/>
            <ac:spMk id="4" creationId="{2DA110FA-F652-49C5-9909-B1E6D24EF5E5}"/>
          </ac:spMkLst>
        </pc:spChg>
      </pc:sldChg>
      <pc:sldChg chg="modSp add replId">
        <pc:chgData name="Sachin Agarwal" userId="bc6a0d355771dc75" providerId="Windows Live" clId="Web-{842908F9-8DF3-4AB2-B9E8-DD90C14D3039}" dt="2021-07-25T03:29:13.854" v="368" actId="20577"/>
        <pc:sldMkLst>
          <pc:docMk/>
          <pc:sldMk cId="2652390839" sldId="273"/>
        </pc:sldMkLst>
        <pc:spChg chg="mod">
          <ac:chgData name="Sachin Agarwal" userId="bc6a0d355771dc75" providerId="Windows Live" clId="Web-{842908F9-8DF3-4AB2-B9E8-DD90C14D3039}" dt="2021-07-25T03:19:46.806" v="321" actId="20577"/>
          <ac:spMkLst>
            <pc:docMk/>
            <pc:sldMk cId="2652390839" sldId="273"/>
            <ac:spMk id="3" creationId="{BE675BA0-8F9A-4215-814F-B8F2D38843F5}"/>
          </ac:spMkLst>
        </pc:spChg>
        <pc:spChg chg="mod">
          <ac:chgData name="Sachin Agarwal" userId="bc6a0d355771dc75" providerId="Windows Live" clId="Web-{842908F9-8DF3-4AB2-B9E8-DD90C14D3039}" dt="2021-07-25T03:29:13.854" v="368" actId="20577"/>
          <ac:spMkLst>
            <pc:docMk/>
            <pc:sldMk cId="2652390839" sldId="273"/>
            <ac:spMk id="4" creationId="{2DA110FA-F652-49C5-9909-B1E6D24EF5E5}"/>
          </ac:spMkLst>
        </pc:spChg>
      </pc:sldChg>
      <pc:sldChg chg="modSp add replId">
        <pc:chgData name="Sachin Agarwal" userId="bc6a0d355771dc75" providerId="Windows Live" clId="Web-{842908F9-8DF3-4AB2-B9E8-DD90C14D3039}" dt="2021-07-25T03:30:25.217" v="394" actId="20577"/>
        <pc:sldMkLst>
          <pc:docMk/>
          <pc:sldMk cId="1044440909" sldId="274"/>
        </pc:sldMkLst>
        <pc:spChg chg="mod">
          <ac:chgData name="Sachin Agarwal" userId="bc6a0d355771dc75" providerId="Windows Live" clId="Web-{842908F9-8DF3-4AB2-B9E8-DD90C14D3039}" dt="2021-07-25T03:29:41.527" v="388" actId="20577"/>
          <ac:spMkLst>
            <pc:docMk/>
            <pc:sldMk cId="1044440909" sldId="274"/>
            <ac:spMk id="3" creationId="{BE675BA0-8F9A-4215-814F-B8F2D38843F5}"/>
          </ac:spMkLst>
        </pc:spChg>
        <pc:spChg chg="mod">
          <ac:chgData name="Sachin Agarwal" userId="bc6a0d355771dc75" providerId="Windows Live" clId="Web-{842908F9-8DF3-4AB2-B9E8-DD90C14D3039}" dt="2021-07-25T03:30:25.217" v="394" actId="20577"/>
          <ac:spMkLst>
            <pc:docMk/>
            <pc:sldMk cId="1044440909" sldId="274"/>
            <ac:spMk id="4" creationId="{2DA110FA-F652-49C5-9909-B1E6D24EF5E5}"/>
          </ac:spMkLst>
        </pc:spChg>
      </pc:sldChg>
      <pc:sldChg chg="add del replId">
        <pc:chgData name="Sachin Agarwal" userId="bc6a0d355771dc75" providerId="Windows Live" clId="Web-{842908F9-8DF3-4AB2-B9E8-DD90C14D3039}" dt="2021-07-25T03:32:27.193" v="396"/>
        <pc:sldMkLst>
          <pc:docMk/>
          <pc:sldMk cId="4160755144" sldId="27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1"/>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7/24/2021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1" y="91546"/>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8" y="32279"/>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7" y="609602"/>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932010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7/24/2021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77967695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3"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7/24/2021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421016628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3" y="685801"/>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4" y="685801"/>
            <a:ext cx="4934479"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7/24/2021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86047871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1" y="685800"/>
            <a:ext cx="4649787" cy="576263"/>
          </a:xfrm>
        </p:spPr>
        <p:txBody>
          <a:bodyPr anchor="b">
            <a:noAutofit/>
          </a:bodyPr>
          <a:lstStyle>
            <a:lvl1pPr marL="0" indent="0">
              <a:buNone/>
              <a:defRPr sz="28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684213" y="1270529"/>
            <a:ext cx="4937655" cy="303053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5" cy="576263"/>
          </a:xfrm>
        </p:spPr>
        <p:txBody>
          <a:bodyPr anchor="b">
            <a:noAutofit/>
          </a:bodyPr>
          <a:lstStyle>
            <a:lvl1pPr marL="0" indent="0">
              <a:buNone/>
              <a:defRPr sz="28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5806546" y="1262061"/>
            <a:ext cx="4929188" cy="303053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7/24/2021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86057051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7/24/2021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27879296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7/24/2021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1154479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3"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800"/>
            <a:ext cx="3657600" cy="2091267"/>
          </a:xfrm>
        </p:spPr>
        <p:txBody>
          <a:bodyPr anchor="t">
            <a:normAutofit/>
          </a:bodyPr>
          <a:lstStyle>
            <a:lvl1pPr marL="0" indent="0">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7/24/2021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49489761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3" y="914400"/>
            <a:ext cx="3280975"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3" y="2777067"/>
            <a:ext cx="6021388" cy="2048933"/>
          </a:xfrm>
        </p:spPr>
        <p:txBody>
          <a:bodyPr anchor="t">
            <a:normAutofit/>
          </a:bodyPr>
          <a:lstStyle>
            <a:lvl1pPr marL="0" indent="0">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7/24/2021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285429779"/>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1"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1" y="3843867"/>
            <a:ext cx="8304211" cy="457200"/>
          </a:xfrm>
        </p:spPr>
        <p:txBody>
          <a:bodyPr anchor="t">
            <a:normAutofit/>
          </a:bodyPr>
          <a:lstStyle>
            <a:lvl1pPr marL="0" indent="0">
              <a:buFontTx/>
              <a:buNone/>
              <a:defRPr sz="1600"/>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98624D31-43A5-475A-80CF-332C9F6DCF35}" type="datetimeFigureOut">
              <a:rPr lang="en-US" smtClean="0"/>
              <a:t>7/24/2021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047401509"/>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114800"/>
            <a:ext cx="8535988" cy="1879600"/>
          </a:xfrm>
        </p:spPr>
        <p:txBody>
          <a:bodyPr anchor="ctr">
            <a:normAutofit/>
          </a:bodyPr>
          <a:lstStyle>
            <a:lvl1pPr marL="0" indent="0" algn="l">
              <a:buNone/>
              <a:defRPr sz="2000">
                <a:solidFill>
                  <a:schemeClr val="bg2">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7/24/2021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075613101"/>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9"/>
            <a:ext cx="8534400" cy="1684865"/>
          </a:xfrm>
        </p:spPr>
        <p:txBody>
          <a:bodyPr anchor="ctr">
            <a:normAutofit/>
          </a:bodyPr>
          <a:lstStyle>
            <a:lvl1pPr marL="0" indent="0" algn="l">
              <a:buNone/>
              <a:defRPr sz="2000">
                <a:solidFill>
                  <a:schemeClr val="bg2">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7/24/2021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4" name="TextBox 13"/>
          <p:cNvSpPr txBox="1"/>
          <p:nvPr/>
        </p:nvSpPr>
        <p:spPr>
          <a:xfrm>
            <a:off x="531812" y="812223"/>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91809927"/>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1" cy="860400"/>
          </a:xfrm>
        </p:spPr>
        <p:txBody>
          <a:bodyPr anchor="t">
            <a:normAutofit/>
          </a:bodyPr>
          <a:lstStyle>
            <a:lvl1pPr marL="0" indent="0" algn="l">
              <a:buNone/>
              <a:defRPr sz="2000">
                <a:solidFill>
                  <a:schemeClr val="bg2">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7/24/2021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14756835"/>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3" y="3928533"/>
            <a:ext cx="8534401" cy="1049867"/>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3" y="4978400"/>
            <a:ext cx="8534401" cy="1016000"/>
          </a:xfrm>
        </p:spPr>
        <p:txBody>
          <a:bodyPr anchor="t">
            <a:normAutofit/>
          </a:bodyPr>
          <a:lstStyle>
            <a:lvl1pPr marL="0" indent="0" algn="l">
              <a:buNone/>
              <a:defRPr sz="1800">
                <a:solidFill>
                  <a:schemeClr val="bg2">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7/24/2021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1" name="TextBox 10"/>
          <p:cNvSpPr txBox="1"/>
          <p:nvPr/>
        </p:nvSpPr>
        <p:spPr>
          <a:xfrm>
            <a:off x="531812" y="812223"/>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31675196"/>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5"/>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3" y="4766732"/>
            <a:ext cx="8534401" cy="1227667"/>
          </a:xfrm>
        </p:spPr>
        <p:txBody>
          <a:bodyPr anchor="t">
            <a:normAutofit/>
          </a:bodyPr>
          <a:lstStyle>
            <a:lvl1pPr marL="0" indent="0" algn="l">
              <a:buNone/>
              <a:defRPr sz="1800">
                <a:solidFill>
                  <a:schemeClr val="bg2">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7/24/2021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742709568"/>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7/24/2021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413637968"/>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7/24/2021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80689032"/>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35" name="Google Shape;35;p4"/>
          <p:cNvSpPr txBox="1">
            <a:spLocks noGrp="1"/>
          </p:cNvSpPr>
          <p:nvPr>
            <p:ph type="title"/>
          </p:nvPr>
        </p:nvSpPr>
        <p:spPr>
          <a:xfrm>
            <a:off x="415600" y="546667"/>
            <a:ext cx="11360800" cy="810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415600" y="1639833"/>
            <a:ext cx="11360800" cy="44520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646184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9"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1"/>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8624D31-43A5-475A-80CF-332C9F6DCF35}" type="datetimeFigureOut">
              <a:rPr lang="en-US" smtClean="0"/>
              <a:t>7/24/2021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6"/>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5838634"/>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 id="2147483761" r:id="rId18"/>
  </p:sldLayoutIdLst>
  <p:hf sldNum="0" hdr="0" ftr="0" dt="0"/>
  <p:txStyles>
    <p:titleStyle>
      <a:lvl1pPr algn="l" defTabSz="457189"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44"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32"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21"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12" indent="-171446"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498"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537"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726"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8914"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103"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CB1CE7-E002-468E-9821-3B2030BBB623}"/>
              </a:ext>
            </a:extLst>
          </p:cNvPr>
          <p:cNvSpPr txBox="1"/>
          <p:nvPr/>
        </p:nvSpPr>
        <p:spPr>
          <a:xfrm>
            <a:off x="3112308" y="1341648"/>
            <a:ext cx="477536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dirty="0">
                <a:latin typeface="MS Sans Serif"/>
              </a:rPr>
              <a:t>Identity Access &amp; Management</a:t>
            </a:r>
          </a:p>
          <a:p>
            <a:endParaRPr lang="en-US" sz="3600" dirty="0">
              <a:latin typeface="MS Sans Serif"/>
            </a:endParaRPr>
          </a:p>
          <a:p>
            <a:endParaRPr lang="en-US" sz="3600" dirty="0">
              <a:latin typeface="MS Sans Serif"/>
            </a:endParaRPr>
          </a:p>
          <a:p>
            <a:endParaRPr lang="en-US" sz="3600" dirty="0">
              <a:latin typeface="MS Sans Serif"/>
            </a:endParaRPr>
          </a:p>
          <a:p>
            <a:r>
              <a:rPr lang="en-US" sz="3600" dirty="0">
                <a:latin typeface="MS Sans Serif"/>
              </a:rPr>
              <a:t>    Sachin Agarwal</a:t>
            </a:r>
            <a:endParaRPr lang="en-US"/>
          </a:p>
        </p:txBody>
      </p:sp>
      <p:pic>
        <p:nvPicPr>
          <p:cNvPr id="5" name="Picture 4">
            <a:extLst>
              <a:ext uri="{FF2B5EF4-FFF2-40B4-BE49-F238E27FC236}">
                <a16:creationId xmlns:a16="http://schemas.microsoft.com/office/drawing/2014/main" id="{7036698D-ABF6-4B29-A3DC-113C020ED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8949" y="44046"/>
            <a:ext cx="1589913" cy="483704"/>
          </a:xfrm>
          <a:prstGeom prst="rect">
            <a:avLst/>
          </a:prstGeom>
        </p:spPr>
      </p:pic>
    </p:spTree>
    <p:extLst>
      <p:ext uri="{BB962C8B-B14F-4D97-AF65-F5344CB8AC3E}">
        <p14:creationId xmlns:p14="http://schemas.microsoft.com/office/powerpoint/2010/main" val="1426758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6698D-ABF6-4B29-A3DC-113C020ED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8949" y="44046"/>
            <a:ext cx="1589913" cy="483704"/>
          </a:xfrm>
          <a:prstGeom prst="rect">
            <a:avLst/>
          </a:prstGeom>
        </p:spPr>
      </p:pic>
      <p:sp>
        <p:nvSpPr>
          <p:cNvPr id="3" name="Title 2">
            <a:extLst>
              <a:ext uri="{FF2B5EF4-FFF2-40B4-BE49-F238E27FC236}">
                <a16:creationId xmlns:a16="http://schemas.microsoft.com/office/drawing/2014/main" id="{BE675BA0-8F9A-4215-814F-B8F2D38843F5}"/>
              </a:ext>
            </a:extLst>
          </p:cNvPr>
          <p:cNvSpPr>
            <a:spLocks noGrp="1"/>
          </p:cNvSpPr>
          <p:nvPr>
            <p:ph type="title"/>
          </p:nvPr>
        </p:nvSpPr>
        <p:spPr>
          <a:xfrm>
            <a:off x="234172" y="140351"/>
            <a:ext cx="8534400" cy="1507067"/>
          </a:xfrm>
        </p:spPr>
        <p:txBody>
          <a:bodyPr/>
          <a:lstStyle/>
          <a:p>
            <a:r>
              <a:rPr lang="en-US" b="1" dirty="0">
                <a:latin typeface="MS Sans Serif"/>
                <a:ea typeface="+mj-lt"/>
                <a:cs typeface="+mj-lt"/>
              </a:rPr>
              <a:t>IAM Terminologies</a:t>
            </a:r>
            <a:endParaRPr lang="en-US" dirty="0" err="1"/>
          </a:p>
        </p:txBody>
      </p:sp>
      <p:sp>
        <p:nvSpPr>
          <p:cNvPr id="4" name="Content Placeholder 3">
            <a:extLst>
              <a:ext uri="{FF2B5EF4-FFF2-40B4-BE49-F238E27FC236}">
                <a16:creationId xmlns:a16="http://schemas.microsoft.com/office/drawing/2014/main" id="{2DA110FA-F652-49C5-9909-B1E6D24EF5E5}"/>
              </a:ext>
            </a:extLst>
          </p:cNvPr>
          <p:cNvSpPr>
            <a:spLocks noGrp="1"/>
          </p:cNvSpPr>
          <p:nvPr>
            <p:ph idx="1"/>
          </p:nvPr>
        </p:nvSpPr>
        <p:spPr>
          <a:xfrm>
            <a:off x="323102" y="1964905"/>
            <a:ext cx="8534400" cy="4116448"/>
          </a:xfrm>
        </p:spPr>
        <p:txBody>
          <a:bodyPr>
            <a:normAutofit fontScale="92500" lnSpcReduction="10000"/>
          </a:bodyPr>
          <a:lstStyle/>
          <a:p>
            <a:pPr marL="285115" indent="-285115">
              <a:buClr>
                <a:srgbClr val="FFFFFF"/>
              </a:buClr>
            </a:pPr>
            <a:r>
              <a:rPr lang="en-US" sz="2400" dirty="0">
                <a:latin typeface="MS Sans Serif"/>
                <a:ea typeface="+mn-lt"/>
                <a:cs typeface="+mn-lt"/>
              </a:rPr>
              <a:t>Resources: Resources are the things on which actions can be taken. Example: EC2 instances are resources so someone who has the power to start or stop an instance, they are acting on a resource.</a:t>
            </a:r>
          </a:p>
          <a:p>
            <a:pPr marL="285115" indent="-285115">
              <a:buClr>
                <a:srgbClr val="FFFFFF"/>
              </a:buClr>
            </a:pPr>
            <a:r>
              <a:rPr lang="en-US" sz="2400" dirty="0">
                <a:latin typeface="MS Sans Serif"/>
                <a:ea typeface="+mn-lt"/>
                <a:cs typeface="+mn-lt"/>
              </a:rPr>
              <a:t>Principals: Things that can take action. So principals act and they act upon resources. It includes users, groups and roles. These are also called as Identities.</a:t>
            </a:r>
          </a:p>
          <a:p>
            <a:pPr marL="285115" indent="-285115">
              <a:buClr>
                <a:srgbClr val="FFFFFF"/>
              </a:buClr>
            </a:pPr>
            <a:r>
              <a:rPr lang="en-US" sz="2400" dirty="0">
                <a:latin typeface="MS Sans Serif"/>
                <a:ea typeface="+mn-lt"/>
                <a:cs typeface="+mn-lt"/>
              </a:rPr>
              <a:t>Users : IAM users are entities created in AWS and have permissions to perform some actions.</a:t>
            </a:r>
          </a:p>
          <a:p>
            <a:pPr marL="285115" indent="-285115">
              <a:buClr>
                <a:srgbClr val="FFFFFF"/>
              </a:buClr>
            </a:pPr>
            <a:r>
              <a:rPr lang="en-US" sz="2400" dirty="0">
                <a:latin typeface="MS Sans Serif"/>
                <a:ea typeface="+mn-lt"/>
                <a:cs typeface="+mn-lt"/>
              </a:rPr>
              <a:t>Group – Collection of IAM users.</a:t>
            </a:r>
          </a:p>
          <a:p>
            <a:pPr marL="285115" indent="-285115">
              <a:buClr>
                <a:srgbClr val="FFFFFF"/>
              </a:buClr>
            </a:pPr>
            <a:r>
              <a:rPr lang="en-US" sz="2400" dirty="0">
                <a:latin typeface="MS Sans Serif"/>
                <a:ea typeface="+mn-lt"/>
                <a:cs typeface="+mn-lt"/>
              </a:rPr>
              <a:t>Role – An identity that grants permission.</a:t>
            </a:r>
          </a:p>
          <a:p>
            <a:pPr marL="285115" indent="-285115">
              <a:buClr>
                <a:srgbClr val="FFFFFF"/>
              </a:buClr>
            </a:pPr>
            <a:endParaRPr lang="en-US" sz="2400" dirty="0">
              <a:latin typeface="MS Sans Serif"/>
            </a:endParaRPr>
          </a:p>
        </p:txBody>
      </p:sp>
    </p:spTree>
    <p:extLst>
      <p:ext uri="{BB962C8B-B14F-4D97-AF65-F5344CB8AC3E}">
        <p14:creationId xmlns:p14="http://schemas.microsoft.com/office/powerpoint/2010/main" val="3537901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6698D-ABF6-4B29-A3DC-113C020ED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8949" y="44046"/>
            <a:ext cx="1589913" cy="483704"/>
          </a:xfrm>
          <a:prstGeom prst="rect">
            <a:avLst/>
          </a:prstGeom>
        </p:spPr>
      </p:pic>
      <p:sp>
        <p:nvSpPr>
          <p:cNvPr id="3" name="Title 2">
            <a:extLst>
              <a:ext uri="{FF2B5EF4-FFF2-40B4-BE49-F238E27FC236}">
                <a16:creationId xmlns:a16="http://schemas.microsoft.com/office/drawing/2014/main" id="{BE675BA0-8F9A-4215-814F-B8F2D38843F5}"/>
              </a:ext>
            </a:extLst>
          </p:cNvPr>
          <p:cNvSpPr>
            <a:spLocks noGrp="1"/>
          </p:cNvSpPr>
          <p:nvPr>
            <p:ph type="title"/>
          </p:nvPr>
        </p:nvSpPr>
        <p:spPr>
          <a:xfrm>
            <a:off x="234172" y="140351"/>
            <a:ext cx="8534400" cy="1210450"/>
          </a:xfrm>
        </p:spPr>
        <p:txBody>
          <a:bodyPr/>
          <a:lstStyle/>
          <a:p>
            <a:r>
              <a:rPr lang="en-US" b="1" dirty="0">
                <a:latin typeface="MS Sans Serif"/>
                <a:ea typeface="+mj-lt"/>
                <a:cs typeface="+mj-lt"/>
              </a:rPr>
              <a:t>Getting started with iam</a:t>
            </a:r>
            <a:endParaRPr lang="en-US" dirty="0"/>
          </a:p>
        </p:txBody>
      </p:sp>
      <p:sp>
        <p:nvSpPr>
          <p:cNvPr id="4" name="Content Placeholder 3">
            <a:extLst>
              <a:ext uri="{FF2B5EF4-FFF2-40B4-BE49-F238E27FC236}">
                <a16:creationId xmlns:a16="http://schemas.microsoft.com/office/drawing/2014/main" id="{2DA110FA-F652-49C5-9909-B1E6D24EF5E5}"/>
              </a:ext>
            </a:extLst>
          </p:cNvPr>
          <p:cNvSpPr>
            <a:spLocks noGrp="1"/>
          </p:cNvSpPr>
          <p:nvPr>
            <p:ph idx="1"/>
          </p:nvPr>
        </p:nvSpPr>
        <p:spPr>
          <a:xfrm>
            <a:off x="323102" y="1566006"/>
            <a:ext cx="10999393" cy="4832421"/>
          </a:xfrm>
        </p:spPr>
        <p:txBody>
          <a:bodyPr>
            <a:normAutofit/>
          </a:bodyPr>
          <a:lstStyle/>
          <a:p>
            <a:pPr marL="285115" indent="-285115">
              <a:buClr>
                <a:srgbClr val="FFFFFF"/>
              </a:buClr>
            </a:pPr>
            <a:r>
              <a:rPr lang="en-US" sz="2400" dirty="0">
                <a:latin typeface="MS Sans Serif"/>
                <a:ea typeface="+mn-lt"/>
                <a:cs typeface="+mn-lt"/>
              </a:rPr>
              <a:t>IAM does not need region selection.</a:t>
            </a:r>
          </a:p>
          <a:p>
            <a:pPr marL="285115" indent="-285115">
              <a:buClr>
                <a:srgbClr val="FFFFFF"/>
              </a:buClr>
            </a:pPr>
            <a:r>
              <a:rPr lang="en-US" sz="2400" dirty="0">
                <a:latin typeface="MS Sans Serif"/>
                <a:ea typeface="+mn-lt"/>
                <a:cs typeface="+mn-lt"/>
              </a:rPr>
              <a:t>Why to use sign-on link provided under Welcome tab.</a:t>
            </a:r>
          </a:p>
          <a:p>
            <a:pPr marL="285115" indent="-285115">
              <a:buClr>
                <a:srgbClr val="FFFFFF"/>
              </a:buClr>
            </a:pPr>
            <a:r>
              <a:rPr lang="en-US" sz="2400" dirty="0">
                <a:latin typeface="MS Sans Serif"/>
                <a:ea typeface="+mn-lt"/>
                <a:cs typeface="+mn-lt"/>
              </a:rPr>
              <a:t>This must be used only when needed as it’s a root account user which has all administrative privilege with unrestricted access. You should use it for loin only when needed. Best practice is to create users with appropriate access.</a:t>
            </a:r>
          </a:p>
          <a:p>
            <a:pPr marL="285115" indent="-285115">
              <a:buClr>
                <a:srgbClr val="FFFFFF"/>
              </a:buClr>
            </a:pPr>
            <a:r>
              <a:rPr lang="en-US" sz="2400" dirty="0">
                <a:latin typeface="MS Sans Serif"/>
                <a:ea typeface="+mn-lt"/>
                <a:cs typeface="+mn-lt"/>
              </a:rPr>
              <a:t>Once you have created the individual user account, you are going to provide them that link to sign-in to their account.</a:t>
            </a:r>
          </a:p>
          <a:p>
            <a:pPr marL="0" indent="0">
              <a:buClr>
                <a:srgbClr val="FFFFFF"/>
              </a:buClr>
              <a:buNone/>
            </a:pPr>
            <a:r>
              <a:rPr lang="en-US" sz="2400" dirty="0">
                <a:latin typeface="MS Sans Serif"/>
                <a:ea typeface="+mn-lt"/>
                <a:cs typeface="+mn-lt"/>
                <a:hlinkClick r:id="" action="ppaction://noaction"/>
              </a:rPr>
              <a:t>https://069725795960.signin.aws.amazon.com/console</a:t>
            </a:r>
            <a:endParaRPr lang="en-US" sz="2400" dirty="0">
              <a:latin typeface="MS Sans Serif"/>
              <a:hlinkClick r:id="" action="ppaction://noaction"/>
            </a:endParaRPr>
          </a:p>
          <a:p>
            <a:pPr marL="285115" indent="-285115">
              <a:buClr>
                <a:srgbClr val="FFFFFF"/>
              </a:buClr>
            </a:pPr>
            <a:r>
              <a:rPr lang="en-US" sz="2400" dirty="0">
                <a:latin typeface="MS Sans Serif"/>
                <a:ea typeface="+mn-lt"/>
                <a:cs typeface="+mn-lt"/>
              </a:rPr>
              <a:t>When creating Access key </a:t>
            </a:r>
            <a:r>
              <a:rPr lang="en-US" sz="2400" dirty="0" err="1">
                <a:latin typeface="MS Sans Serif"/>
                <a:ea typeface="+mn-lt"/>
                <a:cs typeface="+mn-lt"/>
              </a:rPr>
              <a:t>its</a:t>
            </a:r>
            <a:r>
              <a:rPr lang="en-US" sz="2400" dirty="0">
                <a:latin typeface="MS Sans Serif"/>
                <a:ea typeface="+mn-lt"/>
                <a:cs typeface="+mn-lt"/>
              </a:rPr>
              <a:t> important to store it at safe place as you will need it to access the AWS services via API or CLI. </a:t>
            </a:r>
            <a:endParaRPr lang="en-US" sz="2400" dirty="0">
              <a:latin typeface="MS Sans Serif"/>
            </a:endParaRPr>
          </a:p>
          <a:p>
            <a:pPr marL="0" indent="0">
              <a:buClr>
                <a:srgbClr val="FFFFFF"/>
              </a:buClr>
              <a:buNone/>
            </a:pPr>
            <a:endParaRPr lang="en-US" dirty="0"/>
          </a:p>
        </p:txBody>
      </p:sp>
    </p:spTree>
    <p:extLst>
      <p:ext uri="{BB962C8B-B14F-4D97-AF65-F5344CB8AC3E}">
        <p14:creationId xmlns:p14="http://schemas.microsoft.com/office/powerpoint/2010/main" val="540262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6698D-ABF6-4B29-A3DC-113C020ED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8949" y="44046"/>
            <a:ext cx="1589913" cy="483704"/>
          </a:xfrm>
          <a:prstGeom prst="rect">
            <a:avLst/>
          </a:prstGeom>
        </p:spPr>
      </p:pic>
      <p:sp>
        <p:nvSpPr>
          <p:cNvPr id="3" name="Title 2">
            <a:extLst>
              <a:ext uri="{FF2B5EF4-FFF2-40B4-BE49-F238E27FC236}">
                <a16:creationId xmlns:a16="http://schemas.microsoft.com/office/drawing/2014/main" id="{BE675BA0-8F9A-4215-814F-B8F2D38843F5}"/>
              </a:ext>
            </a:extLst>
          </p:cNvPr>
          <p:cNvSpPr>
            <a:spLocks noGrp="1"/>
          </p:cNvSpPr>
          <p:nvPr>
            <p:ph type="title"/>
          </p:nvPr>
        </p:nvSpPr>
        <p:spPr>
          <a:xfrm>
            <a:off x="234172" y="140351"/>
            <a:ext cx="8534400" cy="1210450"/>
          </a:xfrm>
        </p:spPr>
        <p:txBody>
          <a:bodyPr/>
          <a:lstStyle/>
          <a:p>
            <a:r>
              <a:rPr lang="en-US" b="1" dirty="0">
                <a:latin typeface="MS Sans Serif"/>
                <a:ea typeface="+mj-lt"/>
                <a:cs typeface="+mj-lt"/>
              </a:rPr>
              <a:t>IAM Users and GROUPS</a:t>
            </a:r>
            <a:endParaRPr lang="en-US" dirty="0"/>
          </a:p>
        </p:txBody>
      </p:sp>
      <p:sp>
        <p:nvSpPr>
          <p:cNvPr id="4" name="Content Placeholder 3">
            <a:extLst>
              <a:ext uri="{FF2B5EF4-FFF2-40B4-BE49-F238E27FC236}">
                <a16:creationId xmlns:a16="http://schemas.microsoft.com/office/drawing/2014/main" id="{2DA110FA-F652-49C5-9909-B1E6D24EF5E5}"/>
              </a:ext>
            </a:extLst>
          </p:cNvPr>
          <p:cNvSpPr>
            <a:spLocks noGrp="1"/>
          </p:cNvSpPr>
          <p:nvPr>
            <p:ph idx="1"/>
          </p:nvPr>
        </p:nvSpPr>
        <p:spPr>
          <a:xfrm>
            <a:off x="98082" y="1714315"/>
            <a:ext cx="6887662" cy="3093629"/>
          </a:xfrm>
        </p:spPr>
        <p:txBody>
          <a:bodyPr>
            <a:normAutofit fontScale="77500" lnSpcReduction="20000"/>
          </a:bodyPr>
          <a:lstStyle/>
          <a:p>
            <a:pPr marL="285115" indent="-285115">
              <a:buClr>
                <a:srgbClr val="FFFFFF"/>
              </a:buClr>
            </a:pPr>
            <a:r>
              <a:rPr lang="en-US" sz="2400" dirty="0">
                <a:latin typeface="MS Sans Serif"/>
                <a:ea typeface="+mn-lt"/>
                <a:cs typeface="+mn-lt"/>
              </a:rPr>
              <a:t>We will see here how to create users, groups, roles and policies.</a:t>
            </a:r>
            <a:endParaRPr lang="en-US">
              <a:latin typeface="MS Sans Serif"/>
              <a:ea typeface="+mn-lt"/>
              <a:cs typeface="+mn-lt"/>
            </a:endParaRPr>
          </a:p>
          <a:p>
            <a:pPr marL="285115" indent="-285115">
              <a:buClr>
                <a:srgbClr val="FFFFFF"/>
              </a:buClr>
            </a:pPr>
            <a:r>
              <a:rPr lang="en-US" sz="2400" dirty="0">
                <a:latin typeface="MS Sans Serif"/>
                <a:ea typeface="+mn-lt"/>
                <a:cs typeface="+mn-lt"/>
              </a:rPr>
              <a:t>IAM User and IAM Group by default has no permissions to access AWS resources. This is called as “Default Deny” or “Non-Explicit Deny”.</a:t>
            </a:r>
            <a:endParaRPr lang="en-US" dirty="0">
              <a:latin typeface="MS Sans Serif"/>
              <a:ea typeface="+mn-lt"/>
              <a:cs typeface="+mn-lt"/>
            </a:endParaRPr>
          </a:p>
          <a:p>
            <a:pPr marL="285115" indent="-285115">
              <a:buClr>
                <a:srgbClr val="FFFFFF"/>
              </a:buClr>
            </a:pPr>
            <a:r>
              <a:rPr lang="en-US" sz="2400" dirty="0">
                <a:latin typeface="MS Sans Serif"/>
                <a:ea typeface="+mn-lt"/>
                <a:cs typeface="+mn-lt"/>
              </a:rPr>
              <a:t>IAM users and groups should have be given least privilege (i.e. only the required) access to the AWS resources.</a:t>
            </a:r>
            <a:endParaRPr lang="en-US" dirty="0">
              <a:latin typeface="MS Sans Serif"/>
              <a:ea typeface="+mn-lt"/>
              <a:cs typeface="+mn-lt"/>
            </a:endParaRPr>
          </a:p>
          <a:p>
            <a:pPr marL="285115" indent="-285115">
              <a:buClr>
                <a:srgbClr val="FFFFFF"/>
              </a:buClr>
            </a:pPr>
            <a:r>
              <a:rPr lang="en-US" sz="2400" dirty="0">
                <a:latin typeface="MS Sans Serif"/>
                <a:ea typeface="+mn-lt"/>
                <a:cs typeface="+mn-lt"/>
                <a:hlinkClick r:id="" action="ppaction://noaction"/>
              </a:rPr>
              <a:t>Each resource/user is associated with ARN (Amazon Resource Name).</a:t>
            </a:r>
            <a:endParaRPr lang="en-US" dirty="0">
              <a:latin typeface="MS Sans Serif"/>
              <a:ea typeface="+mn-lt"/>
              <a:cs typeface="+mn-lt"/>
            </a:endParaRPr>
          </a:p>
          <a:p>
            <a:pPr marL="285115" indent="-285115">
              <a:buClr>
                <a:srgbClr val="FFFFFF"/>
              </a:buClr>
            </a:pPr>
            <a:r>
              <a:rPr lang="en-US" sz="2400" dirty="0">
                <a:latin typeface="MS Sans Serif"/>
                <a:ea typeface="+mn-lt"/>
                <a:cs typeface="+mn-lt"/>
              </a:rPr>
              <a:t>ARN are important part of IAM policies.</a:t>
            </a:r>
            <a:endParaRPr lang="en-US" dirty="0">
              <a:latin typeface="MS Sans Serif"/>
              <a:ea typeface="+mn-lt"/>
              <a:cs typeface="+mn-lt"/>
            </a:endParaRPr>
          </a:p>
          <a:p>
            <a:pPr marL="0" indent="0">
              <a:buClr>
                <a:srgbClr val="FFFFFF"/>
              </a:buClr>
              <a:buNone/>
            </a:pPr>
            <a:endParaRPr lang="en-US" sz="2400" dirty="0">
              <a:latin typeface="MS Sans Serif"/>
            </a:endParaRPr>
          </a:p>
        </p:txBody>
      </p:sp>
      <p:pic>
        <p:nvPicPr>
          <p:cNvPr id="2" name="Picture 5">
            <a:extLst>
              <a:ext uri="{FF2B5EF4-FFF2-40B4-BE49-F238E27FC236}">
                <a16:creationId xmlns:a16="http://schemas.microsoft.com/office/drawing/2014/main" id="{D0CC6650-1648-4BC6-992D-2D1E56AF3D47}"/>
              </a:ext>
            </a:extLst>
          </p:cNvPr>
          <p:cNvPicPr>
            <a:picLocks noChangeAspect="1"/>
          </p:cNvPicPr>
          <p:nvPr/>
        </p:nvPicPr>
        <p:blipFill>
          <a:blip r:embed="rId3"/>
          <a:stretch>
            <a:fillRect/>
          </a:stretch>
        </p:blipFill>
        <p:spPr>
          <a:xfrm>
            <a:off x="6932666" y="1385536"/>
            <a:ext cx="5205125" cy="4168754"/>
          </a:xfrm>
          <a:prstGeom prst="rect">
            <a:avLst/>
          </a:prstGeom>
        </p:spPr>
      </p:pic>
    </p:spTree>
    <p:extLst>
      <p:ext uri="{BB962C8B-B14F-4D97-AF65-F5344CB8AC3E}">
        <p14:creationId xmlns:p14="http://schemas.microsoft.com/office/powerpoint/2010/main" val="52692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6698D-ABF6-4B29-A3DC-113C020ED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8949" y="44046"/>
            <a:ext cx="1589913" cy="483704"/>
          </a:xfrm>
          <a:prstGeom prst="rect">
            <a:avLst/>
          </a:prstGeom>
        </p:spPr>
      </p:pic>
      <p:sp>
        <p:nvSpPr>
          <p:cNvPr id="3" name="Title 2">
            <a:extLst>
              <a:ext uri="{FF2B5EF4-FFF2-40B4-BE49-F238E27FC236}">
                <a16:creationId xmlns:a16="http://schemas.microsoft.com/office/drawing/2014/main" id="{BE675BA0-8F9A-4215-814F-B8F2D38843F5}"/>
              </a:ext>
            </a:extLst>
          </p:cNvPr>
          <p:cNvSpPr>
            <a:spLocks noGrp="1"/>
          </p:cNvSpPr>
          <p:nvPr>
            <p:ph type="title"/>
          </p:nvPr>
        </p:nvSpPr>
        <p:spPr>
          <a:xfrm>
            <a:off x="234172" y="140351"/>
            <a:ext cx="8534400" cy="1210450"/>
          </a:xfrm>
        </p:spPr>
        <p:txBody>
          <a:bodyPr/>
          <a:lstStyle/>
          <a:p>
            <a:r>
              <a:rPr lang="en-US" b="1" dirty="0">
                <a:latin typeface="MS Sans Serif"/>
                <a:ea typeface="+mj-lt"/>
                <a:cs typeface="+mj-lt"/>
              </a:rPr>
              <a:t>IAM Policies</a:t>
            </a:r>
            <a:endParaRPr lang="en-US" dirty="0"/>
          </a:p>
        </p:txBody>
      </p:sp>
      <p:sp>
        <p:nvSpPr>
          <p:cNvPr id="4" name="Content Placeholder 3">
            <a:extLst>
              <a:ext uri="{FF2B5EF4-FFF2-40B4-BE49-F238E27FC236}">
                <a16:creationId xmlns:a16="http://schemas.microsoft.com/office/drawing/2014/main" id="{2DA110FA-F652-49C5-9909-B1E6D24EF5E5}"/>
              </a:ext>
            </a:extLst>
          </p:cNvPr>
          <p:cNvSpPr>
            <a:spLocks noGrp="1"/>
          </p:cNvSpPr>
          <p:nvPr>
            <p:ph idx="1"/>
          </p:nvPr>
        </p:nvSpPr>
        <p:spPr>
          <a:xfrm>
            <a:off x="-86912" y="1441228"/>
            <a:ext cx="6887662" cy="3393143"/>
          </a:xfrm>
        </p:spPr>
        <p:txBody>
          <a:bodyPr>
            <a:normAutofit fontScale="70000" lnSpcReduction="20000"/>
          </a:bodyPr>
          <a:lstStyle/>
          <a:p>
            <a:pPr marL="285115" indent="-285115">
              <a:buClr>
                <a:srgbClr val="FFFFFF"/>
              </a:buClr>
            </a:pPr>
            <a:r>
              <a:rPr lang="en-US" sz="2400" dirty="0">
                <a:latin typeface="MS Sans Serif"/>
                <a:ea typeface="+mn-lt"/>
                <a:cs typeface="+mn-lt"/>
              </a:rPr>
              <a:t>A policy is an entity in AWS that, when attached to an identity or resource defines their permissions.</a:t>
            </a:r>
            <a:endParaRPr lang="en-US" sz="2400">
              <a:latin typeface="MS Sans Serif"/>
              <a:ea typeface="+mn-lt"/>
              <a:cs typeface="+mn-lt"/>
            </a:endParaRPr>
          </a:p>
          <a:p>
            <a:pPr marL="285115" indent="-285115">
              <a:buClr>
                <a:srgbClr val="FFFFFF"/>
              </a:buClr>
            </a:pPr>
            <a:r>
              <a:rPr lang="en-US" sz="2400" dirty="0">
                <a:latin typeface="MS Sans Serif"/>
                <a:ea typeface="+mn-lt"/>
                <a:cs typeface="+mn-lt"/>
              </a:rPr>
              <a:t>A policy contains different Permissions, determine whether the request is allowed or denied.</a:t>
            </a:r>
            <a:endParaRPr lang="en-US" sz="2400">
              <a:latin typeface="MS Sans Serif"/>
              <a:ea typeface="+mn-lt"/>
              <a:cs typeface="+mn-lt"/>
            </a:endParaRPr>
          </a:p>
          <a:p>
            <a:pPr marL="285115" indent="-285115">
              <a:buClr>
                <a:srgbClr val="FFFFFF"/>
              </a:buClr>
            </a:pPr>
            <a:r>
              <a:rPr lang="en-US" sz="2400" dirty="0">
                <a:latin typeface="MS Sans Serif"/>
                <a:ea typeface="+mn-lt"/>
                <a:cs typeface="+mn-lt"/>
              </a:rPr>
              <a:t>Policies are stored in AWS as JSON documents.</a:t>
            </a:r>
            <a:endParaRPr lang="en-US" sz="2400">
              <a:latin typeface="MS Sans Serif"/>
              <a:ea typeface="+mn-lt"/>
              <a:cs typeface="+mn-lt"/>
            </a:endParaRPr>
          </a:p>
          <a:p>
            <a:pPr marL="285115" indent="-285115">
              <a:buClr>
                <a:srgbClr val="FFFFFF"/>
              </a:buClr>
            </a:pPr>
            <a:r>
              <a:rPr lang="en-US" sz="2400" dirty="0">
                <a:latin typeface="MS Sans Serif"/>
                <a:ea typeface="+mn-lt"/>
                <a:cs typeface="+mn-lt"/>
              </a:rPr>
              <a:t>Policy is attached to either principals (Users, Roles or Groups) or to resources (e.g. S3 bucket</a:t>
            </a:r>
            <a:r>
              <a:rPr lang="en-US" sz="2400" dirty="0">
                <a:latin typeface="MS Sans Serif"/>
                <a:ea typeface="+mn-lt"/>
                <a:cs typeface="+mn-lt"/>
                <a:hlinkClick r:id="" action="ppaction://noaction"/>
              </a:rPr>
              <a:t>).</a:t>
            </a:r>
            <a:endParaRPr lang="en-US" sz="2400">
              <a:latin typeface="MS Sans Serif"/>
              <a:ea typeface="+mn-lt"/>
              <a:cs typeface="+mn-lt"/>
            </a:endParaRPr>
          </a:p>
          <a:p>
            <a:pPr marL="285115" indent="-285115">
              <a:buClr>
                <a:srgbClr val="FFFFFF"/>
              </a:buClr>
            </a:pPr>
            <a:r>
              <a:rPr lang="en-US" sz="2400" dirty="0">
                <a:latin typeface="MS Sans Serif"/>
                <a:ea typeface="+mn-lt"/>
                <a:cs typeface="+mn-lt"/>
              </a:rPr>
              <a:t>Example: An external user, EC2 instance and IAM role has to access the S3 bucket. You need to define existing policies.</a:t>
            </a:r>
            <a:endParaRPr lang="en-US" sz="2400">
              <a:latin typeface="MS Sans Serif"/>
              <a:ea typeface="+mn-lt"/>
              <a:cs typeface="+mn-lt"/>
            </a:endParaRPr>
          </a:p>
          <a:p>
            <a:pPr marL="0" indent="0">
              <a:buClr>
                <a:srgbClr val="FFFFFF"/>
              </a:buClr>
              <a:buNone/>
            </a:pPr>
            <a:br>
              <a:rPr lang="en-US" dirty="0"/>
            </a:br>
            <a:endParaRPr lang="en-US" sz="2400">
              <a:latin typeface="MS Sans Serif"/>
            </a:endParaRPr>
          </a:p>
        </p:txBody>
      </p:sp>
      <p:pic>
        <p:nvPicPr>
          <p:cNvPr id="6" name="Picture 6">
            <a:extLst>
              <a:ext uri="{FF2B5EF4-FFF2-40B4-BE49-F238E27FC236}">
                <a16:creationId xmlns:a16="http://schemas.microsoft.com/office/drawing/2014/main" id="{67B9B5C7-F3E2-447D-8AFF-ADAA1B301CAD}"/>
              </a:ext>
            </a:extLst>
          </p:cNvPr>
          <p:cNvPicPr>
            <a:picLocks noChangeAspect="1"/>
          </p:cNvPicPr>
          <p:nvPr/>
        </p:nvPicPr>
        <p:blipFill>
          <a:blip r:embed="rId3"/>
          <a:stretch>
            <a:fillRect/>
          </a:stretch>
        </p:blipFill>
        <p:spPr>
          <a:xfrm>
            <a:off x="6607102" y="1397009"/>
            <a:ext cx="5505450" cy="3438525"/>
          </a:xfrm>
          <a:prstGeom prst="rect">
            <a:avLst/>
          </a:prstGeom>
        </p:spPr>
      </p:pic>
    </p:spTree>
    <p:extLst>
      <p:ext uri="{BB962C8B-B14F-4D97-AF65-F5344CB8AC3E}">
        <p14:creationId xmlns:p14="http://schemas.microsoft.com/office/powerpoint/2010/main" val="2756978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6698D-ABF6-4B29-A3DC-113C020ED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8949" y="44046"/>
            <a:ext cx="1589913" cy="483704"/>
          </a:xfrm>
          <a:prstGeom prst="rect">
            <a:avLst/>
          </a:prstGeom>
        </p:spPr>
      </p:pic>
      <p:sp>
        <p:nvSpPr>
          <p:cNvPr id="3" name="Title 2">
            <a:extLst>
              <a:ext uri="{FF2B5EF4-FFF2-40B4-BE49-F238E27FC236}">
                <a16:creationId xmlns:a16="http://schemas.microsoft.com/office/drawing/2014/main" id="{BE675BA0-8F9A-4215-814F-B8F2D38843F5}"/>
              </a:ext>
            </a:extLst>
          </p:cNvPr>
          <p:cNvSpPr>
            <a:spLocks noGrp="1"/>
          </p:cNvSpPr>
          <p:nvPr>
            <p:ph type="title"/>
          </p:nvPr>
        </p:nvSpPr>
        <p:spPr>
          <a:xfrm>
            <a:off x="234172" y="140351"/>
            <a:ext cx="8534400" cy="1210450"/>
          </a:xfrm>
        </p:spPr>
        <p:txBody>
          <a:bodyPr/>
          <a:lstStyle/>
          <a:p>
            <a:r>
              <a:rPr lang="en-US" b="1" dirty="0">
                <a:latin typeface="MS Sans Serif"/>
                <a:ea typeface="+mj-lt"/>
                <a:cs typeface="+mj-lt"/>
              </a:rPr>
              <a:t>IDENTITY BASED POLICIES</a:t>
            </a:r>
            <a:endParaRPr lang="en-US" dirty="0"/>
          </a:p>
        </p:txBody>
      </p:sp>
      <p:sp>
        <p:nvSpPr>
          <p:cNvPr id="4" name="Content Placeholder 3">
            <a:extLst>
              <a:ext uri="{FF2B5EF4-FFF2-40B4-BE49-F238E27FC236}">
                <a16:creationId xmlns:a16="http://schemas.microsoft.com/office/drawing/2014/main" id="{2DA110FA-F652-49C5-9909-B1E6D24EF5E5}"/>
              </a:ext>
            </a:extLst>
          </p:cNvPr>
          <p:cNvSpPr>
            <a:spLocks noGrp="1"/>
          </p:cNvSpPr>
          <p:nvPr>
            <p:ph idx="1"/>
          </p:nvPr>
        </p:nvSpPr>
        <p:spPr>
          <a:xfrm>
            <a:off x="-86912" y="1441228"/>
            <a:ext cx="11357380" cy="5234216"/>
          </a:xfrm>
        </p:spPr>
        <p:txBody>
          <a:bodyPr>
            <a:normAutofit/>
          </a:bodyPr>
          <a:lstStyle/>
          <a:p>
            <a:pPr marL="285115" indent="-285115">
              <a:buClr>
                <a:srgbClr val="FFFFFF"/>
              </a:buClr>
            </a:pPr>
            <a:r>
              <a:rPr lang="en-US" sz="2400" dirty="0">
                <a:latin typeface="MS Sans Serif"/>
                <a:ea typeface="+mn-lt"/>
                <a:cs typeface="+mn-lt"/>
              </a:rPr>
              <a:t>Policies that you can attach to a principal (or identity) such as an IAM user, role or group.</a:t>
            </a:r>
          </a:p>
          <a:p>
            <a:pPr marL="285115" indent="-285115">
              <a:buClr>
                <a:srgbClr val="FFFFFF"/>
              </a:buClr>
            </a:pPr>
            <a:r>
              <a:rPr lang="en-US" sz="2400" dirty="0">
                <a:latin typeface="MS Sans Serif"/>
                <a:ea typeface="+mn-lt"/>
                <a:cs typeface="+mn-lt"/>
              </a:rPr>
              <a:t>These policies control what actions that identity can perform, on which resources, and under what conditions.</a:t>
            </a:r>
          </a:p>
          <a:p>
            <a:pPr marL="285115" indent="-285115">
              <a:buClr>
                <a:srgbClr val="FFFFFF"/>
              </a:buClr>
            </a:pPr>
            <a:r>
              <a:rPr lang="en-US" sz="2400" dirty="0">
                <a:latin typeface="MS Sans Serif"/>
                <a:ea typeface="+mn-lt"/>
                <a:cs typeface="+mn-lt"/>
              </a:rPr>
              <a:t>Categorized into 2 types: </a:t>
            </a:r>
            <a:endParaRPr lang="en-US" sz="2400">
              <a:latin typeface="MS Sans Serif"/>
            </a:endParaRPr>
          </a:p>
          <a:p>
            <a:pPr marL="285115" indent="-285115">
              <a:buClr>
                <a:srgbClr val="FFFFFF"/>
              </a:buClr>
            </a:pPr>
            <a:r>
              <a:rPr lang="en-US" sz="2400" dirty="0">
                <a:latin typeface="MS Sans Serif"/>
                <a:ea typeface="+mn-lt"/>
                <a:cs typeface="+mn-lt"/>
              </a:rPr>
              <a:t>Managed Policies  : Standalone policies that you can attach to users or groups in AWS account. (AWS Managed, Customer Managed)</a:t>
            </a:r>
          </a:p>
          <a:p>
            <a:pPr marL="285115" indent="-285115">
              <a:buClr>
                <a:srgbClr val="FFFFFF"/>
              </a:buClr>
            </a:pPr>
            <a:r>
              <a:rPr lang="en-US" sz="2400" dirty="0">
                <a:latin typeface="MS Sans Serif"/>
                <a:ea typeface="+mn-lt"/>
                <a:cs typeface="+mn-lt"/>
              </a:rPr>
              <a:t>Inline Policies : Policies you create and manage which are embedded directly into single user group or role.</a:t>
            </a:r>
          </a:p>
          <a:p>
            <a:pPr marL="285115" indent="-285115">
              <a:buClr>
                <a:srgbClr val="FFFFFF"/>
              </a:buClr>
            </a:pPr>
            <a:endParaRPr lang="en-US" sz="2400" dirty="0">
              <a:latin typeface="MS Sans Serif"/>
            </a:endParaRPr>
          </a:p>
        </p:txBody>
      </p:sp>
    </p:spTree>
    <p:extLst>
      <p:ext uri="{BB962C8B-B14F-4D97-AF65-F5344CB8AC3E}">
        <p14:creationId xmlns:p14="http://schemas.microsoft.com/office/powerpoint/2010/main" val="3759918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6698D-ABF6-4B29-A3DC-113C020ED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8949" y="44046"/>
            <a:ext cx="1589913" cy="483704"/>
          </a:xfrm>
          <a:prstGeom prst="rect">
            <a:avLst/>
          </a:prstGeom>
        </p:spPr>
      </p:pic>
      <p:sp>
        <p:nvSpPr>
          <p:cNvPr id="3" name="Title 2">
            <a:extLst>
              <a:ext uri="{FF2B5EF4-FFF2-40B4-BE49-F238E27FC236}">
                <a16:creationId xmlns:a16="http://schemas.microsoft.com/office/drawing/2014/main" id="{BE675BA0-8F9A-4215-814F-B8F2D38843F5}"/>
              </a:ext>
            </a:extLst>
          </p:cNvPr>
          <p:cNvSpPr>
            <a:spLocks noGrp="1"/>
          </p:cNvSpPr>
          <p:nvPr>
            <p:ph type="title"/>
          </p:nvPr>
        </p:nvSpPr>
        <p:spPr>
          <a:xfrm>
            <a:off x="234172" y="140351"/>
            <a:ext cx="8534400" cy="1210450"/>
          </a:xfrm>
        </p:spPr>
        <p:txBody>
          <a:bodyPr/>
          <a:lstStyle/>
          <a:p>
            <a:r>
              <a:rPr lang="en-US" b="1" dirty="0">
                <a:latin typeface="MS Sans Serif"/>
                <a:ea typeface="+mj-lt"/>
                <a:cs typeface="+mj-lt"/>
              </a:rPr>
              <a:t>RESOURCE BASED POLICIES</a:t>
            </a:r>
            <a:endParaRPr lang="en-US" dirty="0"/>
          </a:p>
        </p:txBody>
      </p:sp>
      <p:sp>
        <p:nvSpPr>
          <p:cNvPr id="4" name="Content Placeholder 3">
            <a:extLst>
              <a:ext uri="{FF2B5EF4-FFF2-40B4-BE49-F238E27FC236}">
                <a16:creationId xmlns:a16="http://schemas.microsoft.com/office/drawing/2014/main" id="{2DA110FA-F652-49C5-9909-B1E6D24EF5E5}"/>
              </a:ext>
            </a:extLst>
          </p:cNvPr>
          <p:cNvSpPr>
            <a:spLocks noGrp="1"/>
          </p:cNvSpPr>
          <p:nvPr>
            <p:ph idx="1"/>
          </p:nvPr>
        </p:nvSpPr>
        <p:spPr>
          <a:xfrm>
            <a:off x="-86912" y="1441228"/>
            <a:ext cx="10968709" cy="2953331"/>
          </a:xfrm>
        </p:spPr>
        <p:txBody>
          <a:bodyPr>
            <a:normAutofit/>
          </a:bodyPr>
          <a:lstStyle/>
          <a:p>
            <a:pPr marL="285115" indent="-285115">
              <a:buClr>
                <a:srgbClr val="FFFFFF"/>
              </a:buClr>
            </a:pPr>
            <a:r>
              <a:rPr lang="en-US" sz="2400" dirty="0">
                <a:latin typeface="MS Sans Serif"/>
                <a:ea typeface="+mn-lt"/>
                <a:cs typeface="+mn-lt"/>
              </a:rPr>
              <a:t>Policies that you attach to a resource, such as S3 bucket.</a:t>
            </a:r>
            <a:endParaRPr lang="en-US">
              <a:latin typeface="MS Sans Serif"/>
              <a:ea typeface="+mn-lt"/>
              <a:cs typeface="+mn-lt"/>
            </a:endParaRPr>
          </a:p>
          <a:p>
            <a:pPr marL="285115" indent="-285115">
              <a:buClr>
                <a:srgbClr val="FFFFFF"/>
              </a:buClr>
            </a:pPr>
            <a:r>
              <a:rPr lang="en-US" sz="2400" dirty="0">
                <a:latin typeface="MS Sans Serif"/>
                <a:ea typeface="+mn-lt"/>
                <a:cs typeface="+mn-lt"/>
              </a:rPr>
              <a:t>These policies control what actions a specified principal can perform, and under what conditions.</a:t>
            </a:r>
            <a:endParaRPr lang="en-US">
              <a:latin typeface="MS Sans Serif"/>
              <a:ea typeface="+mn-lt"/>
              <a:cs typeface="+mn-lt"/>
            </a:endParaRPr>
          </a:p>
          <a:p>
            <a:pPr marL="285115" indent="-285115">
              <a:buClr>
                <a:srgbClr val="FFFFFF"/>
              </a:buClr>
            </a:pPr>
            <a:r>
              <a:rPr lang="en-US" sz="2400" dirty="0">
                <a:latin typeface="MS Sans Serif"/>
                <a:ea typeface="+mn-lt"/>
                <a:cs typeface="+mn-lt"/>
              </a:rPr>
              <a:t>These are inline policies and there are no managed resource-based policies.</a:t>
            </a:r>
            <a:endParaRPr lang="en-US">
              <a:latin typeface="MS Sans Serif"/>
              <a:ea typeface="+mn-lt"/>
              <a:cs typeface="+mn-lt"/>
            </a:endParaRPr>
          </a:p>
          <a:p>
            <a:pPr marL="0" indent="0">
              <a:buClr>
                <a:srgbClr val="FFFFFF"/>
              </a:buClr>
              <a:buNone/>
            </a:pPr>
            <a:endParaRPr lang="en-US" dirty="0">
              <a:latin typeface="MS Sans Serif"/>
            </a:endParaRPr>
          </a:p>
        </p:txBody>
      </p:sp>
      <p:pic>
        <p:nvPicPr>
          <p:cNvPr id="2" name="Picture 5">
            <a:extLst>
              <a:ext uri="{FF2B5EF4-FFF2-40B4-BE49-F238E27FC236}">
                <a16:creationId xmlns:a16="http://schemas.microsoft.com/office/drawing/2014/main" id="{676B4B10-1CA3-4B3A-B138-056008E93521}"/>
              </a:ext>
            </a:extLst>
          </p:cNvPr>
          <p:cNvPicPr>
            <a:picLocks noChangeAspect="1"/>
          </p:cNvPicPr>
          <p:nvPr/>
        </p:nvPicPr>
        <p:blipFill>
          <a:blip r:embed="rId3"/>
          <a:stretch>
            <a:fillRect/>
          </a:stretch>
        </p:blipFill>
        <p:spPr>
          <a:xfrm>
            <a:off x="2989571" y="3985989"/>
            <a:ext cx="5067300" cy="2343150"/>
          </a:xfrm>
          <a:prstGeom prst="rect">
            <a:avLst/>
          </a:prstGeom>
        </p:spPr>
      </p:pic>
    </p:spTree>
    <p:extLst>
      <p:ext uri="{BB962C8B-B14F-4D97-AF65-F5344CB8AC3E}">
        <p14:creationId xmlns:p14="http://schemas.microsoft.com/office/powerpoint/2010/main" val="2405399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6698D-ABF6-4B29-A3DC-113C020ED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8949" y="44046"/>
            <a:ext cx="1589913" cy="483704"/>
          </a:xfrm>
          <a:prstGeom prst="rect">
            <a:avLst/>
          </a:prstGeom>
        </p:spPr>
      </p:pic>
      <p:sp>
        <p:nvSpPr>
          <p:cNvPr id="3" name="Title 2">
            <a:extLst>
              <a:ext uri="{FF2B5EF4-FFF2-40B4-BE49-F238E27FC236}">
                <a16:creationId xmlns:a16="http://schemas.microsoft.com/office/drawing/2014/main" id="{BE675BA0-8F9A-4215-814F-B8F2D38843F5}"/>
              </a:ext>
            </a:extLst>
          </p:cNvPr>
          <p:cNvSpPr>
            <a:spLocks noGrp="1"/>
          </p:cNvSpPr>
          <p:nvPr>
            <p:ph type="title"/>
          </p:nvPr>
        </p:nvSpPr>
        <p:spPr>
          <a:xfrm>
            <a:off x="234172" y="140351"/>
            <a:ext cx="8534400" cy="1210450"/>
          </a:xfrm>
        </p:spPr>
        <p:txBody>
          <a:bodyPr/>
          <a:lstStyle/>
          <a:p>
            <a:r>
              <a:rPr lang="en-US" b="1" dirty="0" err="1">
                <a:latin typeface="MS Sans Serif"/>
                <a:ea typeface="+mj-lt"/>
                <a:cs typeface="+mj-lt"/>
              </a:rPr>
              <a:t>TEMplate</a:t>
            </a:r>
            <a:r>
              <a:rPr lang="en-US" b="1" dirty="0">
                <a:latin typeface="MS Sans Serif"/>
                <a:ea typeface="+mj-lt"/>
                <a:cs typeface="+mj-lt"/>
              </a:rPr>
              <a:t> of an IAM policy</a:t>
            </a:r>
            <a:endParaRPr lang="en-US" dirty="0"/>
          </a:p>
        </p:txBody>
      </p:sp>
      <p:sp>
        <p:nvSpPr>
          <p:cNvPr id="4" name="Content Placeholder 3">
            <a:extLst>
              <a:ext uri="{FF2B5EF4-FFF2-40B4-BE49-F238E27FC236}">
                <a16:creationId xmlns:a16="http://schemas.microsoft.com/office/drawing/2014/main" id="{2DA110FA-F652-49C5-9909-B1E6D24EF5E5}"/>
              </a:ext>
            </a:extLst>
          </p:cNvPr>
          <p:cNvSpPr>
            <a:spLocks noGrp="1"/>
          </p:cNvSpPr>
          <p:nvPr>
            <p:ph idx="1"/>
          </p:nvPr>
        </p:nvSpPr>
        <p:spPr>
          <a:xfrm>
            <a:off x="-86912" y="1983322"/>
            <a:ext cx="6187032" cy="2953331"/>
          </a:xfrm>
        </p:spPr>
        <p:txBody>
          <a:bodyPr>
            <a:normAutofit/>
          </a:bodyPr>
          <a:lstStyle/>
          <a:p>
            <a:pPr marL="285115" indent="-285115">
              <a:buClr>
                <a:srgbClr val="FFFFFF"/>
              </a:buClr>
            </a:pPr>
            <a:r>
              <a:rPr lang="en-US" sz="2400" dirty="0">
                <a:latin typeface="MS Sans Serif"/>
                <a:ea typeface="+mn-lt"/>
                <a:cs typeface="+mn-lt"/>
              </a:rPr>
              <a:t>If a policy includes multiple statements, AWS applies a “logical OR” across the statements at evaluation time. If multiple policies are applicable to a request, then AWS applies a “logical OR” across the policies at evaluated time. </a:t>
            </a:r>
            <a:endParaRPr lang="en-US" sz="2400" dirty="0">
              <a:latin typeface="MS Sans Serif"/>
            </a:endParaRPr>
          </a:p>
          <a:p>
            <a:pPr marL="285115" indent="-285115">
              <a:buClr>
                <a:srgbClr val="FFFFFF"/>
              </a:buClr>
            </a:pPr>
            <a:r>
              <a:rPr lang="en-US" sz="2400" dirty="0">
                <a:latin typeface="MS Sans Serif"/>
                <a:ea typeface="+mn-lt"/>
                <a:cs typeface="+mn-lt"/>
              </a:rPr>
              <a:t>SID –Statement Identifier</a:t>
            </a:r>
            <a:endParaRPr lang="en-US">
              <a:latin typeface="MS Sans Serif"/>
            </a:endParaRPr>
          </a:p>
          <a:p>
            <a:pPr marL="285115" indent="-285115">
              <a:buClr>
                <a:srgbClr val="FFFFFF"/>
              </a:buClr>
            </a:pPr>
            <a:endParaRPr lang="en-US" sz="2400" dirty="0">
              <a:latin typeface="MS Sans Serif"/>
            </a:endParaRPr>
          </a:p>
        </p:txBody>
      </p:sp>
      <p:pic>
        <p:nvPicPr>
          <p:cNvPr id="6" name="Picture 6">
            <a:extLst>
              <a:ext uri="{FF2B5EF4-FFF2-40B4-BE49-F238E27FC236}">
                <a16:creationId xmlns:a16="http://schemas.microsoft.com/office/drawing/2014/main" id="{8BF6DDED-9D21-40C1-A536-AEA61C999A25}"/>
              </a:ext>
            </a:extLst>
          </p:cNvPr>
          <p:cNvPicPr>
            <a:picLocks noChangeAspect="1"/>
          </p:cNvPicPr>
          <p:nvPr/>
        </p:nvPicPr>
        <p:blipFill>
          <a:blip r:embed="rId3"/>
          <a:stretch>
            <a:fillRect/>
          </a:stretch>
        </p:blipFill>
        <p:spPr>
          <a:xfrm>
            <a:off x="6480420" y="1051202"/>
            <a:ext cx="4733925" cy="5410200"/>
          </a:xfrm>
          <a:prstGeom prst="rect">
            <a:avLst/>
          </a:prstGeom>
        </p:spPr>
      </p:pic>
    </p:spTree>
    <p:extLst>
      <p:ext uri="{BB962C8B-B14F-4D97-AF65-F5344CB8AC3E}">
        <p14:creationId xmlns:p14="http://schemas.microsoft.com/office/powerpoint/2010/main" val="3733221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6698D-ABF6-4B29-A3DC-113C020ED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8949" y="44046"/>
            <a:ext cx="1589913" cy="483704"/>
          </a:xfrm>
          <a:prstGeom prst="rect">
            <a:avLst/>
          </a:prstGeom>
        </p:spPr>
      </p:pic>
      <p:sp>
        <p:nvSpPr>
          <p:cNvPr id="3" name="Title 2">
            <a:extLst>
              <a:ext uri="{FF2B5EF4-FFF2-40B4-BE49-F238E27FC236}">
                <a16:creationId xmlns:a16="http://schemas.microsoft.com/office/drawing/2014/main" id="{BE675BA0-8F9A-4215-814F-B8F2D38843F5}"/>
              </a:ext>
            </a:extLst>
          </p:cNvPr>
          <p:cNvSpPr>
            <a:spLocks noGrp="1"/>
          </p:cNvSpPr>
          <p:nvPr>
            <p:ph type="title"/>
          </p:nvPr>
        </p:nvSpPr>
        <p:spPr>
          <a:xfrm>
            <a:off x="234172" y="140351"/>
            <a:ext cx="8534400" cy="1210450"/>
          </a:xfrm>
        </p:spPr>
        <p:txBody>
          <a:bodyPr/>
          <a:lstStyle/>
          <a:p>
            <a:r>
              <a:rPr lang="en-US" b="1" dirty="0">
                <a:latin typeface="MS Sans Serif"/>
                <a:ea typeface="+mj-lt"/>
                <a:cs typeface="+mj-lt"/>
              </a:rPr>
              <a:t>Conflicting permissions</a:t>
            </a:r>
            <a:endParaRPr lang="en-US" dirty="0"/>
          </a:p>
        </p:txBody>
      </p:sp>
      <p:pic>
        <p:nvPicPr>
          <p:cNvPr id="8" name="Picture 8">
            <a:extLst>
              <a:ext uri="{FF2B5EF4-FFF2-40B4-BE49-F238E27FC236}">
                <a16:creationId xmlns:a16="http://schemas.microsoft.com/office/drawing/2014/main" id="{AFE781A5-6B9E-4245-8A6F-5FC50C5D2D61}"/>
              </a:ext>
            </a:extLst>
          </p:cNvPr>
          <p:cNvPicPr>
            <a:picLocks noGrp="1" noChangeAspect="1"/>
          </p:cNvPicPr>
          <p:nvPr>
            <p:ph idx="1"/>
          </p:nvPr>
        </p:nvPicPr>
        <p:blipFill>
          <a:blip r:embed="rId3"/>
          <a:stretch>
            <a:fillRect/>
          </a:stretch>
        </p:blipFill>
        <p:spPr>
          <a:xfrm>
            <a:off x="3125481" y="2024235"/>
            <a:ext cx="5940071" cy="2953331"/>
          </a:xfrm>
        </p:spPr>
      </p:pic>
      <p:sp>
        <p:nvSpPr>
          <p:cNvPr id="7" name="TextBox 6">
            <a:extLst>
              <a:ext uri="{FF2B5EF4-FFF2-40B4-BE49-F238E27FC236}">
                <a16:creationId xmlns:a16="http://schemas.microsoft.com/office/drawing/2014/main" id="{1EC4DB8F-7C96-4B64-A04A-903E91CBA294}"/>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3140096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6698D-ABF6-4B29-A3DC-113C020ED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8949" y="44046"/>
            <a:ext cx="1589913" cy="483704"/>
          </a:xfrm>
          <a:prstGeom prst="rect">
            <a:avLst/>
          </a:prstGeom>
        </p:spPr>
      </p:pic>
      <p:sp>
        <p:nvSpPr>
          <p:cNvPr id="3" name="Title 2">
            <a:extLst>
              <a:ext uri="{FF2B5EF4-FFF2-40B4-BE49-F238E27FC236}">
                <a16:creationId xmlns:a16="http://schemas.microsoft.com/office/drawing/2014/main" id="{BE675BA0-8F9A-4215-814F-B8F2D38843F5}"/>
              </a:ext>
            </a:extLst>
          </p:cNvPr>
          <p:cNvSpPr>
            <a:spLocks noGrp="1"/>
          </p:cNvSpPr>
          <p:nvPr>
            <p:ph type="title"/>
          </p:nvPr>
        </p:nvSpPr>
        <p:spPr>
          <a:xfrm>
            <a:off x="234172" y="140351"/>
            <a:ext cx="8534400" cy="1210450"/>
          </a:xfrm>
        </p:spPr>
        <p:txBody>
          <a:bodyPr/>
          <a:lstStyle/>
          <a:p>
            <a:r>
              <a:rPr lang="en-US" b="1" dirty="0">
                <a:latin typeface="MS Sans Serif"/>
              </a:rPr>
              <a:t>POLICY EVALUATION LOGIC</a:t>
            </a:r>
          </a:p>
        </p:txBody>
      </p:sp>
      <p:sp>
        <p:nvSpPr>
          <p:cNvPr id="7" name="TextBox 6">
            <a:extLst>
              <a:ext uri="{FF2B5EF4-FFF2-40B4-BE49-F238E27FC236}">
                <a16:creationId xmlns:a16="http://schemas.microsoft.com/office/drawing/2014/main" id="{1EC4DB8F-7C96-4B64-A04A-903E91CBA294}"/>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9" name="Picture 9">
            <a:extLst>
              <a:ext uri="{FF2B5EF4-FFF2-40B4-BE49-F238E27FC236}">
                <a16:creationId xmlns:a16="http://schemas.microsoft.com/office/drawing/2014/main" id="{D5D167A0-815D-4B40-B50B-414942246F1F}"/>
              </a:ext>
            </a:extLst>
          </p:cNvPr>
          <p:cNvPicPr>
            <a:picLocks noGrp="1" noChangeAspect="1"/>
          </p:cNvPicPr>
          <p:nvPr>
            <p:ph idx="1"/>
          </p:nvPr>
        </p:nvPicPr>
        <p:blipFill>
          <a:blip r:embed="rId3"/>
          <a:stretch>
            <a:fillRect/>
          </a:stretch>
        </p:blipFill>
        <p:spPr>
          <a:xfrm>
            <a:off x="1441807" y="1756094"/>
            <a:ext cx="8534400" cy="3518427"/>
          </a:xfrm>
        </p:spPr>
      </p:pic>
    </p:spTree>
    <p:extLst>
      <p:ext uri="{BB962C8B-B14F-4D97-AF65-F5344CB8AC3E}">
        <p14:creationId xmlns:p14="http://schemas.microsoft.com/office/powerpoint/2010/main" val="1016487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6698D-ABF6-4B29-A3DC-113C020ED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8949" y="44046"/>
            <a:ext cx="1589913" cy="483704"/>
          </a:xfrm>
          <a:prstGeom prst="rect">
            <a:avLst/>
          </a:prstGeom>
        </p:spPr>
      </p:pic>
      <p:sp>
        <p:nvSpPr>
          <p:cNvPr id="3" name="Title 2">
            <a:extLst>
              <a:ext uri="{FF2B5EF4-FFF2-40B4-BE49-F238E27FC236}">
                <a16:creationId xmlns:a16="http://schemas.microsoft.com/office/drawing/2014/main" id="{BE675BA0-8F9A-4215-814F-B8F2D38843F5}"/>
              </a:ext>
            </a:extLst>
          </p:cNvPr>
          <p:cNvSpPr>
            <a:spLocks noGrp="1"/>
          </p:cNvSpPr>
          <p:nvPr>
            <p:ph type="title"/>
          </p:nvPr>
        </p:nvSpPr>
        <p:spPr>
          <a:xfrm>
            <a:off x="234172" y="140351"/>
            <a:ext cx="8534400" cy="1507067"/>
          </a:xfrm>
        </p:spPr>
        <p:txBody>
          <a:bodyPr/>
          <a:lstStyle/>
          <a:p>
            <a:r>
              <a:rPr lang="en-US" b="1" dirty="0">
                <a:latin typeface="MS Sans Serif"/>
                <a:ea typeface="+mj-lt"/>
                <a:cs typeface="+mj-lt"/>
              </a:rPr>
              <a:t>AGENDA</a:t>
            </a:r>
            <a:endParaRPr lang="en-US">
              <a:latin typeface="MS Sans Serif"/>
            </a:endParaRPr>
          </a:p>
        </p:txBody>
      </p:sp>
      <p:sp>
        <p:nvSpPr>
          <p:cNvPr id="4" name="Content Placeholder 3">
            <a:extLst>
              <a:ext uri="{FF2B5EF4-FFF2-40B4-BE49-F238E27FC236}">
                <a16:creationId xmlns:a16="http://schemas.microsoft.com/office/drawing/2014/main" id="{2DA110FA-F652-49C5-9909-B1E6D24EF5E5}"/>
              </a:ext>
            </a:extLst>
          </p:cNvPr>
          <p:cNvSpPr>
            <a:spLocks noGrp="1"/>
          </p:cNvSpPr>
          <p:nvPr>
            <p:ph idx="1"/>
          </p:nvPr>
        </p:nvSpPr>
        <p:spPr>
          <a:xfrm>
            <a:off x="394699" y="1596690"/>
            <a:ext cx="8534400" cy="4116448"/>
          </a:xfrm>
        </p:spPr>
        <p:txBody>
          <a:bodyPr>
            <a:normAutofit lnSpcReduction="10000"/>
          </a:bodyPr>
          <a:lstStyle/>
          <a:p>
            <a:pPr marL="285115" indent="-285115">
              <a:buClr>
                <a:srgbClr val="FFFFFF"/>
              </a:buClr>
            </a:pPr>
            <a:r>
              <a:rPr lang="en-US" sz="2400" dirty="0">
                <a:latin typeface="MS Sans Serif"/>
                <a:ea typeface="+mn-lt"/>
                <a:cs typeface="+mn-lt"/>
              </a:rPr>
              <a:t>AWS Global Infrastructure</a:t>
            </a:r>
          </a:p>
          <a:p>
            <a:pPr marL="285115" indent="-285115">
              <a:buClr>
                <a:srgbClr val="FFFFFF"/>
              </a:buClr>
            </a:pPr>
            <a:r>
              <a:rPr lang="en-US" sz="2400" dirty="0">
                <a:latin typeface="MS Sans Serif"/>
                <a:ea typeface="+mn-lt"/>
                <a:cs typeface="+mn-lt"/>
              </a:rPr>
              <a:t>Introduction to IAM</a:t>
            </a:r>
            <a:endParaRPr lang="en-US" sz="2400" b="1" dirty="0">
              <a:latin typeface="MS Sans Serif"/>
              <a:ea typeface="+mn-lt"/>
              <a:cs typeface="+mn-lt"/>
            </a:endParaRPr>
          </a:p>
          <a:p>
            <a:pPr marL="285115" indent="-285115">
              <a:buClr>
                <a:srgbClr val="FFFFFF"/>
              </a:buClr>
            </a:pPr>
            <a:r>
              <a:rPr lang="en-US" sz="2400" dirty="0">
                <a:latin typeface="MS Sans Serif"/>
                <a:ea typeface="+mn-lt"/>
                <a:cs typeface="+mn-lt"/>
              </a:rPr>
              <a:t>Getting Started with IAM</a:t>
            </a:r>
            <a:endParaRPr lang="en-US">
              <a:latin typeface="MS Sans Serif"/>
            </a:endParaRPr>
          </a:p>
          <a:p>
            <a:pPr marL="285115" indent="-285115">
              <a:buClr>
                <a:srgbClr val="FFFFFF"/>
              </a:buClr>
            </a:pPr>
            <a:r>
              <a:rPr lang="en-US" sz="2400" dirty="0">
                <a:latin typeface="MS Sans Serif"/>
                <a:ea typeface="+mn-lt"/>
                <a:cs typeface="+mn-lt"/>
              </a:rPr>
              <a:t>IAM Users and Groups</a:t>
            </a:r>
            <a:endParaRPr lang="en-US">
              <a:latin typeface="MS Sans Serif"/>
            </a:endParaRPr>
          </a:p>
          <a:p>
            <a:pPr marL="285115" indent="-285115">
              <a:buClr>
                <a:srgbClr val="FFFFFF"/>
              </a:buClr>
            </a:pPr>
            <a:r>
              <a:rPr lang="en-US" sz="2400" dirty="0">
                <a:latin typeface="MS Sans Serif"/>
                <a:ea typeface="+mn-lt"/>
                <a:cs typeface="+mn-lt"/>
              </a:rPr>
              <a:t>IAM Policies</a:t>
            </a:r>
            <a:endParaRPr lang="en-US">
              <a:latin typeface="MS Sans Serif"/>
            </a:endParaRPr>
          </a:p>
          <a:p>
            <a:pPr marL="285115" indent="-285115">
              <a:buClr>
                <a:srgbClr val="FFFFFF"/>
              </a:buClr>
            </a:pPr>
            <a:r>
              <a:rPr lang="en-US" sz="2400" dirty="0">
                <a:latin typeface="MS Sans Serif"/>
                <a:ea typeface="+mn-lt"/>
                <a:cs typeface="+mn-lt"/>
              </a:rPr>
              <a:t>IAM Roles</a:t>
            </a:r>
            <a:endParaRPr lang="en-US">
              <a:latin typeface="MS Sans Serif"/>
            </a:endParaRPr>
          </a:p>
          <a:p>
            <a:pPr marL="285115" indent="-285115">
              <a:buClr>
                <a:srgbClr val="FFFFFF"/>
              </a:buClr>
            </a:pPr>
            <a:r>
              <a:rPr lang="en-US" sz="2400" dirty="0">
                <a:latin typeface="MS Sans Serif"/>
                <a:ea typeface="+mn-lt"/>
                <a:cs typeface="+mn-lt"/>
              </a:rPr>
              <a:t>IAM Best Practices</a:t>
            </a:r>
            <a:endParaRPr lang="en-US">
              <a:latin typeface="MS Sans Serif"/>
            </a:endParaRPr>
          </a:p>
          <a:p>
            <a:pPr marL="285115" indent="-285115">
              <a:buClr>
                <a:srgbClr val="FFFFFF"/>
              </a:buClr>
            </a:pPr>
            <a:r>
              <a:rPr lang="en-US" sz="2400" dirty="0">
                <a:latin typeface="MS Sans Serif"/>
                <a:ea typeface="+mn-lt"/>
                <a:cs typeface="+mn-lt"/>
              </a:rPr>
              <a:t>IAM Summary</a:t>
            </a:r>
            <a:endParaRPr lang="en-US">
              <a:latin typeface="MS Sans Serif"/>
            </a:endParaRPr>
          </a:p>
          <a:p>
            <a:pPr marL="285115" indent="-285115">
              <a:lnSpc>
                <a:spcPct val="90000"/>
              </a:lnSpc>
              <a:spcBef>
                <a:spcPts val="1000"/>
              </a:spcBef>
              <a:spcAft>
                <a:spcPts val="0"/>
              </a:spcAft>
              <a:buClr>
                <a:srgbClr val="FFFFFF"/>
              </a:buClr>
            </a:pPr>
            <a:endParaRPr lang="en-US" sz="2400" b="1" dirty="0">
              <a:latin typeface="MS Sans Serif"/>
            </a:endParaRPr>
          </a:p>
        </p:txBody>
      </p:sp>
    </p:spTree>
    <p:extLst>
      <p:ext uri="{BB962C8B-B14F-4D97-AF65-F5344CB8AC3E}">
        <p14:creationId xmlns:p14="http://schemas.microsoft.com/office/powerpoint/2010/main" val="4240158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6698D-ABF6-4B29-A3DC-113C020ED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8949" y="44046"/>
            <a:ext cx="1589913" cy="483704"/>
          </a:xfrm>
          <a:prstGeom prst="rect">
            <a:avLst/>
          </a:prstGeom>
        </p:spPr>
      </p:pic>
      <p:sp>
        <p:nvSpPr>
          <p:cNvPr id="3" name="Title 2">
            <a:extLst>
              <a:ext uri="{FF2B5EF4-FFF2-40B4-BE49-F238E27FC236}">
                <a16:creationId xmlns:a16="http://schemas.microsoft.com/office/drawing/2014/main" id="{BE675BA0-8F9A-4215-814F-B8F2D38843F5}"/>
              </a:ext>
            </a:extLst>
          </p:cNvPr>
          <p:cNvSpPr>
            <a:spLocks noGrp="1"/>
          </p:cNvSpPr>
          <p:nvPr>
            <p:ph type="title"/>
          </p:nvPr>
        </p:nvSpPr>
        <p:spPr>
          <a:xfrm>
            <a:off x="234172" y="140351"/>
            <a:ext cx="8534400" cy="1507067"/>
          </a:xfrm>
        </p:spPr>
        <p:txBody>
          <a:bodyPr/>
          <a:lstStyle/>
          <a:p>
            <a:r>
              <a:rPr lang="en-US" b="1" dirty="0">
                <a:latin typeface="MS Sans Serif"/>
                <a:ea typeface="+mj-lt"/>
                <a:cs typeface="+mj-lt"/>
              </a:rPr>
              <a:t>AWS Global </a:t>
            </a:r>
            <a:r>
              <a:rPr lang="en-US" b="1" dirty="0" err="1">
                <a:latin typeface="MS Sans Serif"/>
                <a:ea typeface="+mj-lt"/>
                <a:cs typeface="+mj-lt"/>
              </a:rPr>
              <a:t>Infrastrucutre</a:t>
            </a:r>
            <a:endParaRPr lang="en-US" dirty="0" err="1"/>
          </a:p>
        </p:txBody>
      </p:sp>
      <p:sp>
        <p:nvSpPr>
          <p:cNvPr id="4" name="Content Placeholder 3">
            <a:extLst>
              <a:ext uri="{FF2B5EF4-FFF2-40B4-BE49-F238E27FC236}">
                <a16:creationId xmlns:a16="http://schemas.microsoft.com/office/drawing/2014/main" id="{2DA110FA-F652-49C5-9909-B1E6D24EF5E5}"/>
              </a:ext>
            </a:extLst>
          </p:cNvPr>
          <p:cNvSpPr>
            <a:spLocks noGrp="1"/>
          </p:cNvSpPr>
          <p:nvPr>
            <p:ph idx="1"/>
          </p:nvPr>
        </p:nvSpPr>
        <p:spPr>
          <a:xfrm>
            <a:off x="394699" y="1596690"/>
            <a:ext cx="8534400" cy="4116448"/>
          </a:xfrm>
        </p:spPr>
        <p:txBody>
          <a:bodyPr>
            <a:normAutofit/>
          </a:bodyPr>
          <a:lstStyle/>
          <a:p>
            <a:pPr marL="285115" indent="-285115">
              <a:buClr>
                <a:srgbClr val="FFFFFF"/>
              </a:buClr>
            </a:pPr>
            <a:r>
              <a:rPr lang="en-US" sz="2400" dirty="0">
                <a:latin typeface="MS Sans Serif"/>
                <a:ea typeface="+mn-lt"/>
                <a:cs typeface="+mn-lt"/>
              </a:rPr>
              <a:t>AWS Regions</a:t>
            </a:r>
          </a:p>
          <a:p>
            <a:pPr marL="285115" indent="-285115">
              <a:buClr>
                <a:srgbClr val="FFFFFF"/>
              </a:buClr>
            </a:pPr>
            <a:r>
              <a:rPr lang="en-US" sz="2400" dirty="0">
                <a:latin typeface="MS Sans Serif"/>
              </a:rPr>
              <a:t>AWS Availability Zones</a:t>
            </a:r>
          </a:p>
          <a:p>
            <a:pPr marL="285115" indent="-285115">
              <a:buClr>
                <a:srgbClr val="FFFFFF"/>
              </a:buClr>
            </a:pPr>
            <a:r>
              <a:rPr lang="en-US" sz="2400" dirty="0">
                <a:latin typeface="MS Sans Serif"/>
              </a:rPr>
              <a:t>AWS Data Centres</a:t>
            </a:r>
          </a:p>
          <a:p>
            <a:pPr marL="285115" indent="-285115">
              <a:buClr>
                <a:srgbClr val="FFFFFF"/>
              </a:buClr>
            </a:pPr>
            <a:r>
              <a:rPr lang="en-US" sz="2400" dirty="0">
                <a:latin typeface="MS Sans Serif"/>
              </a:rPr>
              <a:t>AWS Edge Locations/Point of Presence</a:t>
            </a:r>
          </a:p>
          <a:p>
            <a:pPr marL="285115" indent="-285115">
              <a:buClr>
                <a:srgbClr val="FFFFFF"/>
              </a:buClr>
            </a:pPr>
            <a:r>
              <a:rPr lang="en-US" sz="2400" dirty="0" err="1">
                <a:ea typeface="+mn-lt"/>
                <a:cs typeface="+mn-lt"/>
              </a:rPr>
              <a:t>Infrastructure.aws</a:t>
            </a:r>
            <a:r>
              <a:rPr lang="en-US" sz="2400" dirty="0">
                <a:ea typeface="+mn-lt"/>
                <a:cs typeface="+mn-lt"/>
              </a:rPr>
              <a:t> </a:t>
            </a:r>
            <a:endParaRPr lang="en-US" sz="2400" dirty="0">
              <a:latin typeface="Century Gothic"/>
            </a:endParaRPr>
          </a:p>
        </p:txBody>
      </p:sp>
    </p:spTree>
    <p:extLst>
      <p:ext uri="{BB962C8B-B14F-4D97-AF65-F5344CB8AC3E}">
        <p14:creationId xmlns:p14="http://schemas.microsoft.com/office/powerpoint/2010/main" val="3312459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6698D-ABF6-4B29-A3DC-113C020ED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8949" y="44046"/>
            <a:ext cx="1589913" cy="483704"/>
          </a:xfrm>
          <a:prstGeom prst="rect">
            <a:avLst/>
          </a:prstGeom>
        </p:spPr>
      </p:pic>
      <p:sp>
        <p:nvSpPr>
          <p:cNvPr id="3" name="Title 2">
            <a:extLst>
              <a:ext uri="{FF2B5EF4-FFF2-40B4-BE49-F238E27FC236}">
                <a16:creationId xmlns:a16="http://schemas.microsoft.com/office/drawing/2014/main" id="{BE675BA0-8F9A-4215-814F-B8F2D38843F5}"/>
              </a:ext>
            </a:extLst>
          </p:cNvPr>
          <p:cNvSpPr>
            <a:spLocks noGrp="1"/>
          </p:cNvSpPr>
          <p:nvPr>
            <p:ph type="title"/>
          </p:nvPr>
        </p:nvSpPr>
        <p:spPr>
          <a:xfrm>
            <a:off x="234172" y="140351"/>
            <a:ext cx="8534400" cy="1507067"/>
          </a:xfrm>
        </p:spPr>
        <p:txBody>
          <a:bodyPr/>
          <a:lstStyle/>
          <a:p>
            <a:r>
              <a:rPr lang="en-US" b="1" dirty="0">
                <a:latin typeface="MS Sans Serif"/>
                <a:ea typeface="+mj-lt"/>
                <a:cs typeface="+mj-lt"/>
              </a:rPr>
              <a:t>AWS REGIONS</a:t>
            </a:r>
            <a:endParaRPr lang="en-US" dirty="0" err="1"/>
          </a:p>
        </p:txBody>
      </p:sp>
      <p:sp>
        <p:nvSpPr>
          <p:cNvPr id="4" name="Content Placeholder 3">
            <a:extLst>
              <a:ext uri="{FF2B5EF4-FFF2-40B4-BE49-F238E27FC236}">
                <a16:creationId xmlns:a16="http://schemas.microsoft.com/office/drawing/2014/main" id="{2DA110FA-F652-49C5-9909-B1E6D24EF5E5}"/>
              </a:ext>
            </a:extLst>
          </p:cNvPr>
          <p:cNvSpPr>
            <a:spLocks noGrp="1"/>
          </p:cNvSpPr>
          <p:nvPr>
            <p:ph idx="1"/>
          </p:nvPr>
        </p:nvSpPr>
        <p:spPr>
          <a:xfrm>
            <a:off x="394699" y="1596690"/>
            <a:ext cx="8534400" cy="4116448"/>
          </a:xfrm>
        </p:spPr>
        <p:txBody>
          <a:bodyPr>
            <a:normAutofit/>
          </a:bodyPr>
          <a:lstStyle/>
          <a:p>
            <a:pPr marL="285115" indent="-285115">
              <a:buClr>
                <a:srgbClr val="FFFFFF"/>
              </a:buClr>
            </a:pPr>
            <a:r>
              <a:rPr lang="en-US" sz="2400" dirty="0">
                <a:latin typeface="MS Sans Serif"/>
                <a:ea typeface="+mn-lt"/>
                <a:cs typeface="+mn-lt"/>
              </a:rPr>
              <a:t>AWS Regions are spread across the globe.</a:t>
            </a:r>
          </a:p>
          <a:p>
            <a:pPr marL="285115" indent="-285115">
              <a:buClr>
                <a:srgbClr val="FFFFFF"/>
              </a:buClr>
            </a:pPr>
            <a:r>
              <a:rPr lang="en-US" sz="2400" dirty="0">
                <a:latin typeface="MS Sans Serif"/>
              </a:rPr>
              <a:t>Naming Convention followed: us-east-1, us-east-2,ap-mumbai</a:t>
            </a:r>
          </a:p>
          <a:p>
            <a:pPr marL="285115" indent="-285115">
              <a:buClr>
                <a:srgbClr val="FFFFFF"/>
              </a:buClr>
            </a:pPr>
            <a:r>
              <a:rPr lang="en-US" sz="2400" dirty="0">
                <a:latin typeface="MS Sans Serif"/>
              </a:rPr>
              <a:t>A cluster of data centres is known as AWS Regions</a:t>
            </a:r>
          </a:p>
          <a:p>
            <a:pPr marL="285115" indent="-285115">
              <a:buClr>
                <a:srgbClr val="FFFFFF"/>
              </a:buClr>
            </a:pPr>
            <a:r>
              <a:rPr lang="en-US" sz="2400" dirty="0">
                <a:latin typeface="MS Sans Serif"/>
              </a:rPr>
              <a:t>Most of services are region-specific.</a:t>
            </a:r>
          </a:p>
        </p:txBody>
      </p:sp>
    </p:spTree>
    <p:extLst>
      <p:ext uri="{BB962C8B-B14F-4D97-AF65-F5344CB8AC3E}">
        <p14:creationId xmlns:p14="http://schemas.microsoft.com/office/powerpoint/2010/main" val="1975328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6698D-ABF6-4B29-A3DC-113C020ED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8949" y="44046"/>
            <a:ext cx="1589913" cy="483704"/>
          </a:xfrm>
          <a:prstGeom prst="rect">
            <a:avLst/>
          </a:prstGeom>
        </p:spPr>
      </p:pic>
      <p:sp>
        <p:nvSpPr>
          <p:cNvPr id="3" name="Title 2">
            <a:extLst>
              <a:ext uri="{FF2B5EF4-FFF2-40B4-BE49-F238E27FC236}">
                <a16:creationId xmlns:a16="http://schemas.microsoft.com/office/drawing/2014/main" id="{BE675BA0-8F9A-4215-814F-B8F2D38843F5}"/>
              </a:ext>
            </a:extLst>
          </p:cNvPr>
          <p:cNvSpPr>
            <a:spLocks noGrp="1"/>
          </p:cNvSpPr>
          <p:nvPr>
            <p:ph type="title"/>
          </p:nvPr>
        </p:nvSpPr>
        <p:spPr>
          <a:xfrm>
            <a:off x="234172" y="140351"/>
            <a:ext cx="8534400" cy="1507067"/>
          </a:xfrm>
        </p:spPr>
        <p:txBody>
          <a:bodyPr/>
          <a:lstStyle/>
          <a:p>
            <a:r>
              <a:rPr lang="en-US" b="1" dirty="0">
                <a:latin typeface="MS Sans Serif"/>
                <a:ea typeface="+mj-lt"/>
                <a:cs typeface="+mj-lt"/>
              </a:rPr>
              <a:t>How to choose region?</a:t>
            </a:r>
            <a:endParaRPr lang="en-US" dirty="0"/>
          </a:p>
        </p:txBody>
      </p:sp>
      <p:sp>
        <p:nvSpPr>
          <p:cNvPr id="4" name="Content Placeholder 3">
            <a:extLst>
              <a:ext uri="{FF2B5EF4-FFF2-40B4-BE49-F238E27FC236}">
                <a16:creationId xmlns:a16="http://schemas.microsoft.com/office/drawing/2014/main" id="{2DA110FA-F652-49C5-9909-B1E6D24EF5E5}"/>
              </a:ext>
            </a:extLst>
          </p:cNvPr>
          <p:cNvSpPr>
            <a:spLocks noGrp="1"/>
          </p:cNvSpPr>
          <p:nvPr>
            <p:ph idx="1"/>
          </p:nvPr>
        </p:nvSpPr>
        <p:spPr>
          <a:xfrm>
            <a:off x="394699" y="1596690"/>
            <a:ext cx="8534400" cy="4116448"/>
          </a:xfrm>
        </p:spPr>
        <p:txBody>
          <a:bodyPr>
            <a:normAutofit/>
          </a:bodyPr>
          <a:lstStyle/>
          <a:p>
            <a:pPr marL="285115" indent="-285115">
              <a:buClr>
                <a:srgbClr val="FFFFFF"/>
              </a:buClr>
            </a:pPr>
            <a:r>
              <a:rPr lang="en-US" sz="2400" dirty="0">
                <a:latin typeface="MS Sans Serif"/>
              </a:rPr>
              <a:t>Compliance with data governance and legal rules.</a:t>
            </a:r>
          </a:p>
          <a:p>
            <a:pPr marL="285115" indent="-285115">
              <a:buClr>
                <a:srgbClr val="FFFFFF"/>
              </a:buClr>
            </a:pPr>
            <a:r>
              <a:rPr lang="en-US" sz="2400" dirty="0">
                <a:latin typeface="MS Sans Serif"/>
              </a:rPr>
              <a:t>Proximity to Customers</a:t>
            </a:r>
          </a:p>
          <a:p>
            <a:pPr marL="285115" indent="-285115">
              <a:buClr>
                <a:srgbClr val="FFFFFF"/>
              </a:buClr>
            </a:pPr>
            <a:r>
              <a:rPr lang="en-US" sz="2400" dirty="0">
                <a:latin typeface="MS Sans Serif"/>
              </a:rPr>
              <a:t>Pricing</a:t>
            </a:r>
          </a:p>
          <a:p>
            <a:pPr marL="285115" indent="-285115">
              <a:buClr>
                <a:srgbClr val="FFFFFF"/>
              </a:buClr>
            </a:pPr>
            <a:r>
              <a:rPr lang="en-US" sz="2400" dirty="0">
                <a:latin typeface="MS Sans Serif"/>
              </a:rPr>
              <a:t>Available Services</a:t>
            </a:r>
          </a:p>
        </p:txBody>
      </p:sp>
    </p:spTree>
    <p:extLst>
      <p:ext uri="{BB962C8B-B14F-4D97-AF65-F5344CB8AC3E}">
        <p14:creationId xmlns:p14="http://schemas.microsoft.com/office/powerpoint/2010/main" val="1471386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6698D-ABF6-4B29-A3DC-113C020ED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8949" y="44046"/>
            <a:ext cx="1589913" cy="483704"/>
          </a:xfrm>
          <a:prstGeom prst="rect">
            <a:avLst/>
          </a:prstGeom>
        </p:spPr>
      </p:pic>
      <p:sp>
        <p:nvSpPr>
          <p:cNvPr id="3" name="Title 2">
            <a:extLst>
              <a:ext uri="{FF2B5EF4-FFF2-40B4-BE49-F238E27FC236}">
                <a16:creationId xmlns:a16="http://schemas.microsoft.com/office/drawing/2014/main" id="{BE675BA0-8F9A-4215-814F-B8F2D38843F5}"/>
              </a:ext>
            </a:extLst>
          </p:cNvPr>
          <p:cNvSpPr>
            <a:spLocks noGrp="1"/>
          </p:cNvSpPr>
          <p:nvPr>
            <p:ph type="title"/>
          </p:nvPr>
        </p:nvSpPr>
        <p:spPr>
          <a:xfrm>
            <a:off x="234172" y="140351"/>
            <a:ext cx="8534400" cy="1507067"/>
          </a:xfrm>
        </p:spPr>
        <p:txBody>
          <a:bodyPr/>
          <a:lstStyle/>
          <a:p>
            <a:r>
              <a:rPr lang="en-US" b="1" dirty="0">
                <a:latin typeface="MS Sans Serif"/>
                <a:ea typeface="+mj-lt"/>
                <a:cs typeface="+mj-lt"/>
              </a:rPr>
              <a:t>AWS Availability Zones</a:t>
            </a:r>
            <a:endParaRPr lang="en-US" dirty="0"/>
          </a:p>
        </p:txBody>
      </p:sp>
      <p:sp>
        <p:nvSpPr>
          <p:cNvPr id="4" name="Content Placeholder 3">
            <a:extLst>
              <a:ext uri="{FF2B5EF4-FFF2-40B4-BE49-F238E27FC236}">
                <a16:creationId xmlns:a16="http://schemas.microsoft.com/office/drawing/2014/main" id="{2DA110FA-F652-49C5-9909-B1E6D24EF5E5}"/>
              </a:ext>
            </a:extLst>
          </p:cNvPr>
          <p:cNvSpPr>
            <a:spLocks noGrp="1"/>
          </p:cNvSpPr>
          <p:nvPr>
            <p:ph idx="1"/>
          </p:nvPr>
        </p:nvSpPr>
        <p:spPr>
          <a:xfrm>
            <a:off x="394699" y="1596690"/>
            <a:ext cx="8534400" cy="4116448"/>
          </a:xfrm>
        </p:spPr>
        <p:txBody>
          <a:bodyPr>
            <a:normAutofit/>
          </a:bodyPr>
          <a:lstStyle/>
          <a:p>
            <a:pPr marL="285115" indent="-285115">
              <a:buClr>
                <a:srgbClr val="FFFFFF"/>
              </a:buClr>
            </a:pPr>
            <a:r>
              <a:rPr lang="en-US" sz="2400" dirty="0">
                <a:latin typeface="MS Sans Serif"/>
              </a:rPr>
              <a:t>Each region has multiple AZ's. (Min-2, Max-6)</a:t>
            </a:r>
          </a:p>
          <a:p>
            <a:pPr marL="285115" indent="-285115">
              <a:buClr>
                <a:srgbClr val="FFFFFF"/>
              </a:buClr>
            </a:pPr>
            <a:r>
              <a:rPr lang="en-US" sz="2400" dirty="0">
                <a:latin typeface="MS Sans Serif"/>
              </a:rPr>
              <a:t>Availability zones are nothing but data centers.</a:t>
            </a:r>
          </a:p>
          <a:p>
            <a:pPr marL="285115" indent="-285115">
              <a:buClr>
                <a:srgbClr val="FFFFFF"/>
              </a:buClr>
            </a:pPr>
            <a:r>
              <a:rPr lang="en-US" sz="2400" dirty="0">
                <a:latin typeface="MS Sans Serif"/>
              </a:rPr>
              <a:t>Availability zones are spread out in a region so that during any natural calamities at one availability zone it won't affect the other availability zone</a:t>
            </a:r>
          </a:p>
        </p:txBody>
      </p:sp>
    </p:spTree>
    <p:extLst>
      <p:ext uri="{BB962C8B-B14F-4D97-AF65-F5344CB8AC3E}">
        <p14:creationId xmlns:p14="http://schemas.microsoft.com/office/powerpoint/2010/main" val="2652390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6698D-ABF6-4B29-A3DC-113C020ED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8949" y="44046"/>
            <a:ext cx="1589913" cy="483704"/>
          </a:xfrm>
          <a:prstGeom prst="rect">
            <a:avLst/>
          </a:prstGeom>
        </p:spPr>
      </p:pic>
      <p:sp>
        <p:nvSpPr>
          <p:cNvPr id="3" name="Title 2">
            <a:extLst>
              <a:ext uri="{FF2B5EF4-FFF2-40B4-BE49-F238E27FC236}">
                <a16:creationId xmlns:a16="http://schemas.microsoft.com/office/drawing/2014/main" id="{BE675BA0-8F9A-4215-814F-B8F2D38843F5}"/>
              </a:ext>
            </a:extLst>
          </p:cNvPr>
          <p:cNvSpPr>
            <a:spLocks noGrp="1"/>
          </p:cNvSpPr>
          <p:nvPr>
            <p:ph type="title"/>
          </p:nvPr>
        </p:nvSpPr>
        <p:spPr>
          <a:xfrm>
            <a:off x="234172" y="140351"/>
            <a:ext cx="8534400" cy="1507067"/>
          </a:xfrm>
        </p:spPr>
        <p:txBody>
          <a:bodyPr/>
          <a:lstStyle/>
          <a:p>
            <a:r>
              <a:rPr lang="en-US" b="1" dirty="0">
                <a:latin typeface="MS Sans Serif"/>
                <a:ea typeface="+mj-lt"/>
                <a:cs typeface="+mj-lt"/>
              </a:rPr>
              <a:t>AWS Edge Locations</a:t>
            </a:r>
            <a:endParaRPr lang="en-US" dirty="0"/>
          </a:p>
        </p:txBody>
      </p:sp>
      <p:sp>
        <p:nvSpPr>
          <p:cNvPr id="4" name="Content Placeholder 3">
            <a:extLst>
              <a:ext uri="{FF2B5EF4-FFF2-40B4-BE49-F238E27FC236}">
                <a16:creationId xmlns:a16="http://schemas.microsoft.com/office/drawing/2014/main" id="{2DA110FA-F652-49C5-9909-B1E6D24EF5E5}"/>
              </a:ext>
            </a:extLst>
          </p:cNvPr>
          <p:cNvSpPr>
            <a:spLocks noGrp="1"/>
          </p:cNvSpPr>
          <p:nvPr>
            <p:ph idx="1"/>
          </p:nvPr>
        </p:nvSpPr>
        <p:spPr>
          <a:xfrm>
            <a:off x="394699" y="1596690"/>
            <a:ext cx="8534400" cy="4116448"/>
          </a:xfrm>
        </p:spPr>
        <p:txBody>
          <a:bodyPr>
            <a:normAutofit/>
          </a:bodyPr>
          <a:lstStyle/>
          <a:p>
            <a:pPr marL="285115" indent="-285115">
              <a:buClr>
                <a:srgbClr val="FFFFFF"/>
              </a:buClr>
            </a:pPr>
            <a:r>
              <a:rPr lang="en-US" sz="2400" dirty="0">
                <a:latin typeface="ms sans serif"/>
                <a:ea typeface="+mn-lt"/>
                <a:cs typeface="+mn-lt"/>
              </a:rPr>
              <a:t>Edge locations are used for caching the data.</a:t>
            </a:r>
          </a:p>
          <a:p>
            <a:pPr marL="285115" indent="-285115">
              <a:buClr>
                <a:srgbClr val="FFFFFF"/>
              </a:buClr>
            </a:pPr>
            <a:r>
              <a:rPr lang="en-US" sz="2400" dirty="0">
                <a:latin typeface="ms sans serif"/>
                <a:ea typeface="+mn-lt"/>
                <a:cs typeface="+mn-lt"/>
              </a:rPr>
              <a:t>For example, a user in India accessing a file from US east region for the first time the file will be accessed from US East region. If any user from India tries to access the same file they can directly access it from caching server in India.</a:t>
            </a:r>
          </a:p>
          <a:p>
            <a:pPr marL="285115" indent="-285115">
              <a:buClr>
                <a:srgbClr val="FFFFFF"/>
              </a:buClr>
            </a:pPr>
            <a:endParaRPr lang="en-US" sz="2400" dirty="0">
              <a:latin typeface="ms sans serif"/>
              <a:ea typeface="+mn-lt"/>
              <a:cs typeface="+mn-lt"/>
            </a:endParaRPr>
          </a:p>
        </p:txBody>
      </p:sp>
    </p:spTree>
    <p:extLst>
      <p:ext uri="{BB962C8B-B14F-4D97-AF65-F5344CB8AC3E}">
        <p14:creationId xmlns:p14="http://schemas.microsoft.com/office/powerpoint/2010/main" val="1044440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6698D-ABF6-4B29-A3DC-113C020ED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8949" y="44046"/>
            <a:ext cx="1589913" cy="483704"/>
          </a:xfrm>
          <a:prstGeom prst="rect">
            <a:avLst/>
          </a:prstGeom>
        </p:spPr>
      </p:pic>
      <p:sp>
        <p:nvSpPr>
          <p:cNvPr id="3" name="Title 2">
            <a:extLst>
              <a:ext uri="{FF2B5EF4-FFF2-40B4-BE49-F238E27FC236}">
                <a16:creationId xmlns:a16="http://schemas.microsoft.com/office/drawing/2014/main" id="{BE675BA0-8F9A-4215-814F-B8F2D38843F5}"/>
              </a:ext>
            </a:extLst>
          </p:cNvPr>
          <p:cNvSpPr>
            <a:spLocks noGrp="1"/>
          </p:cNvSpPr>
          <p:nvPr>
            <p:ph type="title"/>
          </p:nvPr>
        </p:nvSpPr>
        <p:spPr>
          <a:xfrm>
            <a:off x="234172" y="140351"/>
            <a:ext cx="8534400" cy="1507067"/>
          </a:xfrm>
        </p:spPr>
        <p:txBody>
          <a:bodyPr/>
          <a:lstStyle/>
          <a:p>
            <a:r>
              <a:rPr lang="en-US" b="1" dirty="0">
                <a:latin typeface="MS Sans Serif"/>
                <a:ea typeface="+mj-lt"/>
                <a:cs typeface="+mj-lt"/>
              </a:rPr>
              <a:t>OVERVIEW</a:t>
            </a:r>
            <a:endParaRPr lang="en-US">
              <a:latin typeface="MS Sans Serif"/>
            </a:endParaRPr>
          </a:p>
        </p:txBody>
      </p:sp>
      <p:sp>
        <p:nvSpPr>
          <p:cNvPr id="4" name="Content Placeholder 3">
            <a:extLst>
              <a:ext uri="{FF2B5EF4-FFF2-40B4-BE49-F238E27FC236}">
                <a16:creationId xmlns:a16="http://schemas.microsoft.com/office/drawing/2014/main" id="{2DA110FA-F652-49C5-9909-B1E6D24EF5E5}"/>
              </a:ext>
            </a:extLst>
          </p:cNvPr>
          <p:cNvSpPr>
            <a:spLocks noGrp="1"/>
          </p:cNvSpPr>
          <p:nvPr>
            <p:ph idx="1"/>
          </p:nvPr>
        </p:nvSpPr>
        <p:spPr>
          <a:xfrm>
            <a:off x="394699" y="1596690"/>
            <a:ext cx="8534400" cy="4116448"/>
          </a:xfrm>
        </p:spPr>
        <p:txBody>
          <a:bodyPr>
            <a:normAutofit lnSpcReduction="10000"/>
          </a:bodyPr>
          <a:lstStyle/>
          <a:p>
            <a:pPr marL="285115" indent="-285115">
              <a:buClr>
                <a:srgbClr val="FFFFFF"/>
              </a:buClr>
            </a:pPr>
            <a:r>
              <a:rPr lang="en-US" sz="2400" dirty="0">
                <a:latin typeface="MS Sans Serif"/>
                <a:ea typeface="+mn-lt"/>
                <a:cs typeface="+mn-lt"/>
              </a:rPr>
              <a:t>IAM stands for Identity and Access Management.</a:t>
            </a:r>
            <a:endParaRPr lang="en-US" sz="2400" dirty="0">
              <a:latin typeface="MS Sans Serif"/>
            </a:endParaRPr>
          </a:p>
          <a:p>
            <a:pPr marL="285115" indent="-285115">
              <a:buClr>
                <a:srgbClr val="FFFFFF"/>
              </a:buClr>
            </a:pPr>
            <a:r>
              <a:rPr lang="en-US" sz="2400" dirty="0">
                <a:latin typeface="MS Sans Serif"/>
                <a:ea typeface="+mn-lt"/>
                <a:cs typeface="+mn-lt"/>
              </a:rPr>
              <a:t>IAM is web service that enables you to manage the access to AWS services and resources securely.</a:t>
            </a:r>
            <a:endParaRPr lang="en-US" sz="2400">
              <a:latin typeface="MS Sans Serif"/>
            </a:endParaRPr>
          </a:p>
          <a:p>
            <a:pPr marL="285115" indent="-285115">
              <a:buClr>
                <a:srgbClr val="FFFFFF"/>
              </a:buClr>
            </a:pPr>
            <a:r>
              <a:rPr lang="en-US" sz="2400" dirty="0">
                <a:latin typeface="MS Sans Serif"/>
                <a:ea typeface="+mn-lt"/>
                <a:cs typeface="+mn-lt"/>
              </a:rPr>
              <a:t>It helps you control who is authenticated and authorized to use these services and resources.</a:t>
            </a:r>
            <a:endParaRPr lang="en-US" sz="2400" dirty="0">
              <a:latin typeface="MS Sans Serif"/>
            </a:endParaRPr>
          </a:p>
          <a:p>
            <a:pPr marL="285115" indent="-285115">
              <a:buClr>
                <a:srgbClr val="FFFFFF"/>
              </a:buClr>
            </a:pPr>
            <a:r>
              <a:rPr lang="en-US" sz="2400" dirty="0">
                <a:latin typeface="MS Sans Serif"/>
                <a:ea typeface="+mn-lt"/>
                <a:cs typeface="+mn-lt"/>
              </a:rPr>
              <a:t>Used by and integrates well with virtually every other AWS service.</a:t>
            </a:r>
            <a:endParaRPr lang="en-US" sz="2400" dirty="0">
              <a:latin typeface="MS Sans Serif"/>
            </a:endParaRPr>
          </a:p>
          <a:p>
            <a:pPr marL="285115" indent="-285115">
              <a:buClr>
                <a:srgbClr val="FFFFFF"/>
              </a:buClr>
            </a:pPr>
            <a:r>
              <a:rPr lang="en-US" sz="2400" dirty="0">
                <a:latin typeface="MS Sans Serif"/>
                <a:ea typeface="+mn-lt"/>
                <a:cs typeface="+mn-lt"/>
              </a:rPr>
              <a:t>Service usage is FREE!</a:t>
            </a:r>
            <a:endParaRPr lang="en-US" sz="2400" dirty="0">
              <a:latin typeface="MS Sans Serif"/>
            </a:endParaRPr>
          </a:p>
          <a:p>
            <a:pPr marL="0" indent="0">
              <a:buClr>
                <a:srgbClr val="FFFFFF"/>
              </a:buClr>
              <a:buNone/>
            </a:pPr>
            <a:br>
              <a:rPr lang="en-US" dirty="0"/>
            </a:br>
            <a:endParaRPr lang="en-US" sz="2400">
              <a:latin typeface="MS Sans Serif"/>
            </a:endParaRPr>
          </a:p>
        </p:txBody>
      </p:sp>
    </p:spTree>
    <p:extLst>
      <p:ext uri="{BB962C8B-B14F-4D97-AF65-F5344CB8AC3E}">
        <p14:creationId xmlns:p14="http://schemas.microsoft.com/office/powerpoint/2010/main" val="3105152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6698D-ABF6-4B29-A3DC-113C020ED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8949" y="44046"/>
            <a:ext cx="1589913" cy="483704"/>
          </a:xfrm>
          <a:prstGeom prst="rect">
            <a:avLst/>
          </a:prstGeom>
        </p:spPr>
      </p:pic>
      <p:sp>
        <p:nvSpPr>
          <p:cNvPr id="3" name="Title 2">
            <a:extLst>
              <a:ext uri="{FF2B5EF4-FFF2-40B4-BE49-F238E27FC236}">
                <a16:creationId xmlns:a16="http://schemas.microsoft.com/office/drawing/2014/main" id="{BE675BA0-8F9A-4215-814F-B8F2D38843F5}"/>
              </a:ext>
            </a:extLst>
          </p:cNvPr>
          <p:cNvSpPr>
            <a:spLocks noGrp="1"/>
          </p:cNvSpPr>
          <p:nvPr>
            <p:ph type="title"/>
          </p:nvPr>
        </p:nvSpPr>
        <p:spPr>
          <a:xfrm>
            <a:off x="234172" y="140351"/>
            <a:ext cx="8534400" cy="1507067"/>
          </a:xfrm>
        </p:spPr>
        <p:txBody>
          <a:bodyPr/>
          <a:lstStyle/>
          <a:p>
            <a:r>
              <a:rPr lang="en-US" b="1" dirty="0">
                <a:latin typeface="MS Sans Serif"/>
                <a:ea typeface="+mj-lt"/>
                <a:cs typeface="+mj-lt"/>
              </a:rPr>
              <a:t>Features of </a:t>
            </a:r>
            <a:r>
              <a:rPr lang="en-US" b="1" dirty="0" err="1">
                <a:latin typeface="MS Sans Serif"/>
                <a:ea typeface="+mj-lt"/>
                <a:cs typeface="+mj-lt"/>
              </a:rPr>
              <a:t>iAM</a:t>
            </a:r>
            <a:endParaRPr lang="en-US" dirty="0" err="1"/>
          </a:p>
        </p:txBody>
      </p:sp>
      <p:sp>
        <p:nvSpPr>
          <p:cNvPr id="4" name="Content Placeholder 3">
            <a:extLst>
              <a:ext uri="{FF2B5EF4-FFF2-40B4-BE49-F238E27FC236}">
                <a16:creationId xmlns:a16="http://schemas.microsoft.com/office/drawing/2014/main" id="{2DA110FA-F652-49C5-9909-B1E6D24EF5E5}"/>
              </a:ext>
            </a:extLst>
          </p:cNvPr>
          <p:cNvSpPr>
            <a:spLocks noGrp="1"/>
          </p:cNvSpPr>
          <p:nvPr>
            <p:ph idx="1"/>
          </p:nvPr>
        </p:nvSpPr>
        <p:spPr>
          <a:xfrm>
            <a:off x="394699" y="1596690"/>
            <a:ext cx="8534400" cy="4116448"/>
          </a:xfrm>
        </p:spPr>
        <p:txBody>
          <a:bodyPr>
            <a:normAutofit/>
          </a:bodyPr>
          <a:lstStyle/>
          <a:p>
            <a:pPr marL="285115" indent="-285115">
              <a:buClr>
                <a:srgbClr val="FFFFFF"/>
              </a:buClr>
            </a:pPr>
            <a:r>
              <a:rPr lang="en-US" sz="2400" dirty="0">
                <a:latin typeface="MS Sans Serif"/>
                <a:ea typeface="+mn-lt"/>
                <a:cs typeface="+mn-lt"/>
              </a:rPr>
              <a:t>Securely manage services and resources.</a:t>
            </a:r>
          </a:p>
          <a:p>
            <a:pPr marL="285115" indent="-285115">
              <a:buClr>
                <a:srgbClr val="FFFFFF"/>
              </a:buClr>
            </a:pPr>
            <a:r>
              <a:rPr lang="en-US" sz="2400" dirty="0">
                <a:latin typeface="MS Sans Serif"/>
                <a:ea typeface="+mn-lt"/>
                <a:cs typeface="+mn-lt"/>
              </a:rPr>
              <a:t>Creates IAM principals such as Users, Groups and Roles.</a:t>
            </a:r>
            <a:endParaRPr lang="en-US">
              <a:latin typeface="MS Sans Serif"/>
            </a:endParaRPr>
          </a:p>
          <a:p>
            <a:pPr marL="285115" indent="-285115">
              <a:buClr>
                <a:srgbClr val="FFFFFF"/>
              </a:buClr>
            </a:pPr>
            <a:r>
              <a:rPr lang="en-US" sz="2400" dirty="0">
                <a:latin typeface="MS Sans Serif"/>
                <a:ea typeface="+mn-lt"/>
                <a:cs typeface="+mn-lt"/>
              </a:rPr>
              <a:t>Allow/Deny access via IAM Policy.</a:t>
            </a:r>
            <a:endParaRPr lang="en-US">
              <a:latin typeface="MS Sans Serif"/>
            </a:endParaRPr>
          </a:p>
          <a:p>
            <a:pPr marL="285115" indent="-285115">
              <a:buClr>
                <a:srgbClr val="FFFFFF"/>
              </a:buClr>
            </a:pPr>
            <a:r>
              <a:rPr lang="en-US" sz="2400" dirty="0">
                <a:latin typeface="MS Sans Serif"/>
                <a:ea typeface="+mn-lt"/>
                <a:cs typeface="+mn-lt"/>
              </a:rPr>
              <a:t>Supports Identity Federation.</a:t>
            </a:r>
            <a:endParaRPr lang="en-US">
              <a:latin typeface="MS Sans Serif"/>
              <a:ea typeface="+mn-lt"/>
              <a:cs typeface="+mn-lt"/>
            </a:endParaRPr>
          </a:p>
          <a:p>
            <a:pPr marL="285115" indent="-285115">
              <a:buClr>
                <a:srgbClr val="FFFFFF"/>
              </a:buClr>
            </a:pPr>
            <a:r>
              <a:rPr lang="en-US" sz="2400" dirty="0">
                <a:latin typeface="MS Sans Serif"/>
                <a:ea typeface="+mn-lt"/>
                <a:cs typeface="+mn-lt"/>
              </a:rPr>
              <a:t>Provides Multi-Factor Authentication.</a:t>
            </a:r>
            <a:endParaRPr lang="en-US">
              <a:latin typeface="MS Sans Serif"/>
              <a:ea typeface="+mn-lt"/>
              <a:cs typeface="+mn-lt"/>
            </a:endParaRPr>
          </a:p>
          <a:p>
            <a:pPr marL="285115" indent="-285115">
              <a:buClr>
                <a:srgbClr val="FFFFFF"/>
              </a:buClr>
            </a:pPr>
            <a:r>
              <a:rPr lang="en-US" sz="2400" dirty="0">
                <a:latin typeface="MS Sans Serif"/>
                <a:ea typeface="+mn-lt"/>
                <a:cs typeface="+mn-lt"/>
              </a:rPr>
              <a:t>Provides Policy Simulator.</a:t>
            </a:r>
            <a:endParaRPr lang="en-US">
              <a:latin typeface="MS Sans Serif"/>
            </a:endParaRPr>
          </a:p>
          <a:p>
            <a:pPr marL="0" indent="0">
              <a:buClr>
                <a:srgbClr val="FFFFFF"/>
              </a:buClr>
              <a:buNone/>
            </a:pPr>
            <a:endParaRPr lang="en-US" sz="2400" dirty="0">
              <a:latin typeface="MS Sans Serif"/>
            </a:endParaRPr>
          </a:p>
        </p:txBody>
      </p:sp>
    </p:spTree>
    <p:extLst>
      <p:ext uri="{BB962C8B-B14F-4D97-AF65-F5344CB8AC3E}">
        <p14:creationId xmlns:p14="http://schemas.microsoft.com/office/powerpoint/2010/main" val="5841174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18</Slides>
  <Notes>0</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office theme</vt:lpstr>
      <vt:lpstr>Slice</vt:lpstr>
      <vt:lpstr>PowerPoint Presentation</vt:lpstr>
      <vt:lpstr>AGENDA</vt:lpstr>
      <vt:lpstr>AWS Global Infrastrucutre</vt:lpstr>
      <vt:lpstr>AWS REGIONS</vt:lpstr>
      <vt:lpstr>How to choose region?</vt:lpstr>
      <vt:lpstr>AWS Availability Zones</vt:lpstr>
      <vt:lpstr>AWS Edge Locations</vt:lpstr>
      <vt:lpstr>OVERVIEW</vt:lpstr>
      <vt:lpstr>Features of iAM</vt:lpstr>
      <vt:lpstr>IAM Terminologies</vt:lpstr>
      <vt:lpstr>Getting started with iam</vt:lpstr>
      <vt:lpstr>IAM Users and GROUPS</vt:lpstr>
      <vt:lpstr>IAM Policies</vt:lpstr>
      <vt:lpstr>IDENTITY BASED POLICIES</vt:lpstr>
      <vt:lpstr>RESOURCE BASED POLICIES</vt:lpstr>
      <vt:lpstr>TEMplate of an IAM policy</vt:lpstr>
      <vt:lpstr>Conflicting permissions</vt:lpstr>
      <vt:lpstr>POLICY EVALUATION LOGIC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151</cp:revision>
  <dcterms:created xsi:type="dcterms:W3CDTF">2013-07-15T20:26:40Z</dcterms:created>
  <dcterms:modified xsi:type="dcterms:W3CDTF">2021-07-25T03:32:27Z</dcterms:modified>
</cp:coreProperties>
</file>