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77" r:id="rId2"/>
    <p:sldId id="278" r:id="rId3"/>
    <p:sldId id="287" r:id="rId4"/>
    <p:sldId id="288" r:id="rId5"/>
    <p:sldId id="279" r:id="rId6"/>
    <p:sldId id="280" r:id="rId7"/>
    <p:sldId id="281" r:id="rId8"/>
    <p:sldId id="282"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49B4E-4A21-4F1D-8C34-574A1C488A89}" v="1241" dt="2021-07-18T04:00:56.089"/>
    <p1510:client id="{A31F2F67-9977-429B-9236-A902D918F62D}" v="460" dt="2021-07-25T03:10:33.725"/>
    <p1510:client id="{B1F7CCC7-4642-4CEA-B42C-D1EED186B285}" v="17" dt="2021-07-18T07:31:13.421"/>
    <p1510:client id="{B4D17CE4-EFD1-4E53-B5AA-3FF67F201CB8}" v="2" dt="2021-07-24T07:48:55.417"/>
    <p1510:client id="{BA01B029-FEB1-4BC3-9C95-95DB44A4AD31}" v="310" dt="2021-07-18T19:34:54.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1F7CCC7-4642-4CEA-B42C-D1EED186B285}"/>
    <pc:docChg chg="modSld">
      <pc:chgData name="Guest User" userId="" providerId="Windows Live" clId="Web-{B1F7CCC7-4642-4CEA-B42C-D1EED186B285}" dt="2021-07-18T07:31:13.421" v="7" actId="14100"/>
      <pc:docMkLst>
        <pc:docMk/>
      </pc:docMkLst>
      <pc:sldChg chg="addSp delSp modSp">
        <pc:chgData name="Guest User" userId="" providerId="Windows Live" clId="Web-{B1F7CCC7-4642-4CEA-B42C-D1EED186B285}" dt="2021-07-18T07:31:13.421" v="7" actId="14100"/>
        <pc:sldMkLst>
          <pc:docMk/>
          <pc:sldMk cId="109857222" sldId="256"/>
        </pc:sldMkLst>
        <pc:spChg chg="add del">
          <ac:chgData name="Guest User" userId="" providerId="Windows Live" clId="Web-{B1F7CCC7-4642-4CEA-B42C-D1EED186B285}" dt="2021-07-18T07:30:11.997" v="1"/>
          <ac:spMkLst>
            <pc:docMk/>
            <pc:sldMk cId="109857222" sldId="256"/>
            <ac:spMk id="4" creationId="{B7D7FE3E-E971-478F-BE71-F4101C4B6974}"/>
          </ac:spMkLst>
        </pc:spChg>
        <pc:picChg chg="add mod">
          <ac:chgData name="Guest User" userId="" providerId="Windows Live" clId="Web-{B1F7CCC7-4642-4CEA-B42C-D1EED186B285}" dt="2021-07-18T07:31:13.421" v="7" actId="14100"/>
          <ac:picMkLst>
            <pc:docMk/>
            <pc:sldMk cId="109857222" sldId="256"/>
            <ac:picMk id="5" creationId="{668F73FC-D23D-4A2A-8AE7-56B8F6B7A47B}"/>
          </ac:picMkLst>
        </pc:picChg>
      </pc:sldChg>
    </pc:docChg>
  </pc:docChgLst>
  <pc:docChgLst>
    <pc:chgData name="Sachin Agarwal" userId="bc6a0d355771dc75" providerId="Windows Live" clId="Web-{3D449B4E-4A21-4F1D-8C34-574A1C488A89}"/>
    <pc:docChg chg="addSld modSld">
      <pc:chgData name="Sachin Agarwal" userId="bc6a0d355771dc75" providerId="Windows Live" clId="Web-{3D449B4E-4A21-4F1D-8C34-574A1C488A89}" dt="2021-07-18T04:00:54.214" v="589" actId="20577"/>
      <pc:docMkLst>
        <pc:docMk/>
      </pc:docMkLst>
      <pc:sldChg chg="modSp">
        <pc:chgData name="Sachin Agarwal" userId="bc6a0d355771dc75" providerId="Windows Live" clId="Web-{3D449B4E-4A21-4F1D-8C34-574A1C488A89}" dt="2021-07-18T02:57:03.569" v="101" actId="20577"/>
        <pc:sldMkLst>
          <pc:docMk/>
          <pc:sldMk cId="109857222" sldId="256"/>
        </pc:sldMkLst>
        <pc:spChg chg="mod">
          <ac:chgData name="Sachin Agarwal" userId="bc6a0d355771dc75" providerId="Windows Live" clId="Web-{3D449B4E-4A21-4F1D-8C34-574A1C488A89}" dt="2021-07-18T02:57:03.569" v="101" actId="20577"/>
          <ac:spMkLst>
            <pc:docMk/>
            <pc:sldMk cId="109857222" sldId="256"/>
            <ac:spMk id="2" creationId="{00000000-0000-0000-0000-000000000000}"/>
          </ac:spMkLst>
        </pc:spChg>
        <pc:spChg chg="mod">
          <ac:chgData name="Sachin Agarwal" userId="bc6a0d355771dc75" providerId="Windows Live" clId="Web-{3D449B4E-4A21-4F1D-8C34-574A1C488A89}" dt="2021-07-18T02:54:41.754" v="19" actId="20577"/>
          <ac:spMkLst>
            <pc:docMk/>
            <pc:sldMk cId="109857222" sldId="256"/>
            <ac:spMk id="3" creationId="{00000000-0000-0000-0000-000000000000}"/>
          </ac:spMkLst>
        </pc:spChg>
      </pc:sldChg>
      <pc:sldChg chg="modSp new">
        <pc:chgData name="Sachin Agarwal" userId="bc6a0d355771dc75" providerId="Windows Live" clId="Web-{3D449B4E-4A21-4F1D-8C34-574A1C488A89}" dt="2021-07-18T03:04:17.326" v="429" actId="20577"/>
        <pc:sldMkLst>
          <pc:docMk/>
          <pc:sldMk cId="1077983419" sldId="257"/>
        </pc:sldMkLst>
        <pc:spChg chg="mod">
          <ac:chgData name="Sachin Agarwal" userId="bc6a0d355771dc75" providerId="Windows Live" clId="Web-{3D449B4E-4A21-4F1D-8C34-574A1C488A89}" dt="2021-07-18T02:57:12.897" v="113" actId="20577"/>
          <ac:spMkLst>
            <pc:docMk/>
            <pc:sldMk cId="1077983419" sldId="257"/>
            <ac:spMk id="2" creationId="{18533B97-7E6A-4DA5-8F8E-F2A6370045C3}"/>
          </ac:spMkLst>
        </pc:spChg>
        <pc:spChg chg="mod">
          <ac:chgData name="Sachin Agarwal" userId="bc6a0d355771dc75" providerId="Windows Live" clId="Web-{3D449B4E-4A21-4F1D-8C34-574A1C488A89}" dt="2021-07-18T03:04:17.326" v="429" actId="20577"/>
          <ac:spMkLst>
            <pc:docMk/>
            <pc:sldMk cId="1077983419" sldId="257"/>
            <ac:spMk id="3" creationId="{055BCD2C-1CCA-454B-ACF5-EA56B5AC4D30}"/>
          </ac:spMkLst>
        </pc:spChg>
      </pc:sldChg>
      <pc:sldChg chg="addSp delSp modSp new">
        <pc:chgData name="Sachin Agarwal" userId="bc6a0d355771dc75" providerId="Windows Live" clId="Web-{3D449B4E-4A21-4F1D-8C34-574A1C488A89}" dt="2021-07-18T03:48:05.153" v="430"/>
        <pc:sldMkLst>
          <pc:docMk/>
          <pc:sldMk cId="3625573408" sldId="258"/>
        </pc:sldMkLst>
        <pc:spChg chg="mod">
          <ac:chgData name="Sachin Agarwal" userId="bc6a0d355771dc75" providerId="Windows Live" clId="Web-{3D449B4E-4A21-4F1D-8C34-574A1C488A89}" dt="2021-07-18T02:57:45.210" v="144" actId="20577"/>
          <ac:spMkLst>
            <pc:docMk/>
            <pc:sldMk cId="3625573408" sldId="258"/>
            <ac:spMk id="2" creationId="{F0051CFB-618C-4BC5-A9AE-627E48AE56B7}"/>
          </ac:spMkLst>
        </pc:spChg>
        <pc:spChg chg="del">
          <ac:chgData name="Sachin Agarwal" userId="bc6a0d355771dc75" providerId="Windows Live" clId="Web-{3D449B4E-4A21-4F1D-8C34-574A1C488A89}" dt="2021-07-18T03:48:05.153" v="430"/>
          <ac:spMkLst>
            <pc:docMk/>
            <pc:sldMk cId="3625573408" sldId="258"/>
            <ac:spMk id="3" creationId="{2806DC9B-C92D-4AE7-9AF4-468E516E1CF1}"/>
          </ac:spMkLst>
        </pc:spChg>
        <pc:picChg chg="add mod ord">
          <ac:chgData name="Sachin Agarwal" userId="bc6a0d355771dc75" providerId="Windows Live" clId="Web-{3D449B4E-4A21-4F1D-8C34-574A1C488A89}" dt="2021-07-18T03:48:05.153" v="430"/>
          <ac:picMkLst>
            <pc:docMk/>
            <pc:sldMk cId="3625573408" sldId="258"/>
            <ac:picMk id="4" creationId="{CEAF336D-78D1-41BD-8E52-5DCC1B325110}"/>
          </ac:picMkLst>
        </pc:picChg>
      </pc:sldChg>
      <pc:sldChg chg="modSp new">
        <pc:chgData name="Sachin Agarwal" userId="bc6a0d355771dc75" providerId="Windows Live" clId="Web-{3D449B4E-4A21-4F1D-8C34-574A1C488A89}" dt="2021-07-18T03:50:26.327" v="562" actId="20577"/>
        <pc:sldMkLst>
          <pc:docMk/>
          <pc:sldMk cId="1169575535" sldId="259"/>
        </pc:sldMkLst>
        <pc:spChg chg="mod">
          <ac:chgData name="Sachin Agarwal" userId="bc6a0d355771dc75" providerId="Windows Live" clId="Web-{3D449B4E-4A21-4F1D-8C34-574A1C488A89}" dt="2021-07-18T02:57:57.273" v="146" actId="20577"/>
          <ac:spMkLst>
            <pc:docMk/>
            <pc:sldMk cId="1169575535" sldId="259"/>
            <ac:spMk id="2" creationId="{C2DDE5F1-C7F3-4E5B-985F-53AC5BF38AB5}"/>
          </ac:spMkLst>
        </pc:spChg>
        <pc:spChg chg="mod">
          <ac:chgData name="Sachin Agarwal" userId="bc6a0d355771dc75" providerId="Windows Live" clId="Web-{3D449B4E-4A21-4F1D-8C34-574A1C488A89}" dt="2021-07-18T03:50:26.327" v="562" actId="20577"/>
          <ac:spMkLst>
            <pc:docMk/>
            <pc:sldMk cId="1169575535" sldId="259"/>
            <ac:spMk id="3" creationId="{E01D5188-D8DC-4E42-BF25-D45ECD78E4D4}"/>
          </ac:spMkLst>
        </pc:spChg>
      </pc:sldChg>
      <pc:sldChg chg="modSp new">
        <pc:chgData name="Sachin Agarwal" userId="bc6a0d355771dc75" providerId="Windows Live" clId="Web-{3D449B4E-4A21-4F1D-8C34-574A1C488A89}" dt="2021-07-18T03:51:28.313" v="563" actId="20577"/>
        <pc:sldMkLst>
          <pc:docMk/>
          <pc:sldMk cId="3674104598" sldId="260"/>
        </pc:sldMkLst>
        <pc:spChg chg="mod">
          <ac:chgData name="Sachin Agarwal" userId="bc6a0d355771dc75" providerId="Windows Live" clId="Web-{3D449B4E-4A21-4F1D-8C34-574A1C488A89}" dt="2021-07-18T02:58:02.617" v="161" actId="20577"/>
          <ac:spMkLst>
            <pc:docMk/>
            <pc:sldMk cId="3674104598" sldId="260"/>
            <ac:spMk id="2" creationId="{0E1F1423-19EC-4FA8-B01C-9200EF67E1E6}"/>
          </ac:spMkLst>
        </pc:spChg>
        <pc:spChg chg="mod">
          <ac:chgData name="Sachin Agarwal" userId="bc6a0d355771dc75" providerId="Windows Live" clId="Web-{3D449B4E-4A21-4F1D-8C34-574A1C488A89}" dt="2021-07-18T03:51:28.313" v="563" actId="20577"/>
          <ac:spMkLst>
            <pc:docMk/>
            <pc:sldMk cId="3674104598" sldId="260"/>
            <ac:spMk id="3" creationId="{ED78A9CC-1D5B-46A8-BF9E-A1621CC7F000}"/>
          </ac:spMkLst>
        </pc:spChg>
      </pc:sldChg>
      <pc:sldChg chg="modSp new">
        <pc:chgData name="Sachin Agarwal" userId="bc6a0d355771dc75" providerId="Windows Live" clId="Web-{3D449B4E-4A21-4F1D-8C34-574A1C488A89}" dt="2021-07-18T03:53:43.221" v="566" actId="20577"/>
        <pc:sldMkLst>
          <pc:docMk/>
          <pc:sldMk cId="832820150" sldId="261"/>
        </pc:sldMkLst>
        <pc:spChg chg="mod">
          <ac:chgData name="Sachin Agarwal" userId="bc6a0d355771dc75" providerId="Windows Live" clId="Web-{3D449B4E-4A21-4F1D-8C34-574A1C488A89}" dt="2021-07-18T02:58:10.289" v="167" actId="20577"/>
          <ac:spMkLst>
            <pc:docMk/>
            <pc:sldMk cId="832820150" sldId="261"/>
            <ac:spMk id="2" creationId="{F05AD337-C738-453C-AC73-E4744763AE35}"/>
          </ac:spMkLst>
        </pc:spChg>
        <pc:spChg chg="mod">
          <ac:chgData name="Sachin Agarwal" userId="bc6a0d355771dc75" providerId="Windows Live" clId="Web-{3D449B4E-4A21-4F1D-8C34-574A1C488A89}" dt="2021-07-18T03:53:43.221" v="566" actId="20577"/>
          <ac:spMkLst>
            <pc:docMk/>
            <pc:sldMk cId="832820150" sldId="261"/>
            <ac:spMk id="3" creationId="{F7C8BDF4-2AFB-444C-81FF-000E38D1BFF7}"/>
          </ac:spMkLst>
        </pc:spChg>
      </pc:sldChg>
      <pc:sldChg chg="modSp new">
        <pc:chgData name="Sachin Agarwal" userId="bc6a0d355771dc75" providerId="Windows Live" clId="Web-{3D449B4E-4A21-4F1D-8C34-574A1C488A89}" dt="2021-07-18T03:55:28.708" v="573" actId="20577"/>
        <pc:sldMkLst>
          <pc:docMk/>
          <pc:sldMk cId="1595022684" sldId="262"/>
        </pc:sldMkLst>
        <pc:spChg chg="mod">
          <ac:chgData name="Sachin Agarwal" userId="bc6a0d355771dc75" providerId="Windows Live" clId="Web-{3D449B4E-4A21-4F1D-8C34-574A1C488A89}" dt="2021-07-18T02:58:32.867" v="195" actId="20577"/>
          <ac:spMkLst>
            <pc:docMk/>
            <pc:sldMk cId="1595022684" sldId="262"/>
            <ac:spMk id="2" creationId="{1845B098-C88E-44BF-8F23-3C3840E30EE7}"/>
          </ac:spMkLst>
        </pc:spChg>
        <pc:spChg chg="mod">
          <ac:chgData name="Sachin Agarwal" userId="bc6a0d355771dc75" providerId="Windows Live" clId="Web-{3D449B4E-4A21-4F1D-8C34-574A1C488A89}" dt="2021-07-18T03:55:28.708" v="573" actId="20577"/>
          <ac:spMkLst>
            <pc:docMk/>
            <pc:sldMk cId="1595022684" sldId="262"/>
            <ac:spMk id="3" creationId="{1675A237-46A5-4B0E-A518-6B38220CCADB}"/>
          </ac:spMkLst>
        </pc:spChg>
      </pc:sldChg>
      <pc:sldChg chg="modSp new">
        <pc:chgData name="Sachin Agarwal" userId="bc6a0d355771dc75" providerId="Windows Live" clId="Web-{3D449B4E-4A21-4F1D-8C34-574A1C488A89}" dt="2021-07-18T03:56:27.256" v="576" actId="20577"/>
        <pc:sldMkLst>
          <pc:docMk/>
          <pc:sldMk cId="2038289884" sldId="263"/>
        </pc:sldMkLst>
        <pc:spChg chg="mod">
          <ac:chgData name="Sachin Agarwal" userId="bc6a0d355771dc75" providerId="Windows Live" clId="Web-{3D449B4E-4A21-4F1D-8C34-574A1C488A89}" dt="2021-07-18T02:58:54.992" v="210" actId="20577"/>
          <ac:spMkLst>
            <pc:docMk/>
            <pc:sldMk cId="2038289884" sldId="263"/>
            <ac:spMk id="2" creationId="{14CAA581-A3F7-4F36-8B3B-CF6DE20C1E1F}"/>
          </ac:spMkLst>
        </pc:spChg>
        <pc:spChg chg="mod">
          <ac:chgData name="Sachin Agarwal" userId="bc6a0d355771dc75" providerId="Windows Live" clId="Web-{3D449B4E-4A21-4F1D-8C34-574A1C488A89}" dt="2021-07-18T03:56:27.256" v="576" actId="20577"/>
          <ac:spMkLst>
            <pc:docMk/>
            <pc:sldMk cId="2038289884" sldId="263"/>
            <ac:spMk id="3" creationId="{6A0FD03C-E284-475B-A850-88309C3B1A4C}"/>
          </ac:spMkLst>
        </pc:spChg>
      </pc:sldChg>
      <pc:sldChg chg="modSp new">
        <pc:chgData name="Sachin Agarwal" userId="bc6a0d355771dc75" providerId="Windows Live" clId="Web-{3D449B4E-4A21-4F1D-8C34-574A1C488A89}" dt="2021-07-18T04:00:15.025" v="587" actId="20577"/>
        <pc:sldMkLst>
          <pc:docMk/>
          <pc:sldMk cId="3348412947" sldId="264"/>
        </pc:sldMkLst>
        <pc:spChg chg="mod">
          <ac:chgData name="Sachin Agarwal" userId="bc6a0d355771dc75" providerId="Windows Live" clId="Web-{3D449B4E-4A21-4F1D-8C34-574A1C488A89}" dt="2021-07-18T03:59:47.931" v="581" actId="20577"/>
          <ac:spMkLst>
            <pc:docMk/>
            <pc:sldMk cId="3348412947" sldId="264"/>
            <ac:spMk id="2" creationId="{78DDDA67-A743-4782-9135-0EECD57BE5F0}"/>
          </ac:spMkLst>
        </pc:spChg>
        <pc:spChg chg="mod">
          <ac:chgData name="Sachin Agarwal" userId="bc6a0d355771dc75" providerId="Windows Live" clId="Web-{3D449B4E-4A21-4F1D-8C34-574A1C488A89}" dt="2021-07-18T04:00:15.025" v="587" actId="20577"/>
          <ac:spMkLst>
            <pc:docMk/>
            <pc:sldMk cId="3348412947" sldId="264"/>
            <ac:spMk id="3" creationId="{44DF2406-2F03-479C-B90D-3B88E6C81323}"/>
          </ac:spMkLst>
        </pc:spChg>
      </pc:sldChg>
      <pc:sldChg chg="modSp new">
        <pc:chgData name="Sachin Agarwal" userId="bc6a0d355771dc75" providerId="Windows Live" clId="Web-{3D449B4E-4A21-4F1D-8C34-574A1C488A89}" dt="2021-07-18T04:00:54.214" v="589" actId="20577"/>
        <pc:sldMkLst>
          <pc:docMk/>
          <pc:sldMk cId="685031664" sldId="265"/>
        </pc:sldMkLst>
        <pc:spChg chg="mod">
          <ac:chgData name="Sachin Agarwal" userId="bc6a0d355771dc75" providerId="Windows Live" clId="Web-{3D449B4E-4A21-4F1D-8C34-574A1C488A89}" dt="2021-07-18T02:59:34.024" v="246" actId="20577"/>
          <ac:spMkLst>
            <pc:docMk/>
            <pc:sldMk cId="685031664" sldId="265"/>
            <ac:spMk id="2" creationId="{157D758F-A23F-4988-859D-1A7F930BFC88}"/>
          </ac:spMkLst>
        </pc:spChg>
        <pc:spChg chg="mod">
          <ac:chgData name="Sachin Agarwal" userId="bc6a0d355771dc75" providerId="Windows Live" clId="Web-{3D449B4E-4A21-4F1D-8C34-574A1C488A89}" dt="2021-07-18T04:00:54.214" v="589" actId="20577"/>
          <ac:spMkLst>
            <pc:docMk/>
            <pc:sldMk cId="685031664" sldId="265"/>
            <ac:spMk id="3" creationId="{BED047EA-D77A-42C2-A015-B17C15DCB1E1}"/>
          </ac:spMkLst>
        </pc:spChg>
      </pc:sldChg>
      <pc:sldChg chg="modSp new">
        <pc:chgData name="Sachin Agarwal" userId="bc6a0d355771dc75" providerId="Windows Live" clId="Web-{3D449B4E-4A21-4F1D-8C34-574A1C488A89}" dt="2021-07-18T02:59:46.868" v="251" actId="20577"/>
        <pc:sldMkLst>
          <pc:docMk/>
          <pc:sldMk cId="956864112" sldId="266"/>
        </pc:sldMkLst>
        <pc:spChg chg="mod">
          <ac:chgData name="Sachin Agarwal" userId="bc6a0d355771dc75" providerId="Windows Live" clId="Web-{3D449B4E-4A21-4F1D-8C34-574A1C488A89}" dt="2021-07-18T02:59:46.868" v="251" actId="20577"/>
          <ac:spMkLst>
            <pc:docMk/>
            <pc:sldMk cId="956864112" sldId="266"/>
            <ac:spMk id="2" creationId="{46DCB6EE-4CFE-4F84-A46C-F018C95D98BE}"/>
          </ac:spMkLst>
        </pc:spChg>
      </pc:sldChg>
      <pc:sldChg chg="modSp new">
        <pc:chgData name="Sachin Agarwal" userId="bc6a0d355771dc75" providerId="Windows Live" clId="Web-{3D449B4E-4A21-4F1D-8C34-574A1C488A89}" dt="2021-07-18T02:59:56.056" v="262" actId="20577"/>
        <pc:sldMkLst>
          <pc:docMk/>
          <pc:sldMk cId="2470409127" sldId="267"/>
        </pc:sldMkLst>
        <pc:spChg chg="mod">
          <ac:chgData name="Sachin Agarwal" userId="bc6a0d355771dc75" providerId="Windows Live" clId="Web-{3D449B4E-4A21-4F1D-8C34-574A1C488A89}" dt="2021-07-18T02:59:56.056" v="262" actId="20577"/>
          <ac:spMkLst>
            <pc:docMk/>
            <pc:sldMk cId="2470409127" sldId="267"/>
            <ac:spMk id="2" creationId="{22C21AAA-AF0A-410B-90E4-DC48E038C691}"/>
          </ac:spMkLst>
        </pc:spChg>
      </pc:sldChg>
      <pc:sldChg chg="modSp new">
        <pc:chgData name="Sachin Agarwal" userId="bc6a0d355771dc75" providerId="Windows Live" clId="Web-{3D449B4E-4A21-4F1D-8C34-574A1C488A89}" dt="2021-07-18T03:00:11.650" v="271" actId="20577"/>
        <pc:sldMkLst>
          <pc:docMk/>
          <pc:sldMk cId="2207647394" sldId="268"/>
        </pc:sldMkLst>
        <pc:spChg chg="mod">
          <ac:chgData name="Sachin Agarwal" userId="bc6a0d355771dc75" providerId="Windows Live" clId="Web-{3D449B4E-4A21-4F1D-8C34-574A1C488A89}" dt="2021-07-18T03:00:11.650" v="271" actId="20577"/>
          <ac:spMkLst>
            <pc:docMk/>
            <pc:sldMk cId="2207647394" sldId="268"/>
            <ac:spMk id="2" creationId="{7EFC4154-28D2-411C-A5AE-CB2B84BF4527}"/>
          </ac:spMkLst>
        </pc:spChg>
      </pc:sldChg>
      <pc:sldChg chg="modSp new">
        <pc:chgData name="Sachin Agarwal" userId="bc6a0d355771dc75" providerId="Windows Live" clId="Web-{3D449B4E-4A21-4F1D-8C34-574A1C488A89}" dt="2021-07-18T03:00:21.807" v="285" actId="20577"/>
        <pc:sldMkLst>
          <pc:docMk/>
          <pc:sldMk cId="287976019" sldId="269"/>
        </pc:sldMkLst>
        <pc:spChg chg="mod">
          <ac:chgData name="Sachin Agarwal" userId="bc6a0d355771dc75" providerId="Windows Live" clId="Web-{3D449B4E-4A21-4F1D-8C34-574A1C488A89}" dt="2021-07-18T03:00:21.807" v="285" actId="20577"/>
          <ac:spMkLst>
            <pc:docMk/>
            <pc:sldMk cId="287976019" sldId="269"/>
            <ac:spMk id="2" creationId="{FB9F105B-9964-4CA0-A226-41771045376E}"/>
          </ac:spMkLst>
        </pc:spChg>
      </pc:sldChg>
      <pc:sldChg chg="modSp new">
        <pc:chgData name="Sachin Agarwal" userId="bc6a0d355771dc75" providerId="Windows Live" clId="Web-{3D449B4E-4A21-4F1D-8C34-574A1C488A89}" dt="2021-07-18T03:01:27.027" v="292" actId="20577"/>
        <pc:sldMkLst>
          <pc:docMk/>
          <pc:sldMk cId="648700967" sldId="270"/>
        </pc:sldMkLst>
        <pc:spChg chg="mod">
          <ac:chgData name="Sachin Agarwal" userId="bc6a0d355771dc75" providerId="Windows Live" clId="Web-{3D449B4E-4A21-4F1D-8C34-574A1C488A89}" dt="2021-07-18T03:01:27.027" v="292" actId="20577"/>
          <ac:spMkLst>
            <pc:docMk/>
            <pc:sldMk cId="648700967" sldId="270"/>
            <ac:spMk id="2" creationId="{EA0F5DC9-D08B-4003-81B9-83788770EB5E}"/>
          </ac:spMkLst>
        </pc:spChg>
      </pc:sldChg>
      <pc:sldChg chg="modSp new">
        <pc:chgData name="Sachin Agarwal" userId="bc6a0d355771dc75" providerId="Windows Live" clId="Web-{3D449B4E-4A21-4F1D-8C34-574A1C488A89}" dt="2021-07-18T03:01:44.917" v="313" actId="20577"/>
        <pc:sldMkLst>
          <pc:docMk/>
          <pc:sldMk cId="3776227042" sldId="271"/>
        </pc:sldMkLst>
        <pc:spChg chg="mod">
          <ac:chgData name="Sachin Agarwal" userId="bc6a0d355771dc75" providerId="Windows Live" clId="Web-{3D449B4E-4A21-4F1D-8C34-574A1C488A89}" dt="2021-07-18T03:01:44.917" v="313" actId="20577"/>
          <ac:spMkLst>
            <pc:docMk/>
            <pc:sldMk cId="3776227042" sldId="271"/>
            <ac:spMk id="2" creationId="{AB1129A9-E38C-48EE-9401-5A43F74A5C59}"/>
          </ac:spMkLst>
        </pc:spChg>
      </pc:sldChg>
      <pc:sldChg chg="modSp new">
        <pc:chgData name="Sachin Agarwal" userId="bc6a0d355771dc75" providerId="Windows Live" clId="Web-{3D449B4E-4A21-4F1D-8C34-574A1C488A89}" dt="2021-07-18T03:01:52.996" v="322" actId="20577"/>
        <pc:sldMkLst>
          <pc:docMk/>
          <pc:sldMk cId="3306138294" sldId="272"/>
        </pc:sldMkLst>
        <pc:spChg chg="mod">
          <ac:chgData name="Sachin Agarwal" userId="bc6a0d355771dc75" providerId="Windows Live" clId="Web-{3D449B4E-4A21-4F1D-8C34-574A1C488A89}" dt="2021-07-18T03:01:52.996" v="322" actId="20577"/>
          <ac:spMkLst>
            <pc:docMk/>
            <pc:sldMk cId="3306138294" sldId="272"/>
            <ac:spMk id="2" creationId="{ADC9A6E1-5437-4EDC-8ABD-5B285630CD9B}"/>
          </ac:spMkLst>
        </pc:spChg>
      </pc:sldChg>
      <pc:sldChg chg="modSp new">
        <pc:chgData name="Sachin Agarwal" userId="bc6a0d355771dc75" providerId="Windows Live" clId="Web-{3D449B4E-4A21-4F1D-8C34-574A1C488A89}" dt="2021-07-18T03:02:10.777" v="342" actId="20577"/>
        <pc:sldMkLst>
          <pc:docMk/>
          <pc:sldMk cId="3190081262" sldId="273"/>
        </pc:sldMkLst>
        <pc:spChg chg="mod">
          <ac:chgData name="Sachin Agarwal" userId="bc6a0d355771dc75" providerId="Windows Live" clId="Web-{3D449B4E-4A21-4F1D-8C34-574A1C488A89}" dt="2021-07-18T03:02:10.777" v="342" actId="20577"/>
          <ac:spMkLst>
            <pc:docMk/>
            <pc:sldMk cId="3190081262" sldId="273"/>
            <ac:spMk id="2" creationId="{9A2AE535-241E-4F65-B8C3-EEE04A12F7CF}"/>
          </ac:spMkLst>
        </pc:spChg>
      </pc:sldChg>
      <pc:sldChg chg="modSp new">
        <pc:chgData name="Sachin Agarwal" userId="bc6a0d355771dc75" providerId="Windows Live" clId="Web-{3D449B4E-4A21-4F1D-8C34-574A1C488A89}" dt="2021-07-18T03:02:32.809" v="352" actId="20577"/>
        <pc:sldMkLst>
          <pc:docMk/>
          <pc:sldMk cId="2374060800" sldId="274"/>
        </pc:sldMkLst>
        <pc:spChg chg="mod">
          <ac:chgData name="Sachin Agarwal" userId="bc6a0d355771dc75" providerId="Windows Live" clId="Web-{3D449B4E-4A21-4F1D-8C34-574A1C488A89}" dt="2021-07-18T03:02:32.809" v="352" actId="20577"/>
          <ac:spMkLst>
            <pc:docMk/>
            <pc:sldMk cId="2374060800" sldId="274"/>
            <ac:spMk id="2" creationId="{E8375B60-8924-43D5-8B67-BA7680C8E568}"/>
          </ac:spMkLst>
        </pc:spChg>
      </pc:sldChg>
      <pc:sldChg chg="modSp new">
        <pc:chgData name="Sachin Agarwal" userId="bc6a0d355771dc75" providerId="Windows Live" clId="Web-{3D449B4E-4A21-4F1D-8C34-574A1C488A89}" dt="2021-07-18T03:02:38.715" v="354" actId="20577"/>
        <pc:sldMkLst>
          <pc:docMk/>
          <pc:sldMk cId="3331072430" sldId="275"/>
        </pc:sldMkLst>
        <pc:spChg chg="mod">
          <ac:chgData name="Sachin Agarwal" userId="bc6a0d355771dc75" providerId="Windows Live" clId="Web-{3D449B4E-4A21-4F1D-8C34-574A1C488A89}" dt="2021-07-18T03:02:38.715" v="354" actId="20577"/>
          <ac:spMkLst>
            <pc:docMk/>
            <pc:sldMk cId="3331072430" sldId="275"/>
            <ac:spMk id="2" creationId="{9B432ED9-74F4-40F1-8542-347BDAD93E3B}"/>
          </ac:spMkLst>
        </pc:spChg>
      </pc:sldChg>
      <pc:sldChg chg="modSp new">
        <pc:chgData name="Sachin Agarwal" userId="bc6a0d355771dc75" providerId="Windows Live" clId="Web-{3D449B4E-4A21-4F1D-8C34-574A1C488A89}" dt="2021-07-18T03:02:51.653" v="364" actId="20577"/>
        <pc:sldMkLst>
          <pc:docMk/>
          <pc:sldMk cId="2631125045" sldId="276"/>
        </pc:sldMkLst>
        <pc:spChg chg="mod">
          <ac:chgData name="Sachin Agarwal" userId="bc6a0d355771dc75" providerId="Windows Live" clId="Web-{3D449B4E-4A21-4F1D-8C34-574A1C488A89}" dt="2021-07-18T03:02:51.653" v="364" actId="20577"/>
          <ac:spMkLst>
            <pc:docMk/>
            <pc:sldMk cId="2631125045" sldId="276"/>
            <ac:spMk id="2" creationId="{0EA977FF-CD92-41A8-A7BF-D4750E5E7487}"/>
          </ac:spMkLst>
        </pc:spChg>
      </pc:sldChg>
    </pc:docChg>
  </pc:docChgLst>
  <pc:docChgLst>
    <pc:chgData name="Sachin Agarwal" userId="bc6a0d355771dc75" providerId="Windows Live" clId="Web-{A31F2F67-9977-429B-9236-A902D918F62D}"/>
    <pc:docChg chg="addSld modSld">
      <pc:chgData name="Sachin Agarwal" userId="bc6a0d355771dc75" providerId="Windows Live" clId="Web-{A31F2F67-9977-429B-9236-A902D918F62D}" dt="2021-07-25T03:10:33.725" v="226" actId="1076"/>
      <pc:docMkLst>
        <pc:docMk/>
      </pc:docMkLst>
      <pc:sldChg chg="addSp delSp modSp add replId">
        <pc:chgData name="Sachin Agarwal" userId="bc6a0d355771dc75" providerId="Windows Live" clId="Web-{A31F2F67-9977-429B-9236-A902D918F62D}" dt="2021-07-25T03:07:47.952" v="5" actId="1076"/>
        <pc:sldMkLst>
          <pc:docMk/>
          <pc:sldMk cId="1580382750" sldId="287"/>
        </pc:sldMkLst>
        <pc:spChg chg="mod">
          <ac:chgData name="Sachin Agarwal" userId="bc6a0d355771dc75" providerId="Windows Live" clId="Web-{A31F2F67-9977-429B-9236-A902D918F62D}" dt="2021-07-25T03:07:41.248" v="2" actId="20577"/>
          <ac:spMkLst>
            <pc:docMk/>
            <pc:sldMk cId="1580382750" sldId="287"/>
            <ac:spMk id="3" creationId="{BE675BA0-8F9A-4215-814F-B8F2D38843F5}"/>
          </ac:spMkLst>
        </pc:spChg>
        <pc:spChg chg="del mod">
          <ac:chgData name="Sachin Agarwal" userId="bc6a0d355771dc75" providerId="Windows Live" clId="Web-{A31F2F67-9977-429B-9236-A902D918F62D}" dt="2021-07-25T03:07:44.670" v="4"/>
          <ac:spMkLst>
            <pc:docMk/>
            <pc:sldMk cId="1580382750" sldId="287"/>
            <ac:spMk id="4" creationId="{2DA110FA-F652-49C5-9909-B1E6D24EF5E5}"/>
          </ac:spMkLst>
        </pc:spChg>
        <pc:picChg chg="add mod ord">
          <ac:chgData name="Sachin Agarwal" userId="bc6a0d355771dc75" providerId="Windows Live" clId="Web-{A31F2F67-9977-429B-9236-A902D918F62D}" dt="2021-07-25T03:07:47.952" v="5" actId="1076"/>
          <ac:picMkLst>
            <pc:docMk/>
            <pc:sldMk cId="1580382750" sldId="287"/>
            <ac:picMk id="2" creationId="{33ECC21C-B816-4220-AC03-DD443CEEFCAA}"/>
          </ac:picMkLst>
        </pc:picChg>
      </pc:sldChg>
      <pc:sldChg chg="addSp delSp modSp add replId">
        <pc:chgData name="Sachin Agarwal" userId="bc6a0d355771dc75" providerId="Windows Live" clId="Web-{A31F2F67-9977-429B-9236-A902D918F62D}" dt="2021-07-25T03:10:33.725" v="226" actId="1076"/>
        <pc:sldMkLst>
          <pc:docMk/>
          <pc:sldMk cId="1122501605" sldId="288"/>
        </pc:sldMkLst>
        <pc:spChg chg="mod">
          <ac:chgData name="Sachin Agarwal" userId="bc6a0d355771dc75" providerId="Windows Live" clId="Web-{A31F2F67-9977-429B-9236-A902D918F62D}" dt="2021-07-25T03:08:36.938" v="13" actId="20577"/>
          <ac:spMkLst>
            <pc:docMk/>
            <pc:sldMk cId="1122501605" sldId="288"/>
            <ac:spMk id="3" creationId="{BE675BA0-8F9A-4215-814F-B8F2D38843F5}"/>
          </ac:spMkLst>
        </pc:spChg>
        <pc:spChg chg="add del mod">
          <ac:chgData name="Sachin Agarwal" userId="bc6a0d355771dc75" providerId="Windows Live" clId="Web-{A31F2F67-9977-429B-9236-A902D918F62D}" dt="2021-07-25T03:08:40.532" v="15"/>
          <ac:spMkLst>
            <pc:docMk/>
            <pc:sldMk cId="1122501605" sldId="288"/>
            <ac:spMk id="6" creationId="{9555D37B-AE21-4884-9944-BD2BD13B74D8}"/>
          </ac:spMkLst>
        </pc:spChg>
        <pc:spChg chg="add mod">
          <ac:chgData name="Sachin Agarwal" userId="bc6a0d355771dc75" providerId="Windows Live" clId="Web-{A31F2F67-9977-429B-9236-A902D918F62D}" dt="2021-07-25T03:10:33.725" v="226" actId="1076"/>
          <ac:spMkLst>
            <pc:docMk/>
            <pc:sldMk cId="1122501605" sldId="288"/>
            <ac:spMk id="9" creationId="{7E599345-4D71-4C26-8A28-52191DD0C88E}"/>
          </ac:spMkLst>
        </pc:spChg>
        <pc:picChg chg="del">
          <ac:chgData name="Sachin Agarwal" userId="bc6a0d355771dc75" providerId="Windows Live" clId="Web-{A31F2F67-9977-429B-9236-A902D918F62D}" dt="2021-07-25T03:08:39.532" v="14"/>
          <ac:picMkLst>
            <pc:docMk/>
            <pc:sldMk cId="1122501605" sldId="288"/>
            <ac:picMk id="2" creationId="{33ECC21C-B816-4220-AC03-DD443CEEFCAA}"/>
          </ac:picMkLst>
        </pc:picChg>
        <pc:picChg chg="add del mod ord">
          <ac:chgData name="Sachin Agarwal" userId="bc6a0d355771dc75" providerId="Windows Live" clId="Web-{A31F2F67-9977-429B-9236-A902D918F62D}" dt="2021-07-25T03:08:44.032" v="16"/>
          <ac:picMkLst>
            <pc:docMk/>
            <pc:sldMk cId="1122501605" sldId="288"/>
            <ac:picMk id="7" creationId="{4A178BA7-E0C4-4A5C-A0B0-3DC825EC3C87}"/>
          </ac:picMkLst>
        </pc:picChg>
      </pc:sldChg>
    </pc:docChg>
  </pc:docChgLst>
  <pc:docChgLst>
    <pc:chgData name="Sachin Agarwal" userId="bc6a0d355771dc75" providerId="Windows Live" clId="Web-{BA01B029-FEB1-4BC3-9C95-95DB44A4AD31}"/>
    <pc:docChg chg="addSld delSld modSld sldOrd addMainMaster">
      <pc:chgData name="Sachin Agarwal" userId="bc6a0d355771dc75" providerId="Windows Live" clId="Web-{BA01B029-FEB1-4BC3-9C95-95DB44A4AD31}" dt="2021-07-18T19:34:54.444" v="210"/>
      <pc:docMkLst>
        <pc:docMk/>
      </pc:docMkLst>
      <pc:sldChg chg="del">
        <pc:chgData name="Sachin Agarwal" userId="bc6a0d355771dc75" providerId="Windows Live" clId="Web-{BA01B029-FEB1-4BC3-9C95-95DB44A4AD31}" dt="2021-07-18T19:20:11.810" v="29"/>
        <pc:sldMkLst>
          <pc:docMk/>
          <pc:sldMk cId="109857222" sldId="256"/>
        </pc:sldMkLst>
      </pc:sldChg>
      <pc:sldChg chg="addSp del">
        <pc:chgData name="Sachin Agarwal" userId="bc6a0d355771dc75" providerId="Windows Live" clId="Web-{BA01B029-FEB1-4BC3-9C95-95DB44A4AD31}" dt="2021-07-18T19:24:42.270" v="98"/>
        <pc:sldMkLst>
          <pc:docMk/>
          <pc:sldMk cId="1077983419" sldId="257"/>
        </pc:sldMkLst>
        <pc:picChg chg="add">
          <ac:chgData name="Sachin Agarwal" userId="bc6a0d355771dc75" providerId="Windows Live" clId="Web-{BA01B029-FEB1-4BC3-9C95-95DB44A4AD31}" dt="2021-07-18T19:22:06.250" v="73"/>
          <ac:picMkLst>
            <pc:docMk/>
            <pc:sldMk cId="1077983419" sldId="257"/>
            <ac:picMk id="5" creationId="{F55C9B4E-8ED8-4475-8C9F-BE1CEFD1990C}"/>
          </ac:picMkLst>
        </pc:picChg>
      </pc:sldChg>
      <pc:sldChg chg="del">
        <pc:chgData name="Sachin Agarwal" userId="bc6a0d355771dc75" providerId="Windows Live" clId="Web-{BA01B029-FEB1-4BC3-9C95-95DB44A4AD31}" dt="2021-07-18T19:26:45.946" v="110"/>
        <pc:sldMkLst>
          <pc:docMk/>
          <pc:sldMk cId="3625573408" sldId="258"/>
        </pc:sldMkLst>
      </pc:sldChg>
      <pc:sldChg chg="del">
        <pc:chgData name="Sachin Agarwal" userId="bc6a0d355771dc75" providerId="Windows Live" clId="Web-{BA01B029-FEB1-4BC3-9C95-95DB44A4AD31}" dt="2021-07-18T19:28:22.526" v="136"/>
        <pc:sldMkLst>
          <pc:docMk/>
          <pc:sldMk cId="1169575535" sldId="259"/>
        </pc:sldMkLst>
      </pc:sldChg>
      <pc:sldChg chg="del">
        <pc:chgData name="Sachin Agarwal" userId="bc6a0d355771dc75" providerId="Windows Live" clId="Web-{BA01B029-FEB1-4BC3-9C95-95DB44A4AD31}" dt="2021-07-18T19:28:57.262" v="143"/>
        <pc:sldMkLst>
          <pc:docMk/>
          <pc:sldMk cId="3674104598" sldId="260"/>
        </pc:sldMkLst>
      </pc:sldChg>
      <pc:sldChg chg="del">
        <pc:chgData name="Sachin Agarwal" userId="bc6a0d355771dc75" providerId="Windows Live" clId="Web-{BA01B029-FEB1-4BC3-9C95-95DB44A4AD31}" dt="2021-07-18T19:29:46.466" v="153"/>
        <pc:sldMkLst>
          <pc:docMk/>
          <pc:sldMk cId="832820150" sldId="261"/>
        </pc:sldMkLst>
      </pc:sldChg>
      <pc:sldChg chg="del">
        <pc:chgData name="Sachin Agarwal" userId="bc6a0d355771dc75" providerId="Windows Live" clId="Web-{BA01B029-FEB1-4BC3-9C95-95DB44A4AD31}" dt="2021-07-18T19:30:30.968" v="161"/>
        <pc:sldMkLst>
          <pc:docMk/>
          <pc:sldMk cId="1595022684" sldId="262"/>
        </pc:sldMkLst>
      </pc:sldChg>
      <pc:sldChg chg="del">
        <pc:chgData name="Sachin Agarwal" userId="bc6a0d355771dc75" providerId="Windows Live" clId="Web-{BA01B029-FEB1-4BC3-9C95-95DB44A4AD31}" dt="2021-07-18T19:32:30.924" v="169"/>
        <pc:sldMkLst>
          <pc:docMk/>
          <pc:sldMk cId="2038289884" sldId="263"/>
        </pc:sldMkLst>
      </pc:sldChg>
      <pc:sldChg chg="del">
        <pc:chgData name="Sachin Agarwal" userId="bc6a0d355771dc75" providerId="Windows Live" clId="Web-{BA01B029-FEB1-4BC3-9C95-95DB44A4AD31}" dt="2021-07-18T19:33:35.535" v="185"/>
        <pc:sldMkLst>
          <pc:docMk/>
          <pc:sldMk cId="3348412947" sldId="264"/>
        </pc:sldMkLst>
      </pc:sldChg>
      <pc:sldChg chg="del">
        <pc:chgData name="Sachin Agarwal" userId="bc6a0d355771dc75" providerId="Windows Live" clId="Web-{BA01B029-FEB1-4BC3-9C95-95DB44A4AD31}" dt="2021-07-18T19:34:48.178" v="199"/>
        <pc:sldMkLst>
          <pc:docMk/>
          <pc:sldMk cId="685031664" sldId="265"/>
        </pc:sldMkLst>
      </pc:sldChg>
      <pc:sldChg chg="del">
        <pc:chgData name="Sachin Agarwal" userId="bc6a0d355771dc75" providerId="Windows Live" clId="Web-{BA01B029-FEB1-4BC3-9C95-95DB44A4AD31}" dt="2021-07-18T19:34:54.444" v="210"/>
        <pc:sldMkLst>
          <pc:docMk/>
          <pc:sldMk cId="956864112" sldId="266"/>
        </pc:sldMkLst>
      </pc:sldChg>
      <pc:sldChg chg="del">
        <pc:chgData name="Sachin Agarwal" userId="bc6a0d355771dc75" providerId="Windows Live" clId="Web-{BA01B029-FEB1-4BC3-9C95-95DB44A4AD31}" dt="2021-07-18T19:34:54.444" v="209"/>
        <pc:sldMkLst>
          <pc:docMk/>
          <pc:sldMk cId="2470409127" sldId="267"/>
        </pc:sldMkLst>
      </pc:sldChg>
      <pc:sldChg chg="del">
        <pc:chgData name="Sachin Agarwal" userId="bc6a0d355771dc75" providerId="Windows Live" clId="Web-{BA01B029-FEB1-4BC3-9C95-95DB44A4AD31}" dt="2021-07-18T19:34:54.444" v="208"/>
        <pc:sldMkLst>
          <pc:docMk/>
          <pc:sldMk cId="2207647394" sldId="268"/>
        </pc:sldMkLst>
      </pc:sldChg>
      <pc:sldChg chg="del">
        <pc:chgData name="Sachin Agarwal" userId="bc6a0d355771dc75" providerId="Windows Live" clId="Web-{BA01B029-FEB1-4BC3-9C95-95DB44A4AD31}" dt="2021-07-18T19:34:54.444" v="207"/>
        <pc:sldMkLst>
          <pc:docMk/>
          <pc:sldMk cId="287976019" sldId="269"/>
        </pc:sldMkLst>
      </pc:sldChg>
      <pc:sldChg chg="del">
        <pc:chgData name="Sachin Agarwal" userId="bc6a0d355771dc75" providerId="Windows Live" clId="Web-{BA01B029-FEB1-4BC3-9C95-95DB44A4AD31}" dt="2021-07-18T19:34:54.444" v="206"/>
        <pc:sldMkLst>
          <pc:docMk/>
          <pc:sldMk cId="648700967" sldId="270"/>
        </pc:sldMkLst>
      </pc:sldChg>
      <pc:sldChg chg="del">
        <pc:chgData name="Sachin Agarwal" userId="bc6a0d355771dc75" providerId="Windows Live" clId="Web-{BA01B029-FEB1-4BC3-9C95-95DB44A4AD31}" dt="2021-07-18T19:34:54.444" v="205"/>
        <pc:sldMkLst>
          <pc:docMk/>
          <pc:sldMk cId="3776227042" sldId="271"/>
        </pc:sldMkLst>
      </pc:sldChg>
      <pc:sldChg chg="del">
        <pc:chgData name="Sachin Agarwal" userId="bc6a0d355771dc75" providerId="Windows Live" clId="Web-{BA01B029-FEB1-4BC3-9C95-95DB44A4AD31}" dt="2021-07-18T19:34:54.444" v="204"/>
        <pc:sldMkLst>
          <pc:docMk/>
          <pc:sldMk cId="3306138294" sldId="272"/>
        </pc:sldMkLst>
      </pc:sldChg>
      <pc:sldChg chg="del">
        <pc:chgData name="Sachin Agarwal" userId="bc6a0d355771dc75" providerId="Windows Live" clId="Web-{BA01B029-FEB1-4BC3-9C95-95DB44A4AD31}" dt="2021-07-18T19:34:54.444" v="203"/>
        <pc:sldMkLst>
          <pc:docMk/>
          <pc:sldMk cId="3190081262" sldId="273"/>
        </pc:sldMkLst>
      </pc:sldChg>
      <pc:sldChg chg="del">
        <pc:chgData name="Sachin Agarwal" userId="bc6a0d355771dc75" providerId="Windows Live" clId="Web-{BA01B029-FEB1-4BC3-9C95-95DB44A4AD31}" dt="2021-07-18T19:34:54.444" v="202"/>
        <pc:sldMkLst>
          <pc:docMk/>
          <pc:sldMk cId="2374060800" sldId="274"/>
        </pc:sldMkLst>
      </pc:sldChg>
      <pc:sldChg chg="del">
        <pc:chgData name="Sachin Agarwal" userId="bc6a0d355771dc75" providerId="Windows Live" clId="Web-{BA01B029-FEB1-4BC3-9C95-95DB44A4AD31}" dt="2021-07-18T19:34:54.428" v="201"/>
        <pc:sldMkLst>
          <pc:docMk/>
          <pc:sldMk cId="3331072430" sldId="275"/>
        </pc:sldMkLst>
      </pc:sldChg>
      <pc:sldChg chg="del">
        <pc:chgData name="Sachin Agarwal" userId="bc6a0d355771dc75" providerId="Windows Live" clId="Web-{BA01B029-FEB1-4BC3-9C95-95DB44A4AD31}" dt="2021-07-18T19:34:54.428" v="200"/>
        <pc:sldMkLst>
          <pc:docMk/>
          <pc:sldMk cId="2631125045" sldId="276"/>
        </pc:sldMkLst>
      </pc:sldChg>
      <pc:sldChg chg="addSp delSp modSp add ord">
        <pc:chgData name="Sachin Agarwal" userId="bc6a0d355771dc75" providerId="Windows Live" clId="Web-{BA01B029-FEB1-4BC3-9C95-95DB44A4AD31}" dt="2021-07-18T19:21:48.297" v="72" actId="1076"/>
        <pc:sldMkLst>
          <pc:docMk/>
          <pc:sldMk cId="4171835269" sldId="277"/>
        </pc:sldMkLst>
        <pc:spChg chg="add mod">
          <ac:chgData name="Sachin Agarwal" userId="bc6a0d355771dc75" providerId="Windows Live" clId="Web-{BA01B029-FEB1-4BC3-9C95-95DB44A4AD31}" dt="2021-07-18T19:20:04.637" v="28" actId="14100"/>
          <ac:spMkLst>
            <pc:docMk/>
            <pc:sldMk cId="4171835269" sldId="277"/>
            <ac:spMk id="2" creationId="{BBCB1CE7-E002-468E-9821-3B2030BBB623}"/>
          </ac:spMkLst>
        </pc:spChg>
        <pc:spChg chg="add del">
          <ac:chgData name="Sachin Agarwal" userId="bc6a0d355771dc75" providerId="Windows Live" clId="Web-{BA01B029-FEB1-4BC3-9C95-95DB44A4AD31}" dt="2021-07-18T19:21:33.249" v="67"/>
          <ac:spMkLst>
            <pc:docMk/>
            <pc:sldMk cId="4171835269" sldId="277"/>
            <ac:spMk id="3" creationId="{170DAF50-3AFF-4E93-82CB-A7C9E0EC19EC}"/>
          </ac:spMkLst>
        </pc:spChg>
        <pc:spChg chg="add del">
          <ac:chgData name="Sachin Agarwal" userId="bc6a0d355771dc75" providerId="Windows Live" clId="Web-{BA01B029-FEB1-4BC3-9C95-95DB44A4AD31}" dt="2021-07-18T19:21:37.828" v="68"/>
          <ac:spMkLst>
            <pc:docMk/>
            <pc:sldMk cId="4171835269" sldId="277"/>
            <ac:spMk id="4" creationId="{E7FF2C76-D007-4132-ACE5-F662B43B480B}"/>
          </ac:spMkLst>
        </pc:spChg>
        <pc:spChg chg="add del">
          <ac:chgData name="Sachin Agarwal" userId="bc6a0d355771dc75" providerId="Windows Live" clId="Web-{BA01B029-FEB1-4BC3-9C95-95DB44A4AD31}" dt="2021-07-18T19:21:22.921" v="65"/>
          <ac:spMkLst>
            <pc:docMk/>
            <pc:sldMk cId="4171835269" sldId="277"/>
            <ac:spMk id="8" creationId="{2CD312AE-D988-43C0-BEBC-D6109B3050CB}"/>
          </ac:spMkLst>
        </pc:spChg>
        <pc:spChg chg="add del mod">
          <ac:chgData name="Sachin Agarwal" userId="bc6a0d355771dc75" providerId="Windows Live" clId="Web-{BA01B029-FEB1-4BC3-9C95-95DB44A4AD31}" dt="2021-07-18T19:21:12.436" v="63"/>
          <ac:spMkLst>
            <pc:docMk/>
            <pc:sldMk cId="4171835269" sldId="277"/>
            <ac:spMk id="9" creationId="{11C373FE-A817-4553-B92A-C54DC2089E02}"/>
          </ac:spMkLst>
        </pc:spChg>
        <pc:spChg chg="add del mod">
          <ac:chgData name="Sachin Agarwal" userId="bc6a0d355771dc75" providerId="Windows Live" clId="Web-{BA01B029-FEB1-4BC3-9C95-95DB44A4AD31}" dt="2021-07-18T19:21:27.093" v="66"/>
          <ac:spMkLst>
            <pc:docMk/>
            <pc:sldMk cId="4171835269" sldId="277"/>
            <ac:spMk id="10" creationId="{4905C67B-F6FF-4A12-9FA3-3E10FFAA8E0E}"/>
          </ac:spMkLst>
        </pc:spChg>
        <pc:picChg chg="add del mod">
          <ac:chgData name="Sachin Agarwal" userId="bc6a0d355771dc75" providerId="Windows Live" clId="Web-{BA01B029-FEB1-4BC3-9C95-95DB44A4AD31}" dt="2021-07-18T19:21:48.297" v="72" actId="1076"/>
          <ac:picMkLst>
            <pc:docMk/>
            <pc:sldMk cId="4171835269" sldId="277"/>
            <ac:picMk id="5" creationId="{7036698D-ABF6-4B29-A3DC-113C020ED805}"/>
          </ac:picMkLst>
        </pc:picChg>
        <pc:picChg chg="add del">
          <ac:chgData name="Sachin Agarwal" userId="bc6a0d355771dc75" providerId="Windows Live" clId="Web-{BA01B029-FEB1-4BC3-9C95-95DB44A4AD31}" dt="2021-07-18T19:21:16.561" v="64"/>
          <ac:picMkLst>
            <pc:docMk/>
            <pc:sldMk cId="4171835269" sldId="277"/>
            <ac:picMk id="6" creationId="{B515F132-AD5B-4C9A-91F9-B7F12F4412F7}"/>
          </ac:picMkLst>
        </pc:picChg>
        <pc:cxnChg chg="add del mod">
          <ac:chgData name="Sachin Agarwal" userId="bc6a0d355771dc75" providerId="Windows Live" clId="Web-{BA01B029-FEB1-4BC3-9C95-95DB44A4AD31}" dt="2021-07-18T19:21:42.296" v="70"/>
          <ac:cxnSpMkLst>
            <pc:docMk/>
            <pc:sldMk cId="4171835269" sldId="277"/>
            <ac:cxnSpMk id="7" creationId="{B48816CB-63B3-43F1-98DC-16A58DBF9167}"/>
          </ac:cxnSpMkLst>
        </pc:cxnChg>
        <pc:cxnChg chg="add del">
          <ac:chgData name="Sachin Agarwal" userId="bc6a0d355771dc75" providerId="Windows Live" clId="Web-{BA01B029-FEB1-4BC3-9C95-95DB44A4AD31}" dt="2021-07-18T19:21:39.531" v="69"/>
          <ac:cxnSpMkLst>
            <pc:docMk/>
            <pc:sldMk cId="4171835269" sldId="277"/>
            <ac:cxnSpMk id="11" creationId="{761AD7D2-395D-457F-9871-4F6E3EDFBC72}"/>
          </ac:cxnSpMkLst>
        </pc:cxnChg>
        <pc:cxnChg chg="add del mod">
          <ac:chgData name="Sachin Agarwal" userId="bc6a0d355771dc75" providerId="Windows Live" clId="Web-{BA01B029-FEB1-4BC3-9C95-95DB44A4AD31}" dt="2021-07-18T19:21:43.968" v="71"/>
          <ac:cxnSpMkLst>
            <pc:docMk/>
            <pc:sldMk cId="4171835269" sldId="277"/>
            <ac:cxnSpMk id="12" creationId="{AE6F58B9-2340-4932-B6A7-BE3E438C0E10}"/>
          </ac:cxnSpMkLst>
        </pc:cxnChg>
      </pc:sldChg>
      <pc:sldChg chg="addSp delSp modSp add mod replId modClrScheme chgLayout">
        <pc:chgData name="Sachin Agarwal" userId="bc6a0d355771dc75" providerId="Windows Live" clId="Web-{BA01B029-FEB1-4BC3-9C95-95DB44A4AD31}" dt="2021-07-18T19:24:33.614" v="97" actId="20577"/>
        <pc:sldMkLst>
          <pc:docMk/>
          <pc:sldMk cId="648594167" sldId="278"/>
        </pc:sldMkLst>
        <pc:spChg chg="add del mod">
          <ac:chgData name="Sachin Agarwal" userId="bc6a0d355771dc75" providerId="Windows Live" clId="Web-{BA01B029-FEB1-4BC3-9C95-95DB44A4AD31}" dt="2021-07-18T19:23:32.206" v="85"/>
          <ac:spMkLst>
            <pc:docMk/>
            <pc:sldMk cId="648594167" sldId="278"/>
            <ac:spMk id="2" creationId="{BBCB1CE7-E002-468E-9821-3B2030BBB623}"/>
          </ac:spMkLst>
        </pc:spChg>
        <pc:spChg chg="add mod ord">
          <ac:chgData name="Sachin Agarwal" userId="bc6a0d355771dc75" providerId="Windows Live" clId="Web-{BA01B029-FEB1-4BC3-9C95-95DB44A4AD31}" dt="2021-07-18T19:24:33.614" v="97" actId="20577"/>
          <ac:spMkLst>
            <pc:docMk/>
            <pc:sldMk cId="648594167" sldId="278"/>
            <ac:spMk id="3" creationId="{BE675BA0-8F9A-4215-814F-B8F2D38843F5}"/>
          </ac:spMkLst>
        </pc:spChg>
        <pc:spChg chg="add mod ord">
          <ac:chgData name="Sachin Agarwal" userId="bc6a0d355771dc75" providerId="Windows Live" clId="Web-{BA01B029-FEB1-4BC3-9C95-95DB44A4AD31}" dt="2021-07-18T19:24:28.114" v="96" actId="20577"/>
          <ac:spMkLst>
            <pc:docMk/>
            <pc:sldMk cId="648594167" sldId="278"/>
            <ac:spMk id="4" creationId="{2DA110FA-F652-49C5-9909-B1E6D24EF5E5}"/>
          </ac:spMkLst>
        </pc:spChg>
      </pc:sldChg>
      <pc:sldChg chg="new del">
        <pc:chgData name="Sachin Agarwal" userId="bc6a0d355771dc75" providerId="Windows Live" clId="Web-{BA01B029-FEB1-4BC3-9C95-95DB44A4AD31}" dt="2021-07-18T19:19:18.152" v="3"/>
        <pc:sldMkLst>
          <pc:docMk/>
          <pc:sldMk cId="2475895351" sldId="278"/>
        </pc:sldMkLst>
      </pc:sldChg>
      <pc:sldChg chg="addSp delSp modSp add replId">
        <pc:chgData name="Sachin Agarwal" userId="bc6a0d355771dc75" providerId="Windows Live" clId="Web-{BA01B029-FEB1-4BC3-9C95-95DB44A4AD31}" dt="2021-07-18T19:26:39.961" v="109" actId="14100"/>
        <pc:sldMkLst>
          <pc:docMk/>
          <pc:sldMk cId="823518262" sldId="279"/>
        </pc:sldMkLst>
        <pc:spChg chg="mod">
          <ac:chgData name="Sachin Agarwal" userId="bc6a0d355771dc75" providerId="Windows Live" clId="Web-{BA01B029-FEB1-4BC3-9C95-95DB44A4AD31}" dt="2021-07-18T19:25:02.021" v="102" actId="20577"/>
          <ac:spMkLst>
            <pc:docMk/>
            <pc:sldMk cId="823518262" sldId="279"/>
            <ac:spMk id="3" creationId="{BE675BA0-8F9A-4215-814F-B8F2D38843F5}"/>
          </ac:spMkLst>
        </pc:spChg>
        <pc:spChg chg="del mod">
          <ac:chgData name="Sachin Agarwal" userId="bc6a0d355771dc75" providerId="Windows Live" clId="Web-{BA01B029-FEB1-4BC3-9C95-95DB44A4AD31}" dt="2021-07-18T19:26:30.586" v="107"/>
          <ac:spMkLst>
            <pc:docMk/>
            <pc:sldMk cId="823518262" sldId="279"/>
            <ac:spMk id="4" creationId="{2DA110FA-F652-49C5-9909-B1E6D24EF5E5}"/>
          </ac:spMkLst>
        </pc:spChg>
        <pc:picChg chg="add mod">
          <ac:chgData name="Sachin Agarwal" userId="bc6a0d355771dc75" providerId="Windows Live" clId="Web-{BA01B029-FEB1-4BC3-9C95-95DB44A4AD31}" dt="2021-07-18T19:26:39.961" v="109" actId="14100"/>
          <ac:picMkLst>
            <pc:docMk/>
            <pc:sldMk cId="823518262" sldId="279"/>
            <ac:picMk id="2" creationId="{2192F8A1-C79C-4533-8711-6523D35AC73E}"/>
          </ac:picMkLst>
        </pc:picChg>
      </pc:sldChg>
      <pc:sldChg chg="modSp add ord replId">
        <pc:chgData name="Sachin Agarwal" userId="bc6a0d355771dc75" providerId="Windows Live" clId="Web-{BA01B029-FEB1-4BC3-9C95-95DB44A4AD31}" dt="2021-07-18T19:28:13.604" v="134" actId="20577"/>
        <pc:sldMkLst>
          <pc:docMk/>
          <pc:sldMk cId="238550147" sldId="280"/>
        </pc:sldMkLst>
        <pc:spChg chg="mod">
          <ac:chgData name="Sachin Agarwal" userId="bc6a0d355771dc75" providerId="Windows Live" clId="Web-{BA01B029-FEB1-4BC3-9C95-95DB44A4AD31}" dt="2021-07-18T19:27:47.010" v="129" actId="20577"/>
          <ac:spMkLst>
            <pc:docMk/>
            <pc:sldMk cId="238550147" sldId="280"/>
            <ac:spMk id="3" creationId="{BE675BA0-8F9A-4215-814F-B8F2D38843F5}"/>
          </ac:spMkLst>
        </pc:spChg>
        <pc:spChg chg="mod">
          <ac:chgData name="Sachin Agarwal" userId="bc6a0d355771dc75" providerId="Windows Live" clId="Web-{BA01B029-FEB1-4BC3-9C95-95DB44A4AD31}" dt="2021-07-18T19:28:13.604" v="134" actId="20577"/>
          <ac:spMkLst>
            <pc:docMk/>
            <pc:sldMk cId="238550147" sldId="280"/>
            <ac:spMk id="4" creationId="{2DA110FA-F652-49C5-9909-B1E6D24EF5E5}"/>
          </ac:spMkLst>
        </pc:spChg>
      </pc:sldChg>
      <pc:sldChg chg="modSp add replId">
        <pc:chgData name="Sachin Agarwal" userId="bc6a0d355771dc75" providerId="Windows Live" clId="Web-{BA01B029-FEB1-4BC3-9C95-95DB44A4AD31}" dt="2021-07-18T19:28:51.684" v="142" actId="20577"/>
        <pc:sldMkLst>
          <pc:docMk/>
          <pc:sldMk cId="4094197785" sldId="281"/>
        </pc:sldMkLst>
        <pc:spChg chg="mod">
          <ac:chgData name="Sachin Agarwal" userId="bc6a0d355771dc75" providerId="Windows Live" clId="Web-{BA01B029-FEB1-4BC3-9C95-95DB44A4AD31}" dt="2021-07-18T19:28:33.027" v="138" actId="20577"/>
          <ac:spMkLst>
            <pc:docMk/>
            <pc:sldMk cId="4094197785" sldId="281"/>
            <ac:spMk id="3" creationId="{BE675BA0-8F9A-4215-814F-B8F2D38843F5}"/>
          </ac:spMkLst>
        </pc:spChg>
        <pc:spChg chg="mod">
          <ac:chgData name="Sachin Agarwal" userId="bc6a0d355771dc75" providerId="Windows Live" clId="Web-{BA01B029-FEB1-4BC3-9C95-95DB44A4AD31}" dt="2021-07-18T19:28:51.684" v="142" actId="20577"/>
          <ac:spMkLst>
            <pc:docMk/>
            <pc:sldMk cId="4094197785" sldId="281"/>
            <ac:spMk id="4" creationId="{2DA110FA-F652-49C5-9909-B1E6D24EF5E5}"/>
          </ac:spMkLst>
        </pc:spChg>
      </pc:sldChg>
      <pc:sldChg chg="modSp add replId">
        <pc:chgData name="Sachin Agarwal" userId="bc6a0d355771dc75" providerId="Windows Live" clId="Web-{BA01B029-FEB1-4BC3-9C95-95DB44A4AD31}" dt="2021-07-18T19:29:41.310" v="152" actId="1076"/>
        <pc:sldMkLst>
          <pc:docMk/>
          <pc:sldMk cId="2932307574" sldId="282"/>
        </pc:sldMkLst>
        <pc:spChg chg="mod">
          <ac:chgData name="Sachin Agarwal" userId="bc6a0d355771dc75" providerId="Windows Live" clId="Web-{BA01B029-FEB1-4BC3-9C95-95DB44A4AD31}" dt="2021-07-18T19:29:24.559" v="148" actId="20577"/>
          <ac:spMkLst>
            <pc:docMk/>
            <pc:sldMk cId="2932307574" sldId="282"/>
            <ac:spMk id="3" creationId="{BE675BA0-8F9A-4215-814F-B8F2D38843F5}"/>
          </ac:spMkLst>
        </pc:spChg>
        <pc:spChg chg="mod">
          <ac:chgData name="Sachin Agarwal" userId="bc6a0d355771dc75" providerId="Windows Live" clId="Web-{BA01B029-FEB1-4BC3-9C95-95DB44A4AD31}" dt="2021-07-18T19:29:41.310" v="152" actId="1076"/>
          <ac:spMkLst>
            <pc:docMk/>
            <pc:sldMk cId="2932307574" sldId="282"/>
            <ac:spMk id="4" creationId="{2DA110FA-F652-49C5-9909-B1E6D24EF5E5}"/>
          </ac:spMkLst>
        </pc:spChg>
      </pc:sldChg>
      <pc:sldChg chg="new del">
        <pc:chgData name="Sachin Agarwal" userId="bc6a0d355771dc75" providerId="Windows Live" clId="Web-{BA01B029-FEB1-4BC3-9C95-95DB44A4AD31}" dt="2021-07-18T19:29:08.012" v="145"/>
        <pc:sldMkLst>
          <pc:docMk/>
          <pc:sldMk cId="3649993778" sldId="282"/>
        </pc:sldMkLst>
      </pc:sldChg>
      <pc:sldChg chg="modSp add replId">
        <pc:chgData name="Sachin Agarwal" userId="bc6a0d355771dc75" providerId="Windows Live" clId="Web-{BA01B029-FEB1-4BC3-9C95-95DB44A4AD31}" dt="2021-07-18T19:30:24.530" v="160" actId="20577"/>
        <pc:sldMkLst>
          <pc:docMk/>
          <pc:sldMk cId="1698651988" sldId="283"/>
        </pc:sldMkLst>
        <pc:spChg chg="mod">
          <ac:chgData name="Sachin Agarwal" userId="bc6a0d355771dc75" providerId="Windows Live" clId="Web-{BA01B029-FEB1-4BC3-9C95-95DB44A4AD31}" dt="2021-07-18T19:30:03.436" v="156" actId="20577"/>
          <ac:spMkLst>
            <pc:docMk/>
            <pc:sldMk cId="1698651988" sldId="283"/>
            <ac:spMk id="3" creationId="{BE675BA0-8F9A-4215-814F-B8F2D38843F5}"/>
          </ac:spMkLst>
        </pc:spChg>
        <pc:spChg chg="mod">
          <ac:chgData name="Sachin Agarwal" userId="bc6a0d355771dc75" providerId="Windows Live" clId="Web-{BA01B029-FEB1-4BC3-9C95-95DB44A4AD31}" dt="2021-07-18T19:30:24.530" v="160" actId="20577"/>
          <ac:spMkLst>
            <pc:docMk/>
            <pc:sldMk cId="1698651988" sldId="283"/>
            <ac:spMk id="4" creationId="{2DA110FA-F652-49C5-9909-B1E6D24EF5E5}"/>
          </ac:spMkLst>
        </pc:spChg>
      </pc:sldChg>
      <pc:sldChg chg="modSp add replId">
        <pc:chgData name="Sachin Agarwal" userId="bc6a0d355771dc75" providerId="Windows Live" clId="Web-{BA01B029-FEB1-4BC3-9C95-95DB44A4AD31}" dt="2021-07-18T19:33:44.082" v="187" actId="20577"/>
        <pc:sldMkLst>
          <pc:docMk/>
          <pc:sldMk cId="2828144338" sldId="284"/>
        </pc:sldMkLst>
        <pc:spChg chg="mod">
          <ac:chgData name="Sachin Agarwal" userId="bc6a0d355771dc75" providerId="Windows Live" clId="Web-{BA01B029-FEB1-4BC3-9C95-95DB44A4AD31}" dt="2021-07-18T19:30:46.952" v="164" actId="20577"/>
          <ac:spMkLst>
            <pc:docMk/>
            <pc:sldMk cId="2828144338" sldId="284"/>
            <ac:spMk id="3" creationId="{BE675BA0-8F9A-4215-814F-B8F2D38843F5}"/>
          </ac:spMkLst>
        </pc:spChg>
        <pc:spChg chg="mod">
          <ac:chgData name="Sachin Agarwal" userId="bc6a0d355771dc75" providerId="Windows Live" clId="Web-{BA01B029-FEB1-4BC3-9C95-95DB44A4AD31}" dt="2021-07-18T19:33:44.082" v="187" actId="20577"/>
          <ac:spMkLst>
            <pc:docMk/>
            <pc:sldMk cId="2828144338" sldId="284"/>
            <ac:spMk id="4" creationId="{2DA110FA-F652-49C5-9909-B1E6D24EF5E5}"/>
          </ac:spMkLst>
        </pc:spChg>
      </pc:sldChg>
      <pc:sldChg chg="addSp delSp modSp add replId">
        <pc:chgData name="Sachin Agarwal" userId="bc6a0d355771dc75" providerId="Windows Live" clId="Web-{BA01B029-FEB1-4BC3-9C95-95DB44A4AD31}" dt="2021-07-18T19:33:27.988" v="184" actId="20577"/>
        <pc:sldMkLst>
          <pc:docMk/>
          <pc:sldMk cId="4109789886" sldId="285"/>
        </pc:sldMkLst>
        <pc:spChg chg="add del mod">
          <ac:chgData name="Sachin Agarwal" userId="bc6a0d355771dc75" providerId="Windows Live" clId="Web-{BA01B029-FEB1-4BC3-9C95-95DB44A4AD31}" dt="2021-07-18T19:33:08.410" v="178"/>
          <ac:spMkLst>
            <pc:docMk/>
            <pc:sldMk cId="4109789886" sldId="285"/>
            <ac:spMk id="2" creationId="{9D995574-B0DA-445F-95F0-D43F95321149}"/>
          </ac:spMkLst>
        </pc:spChg>
        <pc:spChg chg="mod">
          <ac:chgData name="Sachin Agarwal" userId="bc6a0d355771dc75" providerId="Windows Live" clId="Web-{BA01B029-FEB1-4BC3-9C95-95DB44A4AD31}" dt="2021-07-18T19:32:49.128" v="172" actId="20577"/>
          <ac:spMkLst>
            <pc:docMk/>
            <pc:sldMk cId="4109789886" sldId="285"/>
            <ac:spMk id="3" creationId="{BE675BA0-8F9A-4215-814F-B8F2D38843F5}"/>
          </ac:spMkLst>
        </pc:spChg>
        <pc:spChg chg="mod">
          <ac:chgData name="Sachin Agarwal" userId="bc6a0d355771dc75" providerId="Windows Live" clId="Web-{BA01B029-FEB1-4BC3-9C95-95DB44A4AD31}" dt="2021-07-18T19:33:27.988" v="184" actId="20577"/>
          <ac:spMkLst>
            <pc:docMk/>
            <pc:sldMk cId="4109789886" sldId="285"/>
            <ac:spMk id="4" creationId="{2DA110FA-F652-49C5-9909-B1E6D24EF5E5}"/>
          </ac:spMkLst>
        </pc:spChg>
      </pc:sldChg>
      <pc:sldChg chg="modSp add replId">
        <pc:chgData name="Sachin Agarwal" userId="bc6a0d355771dc75" providerId="Windows Live" clId="Web-{BA01B029-FEB1-4BC3-9C95-95DB44A4AD31}" dt="2021-07-18T19:34:26.130" v="198" actId="1076"/>
        <pc:sldMkLst>
          <pc:docMk/>
          <pc:sldMk cId="984000921" sldId="286"/>
        </pc:sldMkLst>
        <pc:spChg chg="mod">
          <ac:chgData name="Sachin Agarwal" userId="bc6a0d355771dc75" providerId="Windows Live" clId="Web-{BA01B029-FEB1-4BC3-9C95-95DB44A4AD31}" dt="2021-07-18T19:34:03.349" v="190" actId="20577"/>
          <ac:spMkLst>
            <pc:docMk/>
            <pc:sldMk cId="984000921" sldId="286"/>
            <ac:spMk id="3" creationId="{BE675BA0-8F9A-4215-814F-B8F2D38843F5}"/>
          </ac:spMkLst>
        </pc:spChg>
        <pc:spChg chg="mod">
          <ac:chgData name="Sachin Agarwal" userId="bc6a0d355771dc75" providerId="Windows Live" clId="Web-{BA01B029-FEB1-4BC3-9C95-95DB44A4AD31}" dt="2021-07-18T19:34:26.130" v="198" actId="1076"/>
          <ac:spMkLst>
            <pc:docMk/>
            <pc:sldMk cId="984000921" sldId="286"/>
            <ac:spMk id="4" creationId="{2DA110FA-F652-49C5-9909-B1E6D24EF5E5}"/>
          </ac:spMkLst>
        </pc:spChg>
      </pc:sldChg>
      <pc:sldMasterChg chg="add addSldLayout">
        <pc:chgData name="Sachin Agarwal" userId="bc6a0d355771dc75" providerId="Windows Live" clId="Web-{BA01B029-FEB1-4BC3-9C95-95DB44A4AD31}" dt="2021-07-18T19:18:42.526" v="0"/>
        <pc:sldMasterMkLst>
          <pc:docMk/>
          <pc:sldMasterMk cId="35838634" sldId="2147483743"/>
        </pc:sldMasterMkLst>
        <pc:sldLayoutChg chg="add">
          <pc:chgData name="Sachin Agarwal" userId="bc6a0d355771dc75" providerId="Windows Live" clId="Web-{BA01B029-FEB1-4BC3-9C95-95DB44A4AD31}" dt="2021-07-18T19:18:42.526" v="0"/>
          <pc:sldLayoutMkLst>
            <pc:docMk/>
            <pc:sldMasterMk cId="35838634" sldId="2147483743"/>
            <pc:sldLayoutMk cId="889320108" sldId="2147483744"/>
          </pc:sldLayoutMkLst>
        </pc:sldLayoutChg>
        <pc:sldLayoutChg chg="add">
          <pc:chgData name="Sachin Agarwal" userId="bc6a0d355771dc75" providerId="Windows Live" clId="Web-{BA01B029-FEB1-4BC3-9C95-95DB44A4AD31}" dt="2021-07-18T19:18:42.526" v="0"/>
          <pc:sldLayoutMkLst>
            <pc:docMk/>
            <pc:sldMasterMk cId="35838634" sldId="2147483743"/>
            <pc:sldLayoutMk cId="1779676953" sldId="2147483745"/>
          </pc:sldLayoutMkLst>
        </pc:sldLayoutChg>
        <pc:sldLayoutChg chg="add">
          <pc:chgData name="Sachin Agarwal" userId="bc6a0d355771dc75" providerId="Windows Live" clId="Web-{BA01B029-FEB1-4BC3-9C95-95DB44A4AD31}" dt="2021-07-18T19:18:42.526" v="0"/>
          <pc:sldLayoutMkLst>
            <pc:docMk/>
            <pc:sldMasterMk cId="35838634" sldId="2147483743"/>
            <pc:sldLayoutMk cId="4210166288" sldId="2147483746"/>
          </pc:sldLayoutMkLst>
        </pc:sldLayoutChg>
        <pc:sldLayoutChg chg="add">
          <pc:chgData name="Sachin Agarwal" userId="bc6a0d355771dc75" providerId="Windows Live" clId="Web-{BA01B029-FEB1-4BC3-9C95-95DB44A4AD31}" dt="2021-07-18T19:18:42.526" v="0"/>
          <pc:sldLayoutMkLst>
            <pc:docMk/>
            <pc:sldMasterMk cId="35838634" sldId="2147483743"/>
            <pc:sldLayoutMk cId="1860478719" sldId="2147483747"/>
          </pc:sldLayoutMkLst>
        </pc:sldLayoutChg>
        <pc:sldLayoutChg chg="add">
          <pc:chgData name="Sachin Agarwal" userId="bc6a0d355771dc75" providerId="Windows Live" clId="Web-{BA01B029-FEB1-4BC3-9C95-95DB44A4AD31}" dt="2021-07-18T19:18:42.526" v="0"/>
          <pc:sldLayoutMkLst>
            <pc:docMk/>
            <pc:sldMasterMk cId="35838634" sldId="2147483743"/>
            <pc:sldLayoutMk cId="860570513" sldId="2147483748"/>
          </pc:sldLayoutMkLst>
        </pc:sldLayoutChg>
        <pc:sldLayoutChg chg="add">
          <pc:chgData name="Sachin Agarwal" userId="bc6a0d355771dc75" providerId="Windows Live" clId="Web-{BA01B029-FEB1-4BC3-9C95-95DB44A4AD31}" dt="2021-07-18T19:18:42.526" v="0"/>
          <pc:sldLayoutMkLst>
            <pc:docMk/>
            <pc:sldMasterMk cId="35838634" sldId="2147483743"/>
            <pc:sldLayoutMk cId="2278792967" sldId="2147483749"/>
          </pc:sldLayoutMkLst>
        </pc:sldLayoutChg>
        <pc:sldLayoutChg chg="add">
          <pc:chgData name="Sachin Agarwal" userId="bc6a0d355771dc75" providerId="Windows Live" clId="Web-{BA01B029-FEB1-4BC3-9C95-95DB44A4AD31}" dt="2021-07-18T19:18:42.526" v="0"/>
          <pc:sldLayoutMkLst>
            <pc:docMk/>
            <pc:sldMasterMk cId="35838634" sldId="2147483743"/>
            <pc:sldLayoutMk cId="1115447943" sldId="2147483750"/>
          </pc:sldLayoutMkLst>
        </pc:sldLayoutChg>
        <pc:sldLayoutChg chg="add">
          <pc:chgData name="Sachin Agarwal" userId="bc6a0d355771dc75" providerId="Windows Live" clId="Web-{BA01B029-FEB1-4BC3-9C95-95DB44A4AD31}" dt="2021-07-18T19:18:42.526" v="0"/>
          <pc:sldLayoutMkLst>
            <pc:docMk/>
            <pc:sldMasterMk cId="35838634" sldId="2147483743"/>
            <pc:sldLayoutMk cId="494897611" sldId="2147483751"/>
          </pc:sldLayoutMkLst>
        </pc:sldLayoutChg>
        <pc:sldLayoutChg chg="add">
          <pc:chgData name="Sachin Agarwal" userId="bc6a0d355771dc75" providerId="Windows Live" clId="Web-{BA01B029-FEB1-4BC3-9C95-95DB44A4AD31}" dt="2021-07-18T19:18:42.526" v="0"/>
          <pc:sldLayoutMkLst>
            <pc:docMk/>
            <pc:sldMasterMk cId="35838634" sldId="2147483743"/>
            <pc:sldLayoutMk cId="1285429779" sldId="2147483752"/>
          </pc:sldLayoutMkLst>
        </pc:sldLayoutChg>
        <pc:sldLayoutChg chg="add">
          <pc:chgData name="Sachin Agarwal" userId="bc6a0d355771dc75" providerId="Windows Live" clId="Web-{BA01B029-FEB1-4BC3-9C95-95DB44A4AD31}" dt="2021-07-18T19:18:42.526" v="0"/>
          <pc:sldLayoutMkLst>
            <pc:docMk/>
            <pc:sldMasterMk cId="35838634" sldId="2147483743"/>
            <pc:sldLayoutMk cId="2047401509" sldId="2147483753"/>
          </pc:sldLayoutMkLst>
        </pc:sldLayoutChg>
        <pc:sldLayoutChg chg="add">
          <pc:chgData name="Sachin Agarwal" userId="bc6a0d355771dc75" providerId="Windows Live" clId="Web-{BA01B029-FEB1-4BC3-9C95-95DB44A4AD31}" dt="2021-07-18T19:18:42.526" v="0"/>
          <pc:sldLayoutMkLst>
            <pc:docMk/>
            <pc:sldMasterMk cId="35838634" sldId="2147483743"/>
            <pc:sldLayoutMk cId="2075613101" sldId="2147483754"/>
          </pc:sldLayoutMkLst>
        </pc:sldLayoutChg>
        <pc:sldLayoutChg chg="add">
          <pc:chgData name="Sachin Agarwal" userId="bc6a0d355771dc75" providerId="Windows Live" clId="Web-{BA01B029-FEB1-4BC3-9C95-95DB44A4AD31}" dt="2021-07-18T19:18:42.526" v="0"/>
          <pc:sldLayoutMkLst>
            <pc:docMk/>
            <pc:sldMasterMk cId="35838634" sldId="2147483743"/>
            <pc:sldLayoutMk cId="2991809927" sldId="2147483755"/>
          </pc:sldLayoutMkLst>
        </pc:sldLayoutChg>
        <pc:sldLayoutChg chg="add">
          <pc:chgData name="Sachin Agarwal" userId="bc6a0d355771dc75" providerId="Windows Live" clId="Web-{BA01B029-FEB1-4BC3-9C95-95DB44A4AD31}" dt="2021-07-18T19:18:42.526" v="0"/>
          <pc:sldLayoutMkLst>
            <pc:docMk/>
            <pc:sldMasterMk cId="35838634" sldId="2147483743"/>
            <pc:sldLayoutMk cId="214756835" sldId="2147483756"/>
          </pc:sldLayoutMkLst>
        </pc:sldLayoutChg>
        <pc:sldLayoutChg chg="add">
          <pc:chgData name="Sachin Agarwal" userId="bc6a0d355771dc75" providerId="Windows Live" clId="Web-{BA01B029-FEB1-4BC3-9C95-95DB44A4AD31}" dt="2021-07-18T19:18:42.526" v="0"/>
          <pc:sldLayoutMkLst>
            <pc:docMk/>
            <pc:sldMasterMk cId="35838634" sldId="2147483743"/>
            <pc:sldLayoutMk cId="1331675196" sldId="2147483757"/>
          </pc:sldLayoutMkLst>
        </pc:sldLayoutChg>
        <pc:sldLayoutChg chg="add">
          <pc:chgData name="Sachin Agarwal" userId="bc6a0d355771dc75" providerId="Windows Live" clId="Web-{BA01B029-FEB1-4BC3-9C95-95DB44A4AD31}" dt="2021-07-18T19:18:42.526" v="0"/>
          <pc:sldLayoutMkLst>
            <pc:docMk/>
            <pc:sldMasterMk cId="35838634" sldId="2147483743"/>
            <pc:sldLayoutMk cId="742709568" sldId="2147483758"/>
          </pc:sldLayoutMkLst>
        </pc:sldLayoutChg>
        <pc:sldLayoutChg chg="add">
          <pc:chgData name="Sachin Agarwal" userId="bc6a0d355771dc75" providerId="Windows Live" clId="Web-{BA01B029-FEB1-4BC3-9C95-95DB44A4AD31}" dt="2021-07-18T19:18:42.526" v="0"/>
          <pc:sldLayoutMkLst>
            <pc:docMk/>
            <pc:sldMasterMk cId="35838634" sldId="2147483743"/>
            <pc:sldLayoutMk cId="3413637968" sldId="2147483759"/>
          </pc:sldLayoutMkLst>
        </pc:sldLayoutChg>
        <pc:sldLayoutChg chg="add">
          <pc:chgData name="Sachin Agarwal" userId="bc6a0d355771dc75" providerId="Windows Live" clId="Web-{BA01B029-FEB1-4BC3-9C95-95DB44A4AD31}" dt="2021-07-18T19:18:42.526" v="0"/>
          <pc:sldLayoutMkLst>
            <pc:docMk/>
            <pc:sldMasterMk cId="35838634" sldId="2147483743"/>
            <pc:sldLayoutMk cId="80689032" sldId="2147483760"/>
          </pc:sldLayoutMkLst>
        </pc:sldLayoutChg>
        <pc:sldLayoutChg chg="add">
          <pc:chgData name="Sachin Agarwal" userId="bc6a0d355771dc75" providerId="Windows Live" clId="Web-{BA01B029-FEB1-4BC3-9C95-95DB44A4AD31}" dt="2021-07-18T19:18:42.526" v="0"/>
          <pc:sldLayoutMkLst>
            <pc:docMk/>
            <pc:sldMasterMk cId="35838634" sldId="2147483743"/>
            <pc:sldLayoutMk cId="646184522" sldId="2147483761"/>
          </pc:sldLayoutMkLst>
        </pc:sldLayoutChg>
      </pc:sldMasterChg>
    </pc:docChg>
  </pc:docChgLst>
  <pc:docChgLst>
    <pc:chgData name="Sachin Agarwal" userId="bc6a0d355771dc75" providerId="Windows Live" clId="Web-{B4D17CE4-EFD1-4E53-B5AA-3FF67F201CB8}"/>
    <pc:docChg chg="modSld">
      <pc:chgData name="Sachin Agarwal" userId="bc6a0d355771dc75" providerId="Windows Live" clId="Web-{B4D17CE4-EFD1-4E53-B5AA-3FF67F201CB8}" dt="2021-07-24T07:48:55.401" v="0" actId="20577"/>
      <pc:docMkLst>
        <pc:docMk/>
      </pc:docMkLst>
      <pc:sldChg chg="modSp">
        <pc:chgData name="Sachin Agarwal" userId="bc6a0d355771dc75" providerId="Windows Live" clId="Web-{B4D17CE4-EFD1-4E53-B5AA-3FF67F201CB8}" dt="2021-07-24T07:48:55.401" v="0" actId="20577"/>
        <pc:sldMkLst>
          <pc:docMk/>
          <pc:sldMk cId="648594167" sldId="278"/>
        </pc:sldMkLst>
        <pc:spChg chg="mod">
          <ac:chgData name="Sachin Agarwal" userId="bc6a0d355771dc75" providerId="Windows Live" clId="Web-{B4D17CE4-EFD1-4E53-B5AA-3FF67F201CB8}" dt="2021-07-24T07:48:55.401" v="0" actId="20577"/>
          <ac:spMkLst>
            <pc:docMk/>
            <pc:sldMk cId="648594167" sldId="278"/>
            <ac:spMk id="4" creationId="{2DA110FA-F652-49C5-9909-B1E6D24EF5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1"/>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1" y="91546"/>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8" y="32279"/>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7" y="609602"/>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93201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1"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p>
        </p:txBody>
      </p:sp>
      <p:sp>
        <p:nvSpPr>
          <p:cNvPr id="16" name="Text Placeholder 9"/>
          <p:cNvSpPr>
            <a:spLocks noGrp="1"/>
          </p:cNvSpPr>
          <p:nvPr>
            <p:ph type="body" sz="quarter" idx="14"/>
          </p:nvPr>
        </p:nvSpPr>
        <p:spPr>
          <a:xfrm>
            <a:off x="914401" y="3843867"/>
            <a:ext cx="8304211" cy="457200"/>
          </a:xfrm>
        </p:spPr>
        <p:txBody>
          <a:bodyPr anchor="t">
            <a:normAutofit/>
          </a:bodyPr>
          <a:lstStyle>
            <a:lvl1pPr marL="0" indent="0">
              <a:buFontTx/>
              <a:buNone/>
              <a:defRPr sz="16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98624D31-43A5-475A-80CF-332C9F6DCF35}"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474015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3" y="4114800"/>
            <a:ext cx="8535988" cy="1879600"/>
          </a:xfrm>
        </p:spPr>
        <p:txBody>
          <a:bodyPr anchor="ctr">
            <a:normAutofit/>
          </a:bodyPr>
          <a:lstStyle>
            <a:lvl1pPr marL="0" indent="0" algn="l">
              <a:buNone/>
              <a:defRPr sz="20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756131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9"/>
            <a:ext cx="8534400" cy="1684865"/>
          </a:xfrm>
        </p:spPr>
        <p:txBody>
          <a:bodyPr anchor="ctr">
            <a:normAutofit/>
          </a:bodyPr>
          <a:lstStyle>
            <a:lvl1pPr marL="0" indent="0" algn="l">
              <a:buNone/>
              <a:defRPr sz="20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4" name="TextBox 13"/>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9918099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1" cy="860400"/>
          </a:xfrm>
        </p:spPr>
        <p:txBody>
          <a:bodyPr anchor="t">
            <a:normAutofit/>
          </a:bodyPr>
          <a:lstStyle>
            <a:lvl1pPr marL="0" indent="0" algn="l">
              <a:buNone/>
              <a:defRPr sz="20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47568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3" y="3928533"/>
            <a:ext cx="8534401" cy="1049867"/>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3" y="4978400"/>
            <a:ext cx="8534401" cy="1016000"/>
          </a:xfrm>
        </p:spPr>
        <p:txBody>
          <a:bodyPr anchor="t">
            <a:normAutofit/>
          </a:bodyPr>
          <a:lstStyle>
            <a:lvl1pPr marL="0" indent="0" algn="l">
              <a:buNone/>
              <a:defRPr sz="18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1" name="TextBox 10"/>
          <p:cNvSpPr txBox="1"/>
          <p:nvPr/>
        </p:nvSpPr>
        <p:spPr>
          <a:xfrm>
            <a:off x="531812" y="812223"/>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3316751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5"/>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3" y="4766732"/>
            <a:ext cx="8534401" cy="1227667"/>
          </a:xfrm>
        </p:spPr>
        <p:txBody>
          <a:bodyPr anchor="t">
            <a:normAutofit/>
          </a:bodyPr>
          <a:lstStyle>
            <a:lvl1pPr marL="0" indent="0" algn="l">
              <a:buNone/>
              <a:defRPr sz="18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7427095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4136379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806890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64618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7796769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3"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2101662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685801"/>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4" y="685801"/>
            <a:ext cx="4934479"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8604787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1" y="685800"/>
            <a:ext cx="4649787"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684213" y="1270529"/>
            <a:ext cx="4937655" cy="303053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5" cy="576263"/>
          </a:xfrm>
        </p:spPr>
        <p:txBody>
          <a:bodyPr anchor="b">
            <a:noAutofit/>
          </a:bodyPr>
          <a:lstStyle>
            <a:lvl1pPr marL="0" indent="0">
              <a:buNone/>
              <a:defRPr sz="28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806546" y="1262061"/>
            <a:ext cx="4929188" cy="303053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8605705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787929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1544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3"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800"/>
            <a:ext cx="3657600" cy="2091267"/>
          </a:xfrm>
        </p:spPr>
        <p:txBody>
          <a:bodyPr anchor="t">
            <a:normAutofit/>
          </a:bodyPr>
          <a:lstStyle>
            <a:lvl1pPr marL="0" indent="0">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948976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3" y="914400"/>
            <a:ext cx="3280975"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p>
        </p:txBody>
      </p:sp>
      <p:sp>
        <p:nvSpPr>
          <p:cNvPr id="4" name="Text Placeholder 3"/>
          <p:cNvSpPr>
            <a:spLocks noGrp="1"/>
          </p:cNvSpPr>
          <p:nvPr>
            <p:ph type="body" sz="half" idx="2"/>
          </p:nvPr>
        </p:nvSpPr>
        <p:spPr>
          <a:xfrm>
            <a:off x="4722813" y="2777067"/>
            <a:ext cx="6021388" cy="2048933"/>
          </a:xfrm>
        </p:spPr>
        <p:txBody>
          <a:bodyPr anchor="t">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2854297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9"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1"/>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624D31-43A5-475A-80CF-332C9F6DCF35}" type="datetimeFigureOut">
              <a:rPr lang="en-US" smtClean="0"/>
              <a:t>7/24/2021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6"/>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5838634"/>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hf sldNum="0" hdr="0" ftr="0" dt="0"/>
  <p:txStyles>
    <p:titleStyle>
      <a:lvl1pPr algn="l" defTabSz="457189"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32"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21"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12" indent="-171446"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498" indent="-28574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537"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726"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8914"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103" indent="-228594" algn="l" defTabSz="457189"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nsole.aws.amazon.com/console/ho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B1CE7-E002-468E-9821-3B2030BBB623}"/>
              </a:ext>
            </a:extLst>
          </p:cNvPr>
          <p:cNvSpPr txBox="1"/>
          <p:nvPr/>
        </p:nvSpPr>
        <p:spPr>
          <a:xfrm>
            <a:off x="3112308" y="1341648"/>
            <a:ext cx="397649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latin typeface="MS Sans Serif"/>
                <a:ea typeface="+mn-lt"/>
                <a:cs typeface="+mn-lt"/>
              </a:rPr>
              <a:t>Let's Get Started</a:t>
            </a:r>
          </a:p>
          <a:p>
            <a:endParaRPr lang="en-US" sz="3600">
              <a:latin typeface="MS Sans Serif"/>
            </a:endParaRPr>
          </a:p>
          <a:p>
            <a:endParaRPr lang="en-US" sz="3600">
              <a:latin typeface="MS Sans Serif"/>
            </a:endParaRPr>
          </a:p>
          <a:p>
            <a:endParaRPr lang="en-US" sz="3600">
              <a:latin typeface="MS Sans Serif"/>
            </a:endParaRPr>
          </a:p>
          <a:p>
            <a:r>
              <a:rPr lang="en-US" sz="3600" err="1">
                <a:latin typeface="MS Sans Serif"/>
              </a:rPr>
              <a:t>Sachin</a:t>
            </a:r>
            <a:r>
              <a:rPr lang="en-US" sz="3600">
                <a:latin typeface="MS Sans Serif"/>
              </a:rPr>
              <a:t> Agarwal</a:t>
            </a:r>
          </a:p>
        </p:txBody>
      </p:sp>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Tree>
    <p:extLst>
      <p:ext uri="{BB962C8B-B14F-4D97-AF65-F5344CB8AC3E}">
        <p14:creationId xmlns:p14="http://schemas.microsoft.com/office/powerpoint/2010/main" val="417183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a:ea typeface="+mj-lt"/>
                <a:cs typeface="+mj-lt"/>
              </a:rPr>
              <a:t>AWS Application Post Profiler</a:t>
            </a:r>
          </a:p>
          <a:p>
            <a:endParaRPr lang="en-US">
              <a:latin typeface="Century Gothic"/>
            </a:endParaRPr>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275350" y="1900531"/>
            <a:ext cx="8534400" cy="3615267"/>
          </a:xfrm>
        </p:spPr>
        <p:txBody>
          <a:bodyPr>
            <a:normAutofit fontScale="92500" lnSpcReduction="10000"/>
          </a:bodyPr>
          <a:lstStyle/>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Monitor applications for productivity, security, and compliance.</a:t>
            </a:r>
          </a:p>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Managing application performance can be challenging as modern applications have many dependencies and their complexity can hinder realizing the benefits of moving to the AWS cloud.</a:t>
            </a:r>
          </a:p>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End-to-end application monitoring, regardless of environment, provides the visibility needed in business today—enabling organizations to automatically discover resources, baseline application performance, and visualize the interactions of every component through flow maps that are built on real-time data.</a:t>
            </a:r>
          </a:p>
          <a:p>
            <a:pPr marL="285115" indent="-285115">
              <a:lnSpc>
                <a:spcPct val="90000"/>
              </a:lnSpc>
              <a:spcBef>
                <a:spcPts val="1000"/>
              </a:spcBef>
              <a:spcAft>
                <a:spcPts val="0"/>
              </a:spcAft>
              <a:buClr>
                <a:srgbClr val="FFFFFF"/>
              </a:buClr>
              <a:buFont typeface="Wingdings 3"/>
              <a:buChar char=""/>
            </a:pPr>
            <a:endParaRPr lang="en-US" sz="2400">
              <a:latin typeface="MS Sans Serif"/>
              <a:ea typeface="+mn-lt"/>
              <a:cs typeface="+mn-lt"/>
            </a:endParaRPr>
          </a:p>
          <a:p>
            <a:pPr marL="285115" indent="-285115">
              <a:lnSpc>
                <a:spcPct val="90000"/>
              </a:lnSpc>
              <a:spcBef>
                <a:spcPts val="1000"/>
              </a:spcBef>
              <a:spcAft>
                <a:spcPts val="0"/>
              </a:spcAft>
              <a:buClr>
                <a:srgbClr val="FFFFFF"/>
              </a:buClr>
              <a:buFont typeface="Wingdings 3"/>
              <a:buChar char=""/>
            </a:pPr>
            <a:endParaRPr lang="en-US" sz="2400">
              <a:latin typeface="MS Sans Serif"/>
            </a:endParaRPr>
          </a:p>
        </p:txBody>
      </p:sp>
    </p:spTree>
    <p:extLst>
      <p:ext uri="{BB962C8B-B14F-4D97-AF65-F5344CB8AC3E}">
        <p14:creationId xmlns:p14="http://schemas.microsoft.com/office/powerpoint/2010/main" val="282814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a:latin typeface="MS Sans Serif"/>
                <a:ea typeface="+mj-lt"/>
                <a:cs typeface="+mj-lt"/>
              </a:rPr>
              <a:t>Cost Anomaly Detection</a:t>
            </a:r>
          </a:p>
          <a:p>
            <a:endParaRPr lang="en-US">
              <a:latin typeface="MS Sans Serif"/>
            </a:endParaRPr>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235708" y="2094334"/>
            <a:ext cx="8534400" cy="3615267"/>
          </a:xfrm>
        </p:spPr>
        <p:txBody>
          <a:bodyPr>
            <a:normAutofit lnSpcReduction="10000"/>
          </a:bodyPr>
          <a:lstStyle/>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Automated cost anomaly detection and root cause analysis</a:t>
            </a:r>
          </a:p>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Reduce cost surprises and enhance control without slowing innovation with AWS Cost Anomaly Detection. AWS Cost Anomaly Detection leverages advanced Machine Learning technologies to identify anomalous spend and root causes, so you can quickly take action. With three simple steps, you can create your own contextualized monitor and receive alerts when any anomalous spend is detected. Let builders build and let AWS Cost Anomaly Detection monitor your spend and reduce the risk of billing surprises.</a:t>
            </a:r>
          </a:p>
          <a:p>
            <a:pPr marL="285115" indent="-285115">
              <a:lnSpc>
                <a:spcPct val="90000"/>
              </a:lnSpc>
              <a:spcBef>
                <a:spcPts val="1000"/>
              </a:spcBef>
              <a:spcAft>
                <a:spcPts val="0"/>
              </a:spcAft>
              <a:buClr>
                <a:srgbClr val="FFFFFF"/>
              </a:buClr>
              <a:buFont typeface="Wingdings 3"/>
              <a:buChar char=""/>
            </a:pPr>
            <a:endParaRPr lang="en-US" sz="2400">
              <a:latin typeface="MS Sans Serif"/>
              <a:ea typeface="+mn-lt"/>
              <a:cs typeface="+mn-lt"/>
            </a:endParaRPr>
          </a:p>
          <a:p>
            <a:pPr marL="285115" indent="-285115">
              <a:lnSpc>
                <a:spcPct val="90000"/>
              </a:lnSpc>
              <a:spcBef>
                <a:spcPts val="1000"/>
              </a:spcBef>
              <a:spcAft>
                <a:spcPts val="0"/>
              </a:spcAft>
              <a:buClr>
                <a:srgbClr val="FFFFFF"/>
              </a:buClr>
              <a:buFont typeface="Wingdings 3"/>
              <a:buChar char=""/>
            </a:pPr>
            <a:endParaRPr lang="en-US" sz="2400">
              <a:latin typeface="MS Sans Serif"/>
              <a:ea typeface="+mn-lt"/>
              <a:cs typeface="+mn-lt"/>
            </a:endParaRPr>
          </a:p>
          <a:p>
            <a:pPr marL="285115" indent="-285115">
              <a:lnSpc>
                <a:spcPct val="90000"/>
              </a:lnSpc>
              <a:spcBef>
                <a:spcPts val="1000"/>
              </a:spcBef>
              <a:spcAft>
                <a:spcPts val="0"/>
              </a:spcAft>
              <a:buClr>
                <a:srgbClr val="FFFFFF"/>
              </a:buClr>
              <a:buFont typeface="'Wingdings 3',Sans-Serif"/>
              <a:buChar char=""/>
            </a:pPr>
            <a:endParaRPr lang="en-US" sz="2400">
              <a:latin typeface="MS Sans Serif"/>
            </a:endParaRPr>
          </a:p>
        </p:txBody>
      </p:sp>
    </p:spTree>
    <p:extLst>
      <p:ext uri="{BB962C8B-B14F-4D97-AF65-F5344CB8AC3E}">
        <p14:creationId xmlns:p14="http://schemas.microsoft.com/office/powerpoint/2010/main" val="410978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a:ea typeface="+mj-lt"/>
                <a:cs typeface="+mj-lt"/>
              </a:rPr>
              <a:t>Rightsizing Recommendations</a:t>
            </a:r>
          </a:p>
          <a:p>
            <a:endParaRPr lang="en-US">
              <a:latin typeface="MS Sans Serif"/>
            </a:endParaRPr>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50228" y="1878507"/>
            <a:ext cx="8534400" cy="3615267"/>
          </a:xfrm>
        </p:spPr>
        <p:txBody>
          <a:bodyPr>
            <a:normAutofit fontScale="92500" lnSpcReduction="10000"/>
          </a:bodyPr>
          <a:lstStyle/>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Right sizing is the process of matching instance types and sizes to your workload performance and capacity requirements at the lowest possible cost. It’s also the process of looking at deployed instances and identifying opportunities to eliminate or downsize without compromising capacity or other requirements, which results in lower costs.</a:t>
            </a:r>
          </a:p>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Right sizing is a key mechanism for optimizing AWS costs, but it is often ignored by organizations when they first move to the AWS Cloud. They lift and shift their environments and expect to right size later. Speed and performance are often prioritized over cost, which results in oversized instances and a lot of wasted spend on unused resources.</a:t>
            </a:r>
          </a:p>
          <a:p>
            <a:pPr marL="285115" indent="-285115">
              <a:lnSpc>
                <a:spcPct val="90000"/>
              </a:lnSpc>
              <a:spcBef>
                <a:spcPts val="1000"/>
              </a:spcBef>
              <a:spcAft>
                <a:spcPts val="0"/>
              </a:spcAft>
              <a:buClr>
                <a:srgbClr val="FFFFFF"/>
              </a:buClr>
              <a:buFont typeface="Wingdings 3"/>
              <a:buChar char=""/>
            </a:pPr>
            <a:endParaRPr lang="en-US" sz="2400">
              <a:latin typeface="MS Sans Serif"/>
              <a:ea typeface="+mn-lt"/>
              <a:cs typeface="+mn-lt"/>
            </a:endParaRPr>
          </a:p>
          <a:p>
            <a:pPr marL="285115" indent="-285115">
              <a:lnSpc>
                <a:spcPct val="90000"/>
              </a:lnSpc>
              <a:spcBef>
                <a:spcPts val="1000"/>
              </a:spcBef>
              <a:spcAft>
                <a:spcPts val="0"/>
              </a:spcAft>
              <a:buClr>
                <a:srgbClr val="FFFFFF"/>
              </a:buClr>
              <a:buFont typeface="Wingdings 3"/>
              <a:buChar char=""/>
            </a:pPr>
            <a:endParaRPr lang="en-US" sz="2400">
              <a:latin typeface="MS Sans Serif"/>
            </a:endParaRPr>
          </a:p>
        </p:txBody>
      </p:sp>
    </p:spTree>
    <p:extLst>
      <p:ext uri="{BB962C8B-B14F-4D97-AF65-F5344CB8AC3E}">
        <p14:creationId xmlns:p14="http://schemas.microsoft.com/office/powerpoint/2010/main" val="984000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a:ea typeface="+mj-lt"/>
                <a:cs typeface="+mj-lt"/>
              </a:rPr>
              <a:t>AWS Account Creation</a:t>
            </a:r>
          </a:p>
          <a:p>
            <a:endParaRPr lang="en-US" b="1"/>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72252" y="1186982"/>
            <a:ext cx="8534400" cy="3615267"/>
          </a:xfrm>
        </p:spPr>
        <p:txBody>
          <a:bodyPr/>
          <a:lstStyle/>
          <a:p>
            <a:pPr marL="285115" indent="-285115">
              <a:lnSpc>
                <a:spcPct val="90000"/>
              </a:lnSpc>
              <a:spcBef>
                <a:spcPts val="1000"/>
              </a:spcBef>
              <a:spcAft>
                <a:spcPts val="0"/>
              </a:spcAft>
            </a:pPr>
            <a:r>
              <a:rPr lang="en-US" sz="2400" b="1">
                <a:latin typeface="MS Sans Serif"/>
                <a:ea typeface="+mn-lt"/>
                <a:cs typeface="+mn-lt"/>
              </a:rPr>
              <a:t>Please navigate to the </a:t>
            </a:r>
            <a:r>
              <a:rPr lang="en-US" sz="2400" b="1" err="1">
                <a:latin typeface="MS Sans Serif"/>
                <a:ea typeface="+mn-lt"/>
                <a:cs typeface="+mn-lt"/>
              </a:rPr>
              <a:t>url</a:t>
            </a:r>
            <a:r>
              <a:rPr lang="en-US" sz="2400" b="1">
                <a:latin typeface="MS Sans Serif"/>
                <a:ea typeface="+mn-lt"/>
                <a:cs typeface="+mn-lt"/>
              </a:rPr>
              <a:t> : </a:t>
            </a:r>
            <a:r>
              <a:rPr lang="en-US" sz="2400" b="1">
                <a:latin typeface="MS Sans Serif"/>
                <a:ea typeface="+mn-lt"/>
                <a:cs typeface="+mn-lt"/>
                <a:hlinkClick r:id="rId3"/>
              </a:rPr>
              <a:t>https://console.aws.amazon.com/console/home</a:t>
            </a:r>
            <a:endParaRPr lang="en-US" sz="2400" b="1">
              <a:latin typeface="MS Sans Serif"/>
              <a:ea typeface="+mn-lt"/>
              <a:cs typeface="+mn-lt"/>
            </a:endParaRPr>
          </a:p>
          <a:p>
            <a:pPr marL="285115" indent="-285115">
              <a:lnSpc>
                <a:spcPct val="90000"/>
              </a:lnSpc>
              <a:spcBef>
                <a:spcPts val="1000"/>
              </a:spcBef>
              <a:spcAft>
                <a:spcPts val="0"/>
              </a:spcAft>
              <a:buClr>
                <a:srgbClr val="FFFFFF"/>
              </a:buClr>
            </a:pPr>
            <a:endParaRPr lang="en-US" sz="2400">
              <a:latin typeface="MS Sans Serif"/>
              <a:ea typeface="+mn-lt"/>
              <a:cs typeface="+mn-lt"/>
            </a:endParaRPr>
          </a:p>
          <a:p>
            <a:pPr marL="285115" indent="-285115">
              <a:lnSpc>
                <a:spcPct val="90000"/>
              </a:lnSpc>
              <a:spcBef>
                <a:spcPts val="1000"/>
              </a:spcBef>
              <a:spcAft>
                <a:spcPts val="0"/>
              </a:spcAft>
              <a:buClr>
                <a:srgbClr val="FFFFFF"/>
              </a:buClr>
            </a:pPr>
            <a:r>
              <a:rPr lang="en-US" sz="2400" b="1">
                <a:latin typeface="MS Sans Serif"/>
                <a:ea typeface="+mn-lt"/>
                <a:cs typeface="+mn-lt"/>
              </a:rPr>
              <a:t>Follow the instructions of your trainer</a:t>
            </a:r>
          </a:p>
          <a:p>
            <a:pPr marL="285115" indent="-285115">
              <a:buClr>
                <a:srgbClr val="FFFFFF"/>
              </a:buClr>
            </a:pPr>
            <a:endParaRPr lang="en-US" sz="2400" b="1">
              <a:latin typeface="MS Sans Serif"/>
            </a:endParaRPr>
          </a:p>
        </p:txBody>
      </p:sp>
    </p:spTree>
    <p:extLst>
      <p:ext uri="{BB962C8B-B14F-4D97-AF65-F5344CB8AC3E}">
        <p14:creationId xmlns:p14="http://schemas.microsoft.com/office/powerpoint/2010/main" val="64859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ea typeface="+mj-lt"/>
                <a:cs typeface="+mj-lt"/>
              </a:rPr>
              <a:t>AWS Cloud history</a:t>
            </a:r>
            <a:endParaRPr lang="en-US" dirty="0"/>
          </a:p>
        </p:txBody>
      </p:sp>
      <p:pic>
        <p:nvPicPr>
          <p:cNvPr id="2" name="Picture 5">
            <a:extLst>
              <a:ext uri="{FF2B5EF4-FFF2-40B4-BE49-F238E27FC236}">
                <a16:creationId xmlns:a16="http://schemas.microsoft.com/office/drawing/2014/main" id="{33ECC21C-B816-4220-AC03-DD443CEEFCAA}"/>
              </a:ext>
            </a:extLst>
          </p:cNvPr>
          <p:cNvPicPr>
            <a:picLocks noGrp="1" noChangeAspect="1"/>
          </p:cNvPicPr>
          <p:nvPr>
            <p:ph idx="1"/>
          </p:nvPr>
        </p:nvPicPr>
        <p:blipFill>
          <a:blip r:embed="rId3"/>
          <a:stretch>
            <a:fillRect/>
          </a:stretch>
        </p:blipFill>
        <p:spPr>
          <a:xfrm>
            <a:off x="777477" y="2072965"/>
            <a:ext cx="8534400" cy="3446585"/>
          </a:xfrm>
        </p:spPr>
      </p:pic>
    </p:spTree>
    <p:extLst>
      <p:ext uri="{BB962C8B-B14F-4D97-AF65-F5344CB8AC3E}">
        <p14:creationId xmlns:p14="http://schemas.microsoft.com/office/powerpoint/2010/main" val="158038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b="1" dirty="0">
                <a:ea typeface="+mj-lt"/>
                <a:cs typeface="+mj-lt"/>
              </a:rPr>
              <a:t>AWS Use Cases</a:t>
            </a:r>
            <a:endParaRPr lang="en-US" dirty="0"/>
          </a:p>
        </p:txBody>
      </p:sp>
      <p:sp>
        <p:nvSpPr>
          <p:cNvPr id="9" name="Content Placeholder 8">
            <a:extLst>
              <a:ext uri="{FF2B5EF4-FFF2-40B4-BE49-F238E27FC236}">
                <a16:creationId xmlns:a16="http://schemas.microsoft.com/office/drawing/2014/main" id="{7E599345-4D71-4C26-8A28-52191DD0C88E}"/>
              </a:ext>
            </a:extLst>
          </p:cNvPr>
          <p:cNvSpPr>
            <a:spLocks noGrp="1"/>
          </p:cNvSpPr>
          <p:nvPr>
            <p:ph idx="1"/>
          </p:nvPr>
        </p:nvSpPr>
        <p:spPr>
          <a:xfrm>
            <a:off x="438736" y="1769989"/>
            <a:ext cx="8534400" cy="3615267"/>
          </a:xfrm>
        </p:spPr>
        <p:txBody>
          <a:bodyPr/>
          <a:lstStyle/>
          <a:p>
            <a:pPr marL="285115" indent="-285115"/>
            <a:r>
              <a:rPr lang="en-US" dirty="0"/>
              <a:t>AWS enables you to build highly scalable applications.</a:t>
            </a:r>
          </a:p>
          <a:p>
            <a:pPr marL="285115" indent="-285115">
              <a:buClr>
                <a:srgbClr val="FFFFFF"/>
              </a:buClr>
            </a:pPr>
            <a:r>
              <a:rPr lang="en-US" dirty="0"/>
              <a:t>It has a scope in different domains which covers wide set of industries.</a:t>
            </a:r>
          </a:p>
          <a:p>
            <a:pPr marL="285115" indent="-285115">
              <a:buClr>
                <a:srgbClr val="FFFFFF"/>
              </a:buClr>
            </a:pPr>
            <a:r>
              <a:rPr lang="en-US" dirty="0"/>
              <a:t>Use Cases could be in any industry such as:</a:t>
            </a:r>
          </a:p>
          <a:p>
            <a:pPr marL="0" indent="0">
              <a:buClr>
                <a:srgbClr val="FFFFFF"/>
              </a:buClr>
              <a:buNone/>
            </a:pPr>
            <a:r>
              <a:rPr lang="en-US" dirty="0"/>
              <a:t>- Gaming</a:t>
            </a:r>
          </a:p>
          <a:p>
            <a:pPr marL="0" indent="0">
              <a:buNone/>
            </a:pPr>
            <a:r>
              <a:rPr lang="en-US" dirty="0"/>
              <a:t>- Website Hosting, Social Apps</a:t>
            </a:r>
          </a:p>
          <a:p>
            <a:pPr marL="0" indent="0">
              <a:buNone/>
            </a:pPr>
            <a:r>
              <a:rPr lang="en-US" dirty="0"/>
              <a:t>- IT Backup, Data Analytics, Data Engineering, Big Data, Machine Learning</a:t>
            </a:r>
          </a:p>
        </p:txBody>
      </p:sp>
    </p:spTree>
    <p:extLst>
      <p:ext uri="{BB962C8B-B14F-4D97-AF65-F5344CB8AC3E}">
        <p14:creationId xmlns:p14="http://schemas.microsoft.com/office/powerpoint/2010/main" val="112250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a:latin typeface="MS Sans Serif"/>
                <a:ea typeface="+mj-lt"/>
                <a:cs typeface="+mj-lt"/>
              </a:rPr>
              <a:t>Internal Service Overview</a:t>
            </a:r>
          </a:p>
        </p:txBody>
      </p:sp>
      <p:pic>
        <p:nvPicPr>
          <p:cNvPr id="2" name="Picture 4">
            <a:extLst>
              <a:ext uri="{FF2B5EF4-FFF2-40B4-BE49-F238E27FC236}">
                <a16:creationId xmlns:a16="http://schemas.microsoft.com/office/drawing/2014/main" id="{2192F8A1-C79C-4533-8711-6523D35AC73E}"/>
              </a:ext>
            </a:extLst>
          </p:cNvPr>
          <p:cNvPicPr>
            <a:picLocks noChangeAspect="1"/>
          </p:cNvPicPr>
          <p:nvPr/>
        </p:nvPicPr>
        <p:blipFill>
          <a:blip r:embed="rId3"/>
          <a:stretch>
            <a:fillRect/>
          </a:stretch>
        </p:blipFill>
        <p:spPr>
          <a:xfrm>
            <a:off x="1141927" y="1339787"/>
            <a:ext cx="7259046" cy="4775807"/>
          </a:xfrm>
          <a:prstGeom prst="rect">
            <a:avLst/>
          </a:prstGeom>
        </p:spPr>
      </p:pic>
    </p:spTree>
    <p:extLst>
      <p:ext uri="{BB962C8B-B14F-4D97-AF65-F5344CB8AC3E}">
        <p14:creationId xmlns:p14="http://schemas.microsoft.com/office/powerpoint/2010/main" val="82351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a:latin typeface="MS Sans Serif"/>
                <a:ea typeface="+mj-lt"/>
                <a:cs typeface="+mj-lt"/>
              </a:rPr>
              <a:t>Costing</a:t>
            </a:r>
          </a:p>
          <a:p>
            <a:endParaRPr lang="en-US" b="1">
              <a:latin typeface="MS Sans Serif"/>
            </a:endParaRPr>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72252" y="1186982"/>
            <a:ext cx="8534400" cy="3615267"/>
          </a:xfrm>
        </p:spPr>
        <p:txBody>
          <a:bodyPr>
            <a:normAutofit fontScale="92500" lnSpcReduction="20000"/>
          </a:bodyPr>
          <a:lstStyle/>
          <a:p>
            <a:pPr marL="0" indent="0">
              <a:lnSpc>
                <a:spcPct val="90000"/>
              </a:lnSpc>
              <a:spcBef>
                <a:spcPts val="1000"/>
              </a:spcBef>
              <a:spcAft>
                <a:spcPts val="0"/>
              </a:spcAft>
              <a:buClr>
                <a:srgbClr val="FFFFFF"/>
              </a:buClr>
              <a:buNone/>
            </a:pPr>
            <a:endParaRPr lang="en-US" sz="2400">
              <a:latin typeface="MS Sans Serif"/>
              <a:ea typeface="+mn-lt"/>
              <a:cs typeface="+mn-lt"/>
            </a:endParaRPr>
          </a:p>
          <a:p>
            <a:pPr marL="0" indent="0">
              <a:lnSpc>
                <a:spcPct val="90000"/>
              </a:lnSpc>
              <a:spcBef>
                <a:spcPts val="1000"/>
              </a:spcBef>
              <a:spcAft>
                <a:spcPts val="0"/>
              </a:spcAft>
              <a:buNone/>
            </a:pPr>
            <a:endParaRPr lang="en-US" sz="2400">
              <a:latin typeface="MS Sans Serif"/>
              <a:ea typeface="+mn-lt"/>
              <a:cs typeface="+mn-lt"/>
            </a:endParaRPr>
          </a:p>
          <a:p>
            <a:pPr marL="0" indent="0">
              <a:lnSpc>
                <a:spcPct val="90000"/>
              </a:lnSpc>
              <a:spcBef>
                <a:spcPts val="1000"/>
              </a:spcBef>
              <a:spcAft>
                <a:spcPts val="0"/>
              </a:spcAft>
              <a:buNone/>
            </a:pPr>
            <a:r>
              <a:rPr lang="en-US" sz="2400">
                <a:latin typeface="MS Sans Serif"/>
                <a:ea typeface="+mn-lt"/>
                <a:cs typeface="+mn-lt"/>
              </a:rPr>
              <a:t>Do you think your cloud costs are too high?</a:t>
            </a:r>
            <a:endParaRPr lang="en-US" sz="2400">
              <a:latin typeface="MS Sans Serif"/>
            </a:endParaRPr>
          </a:p>
          <a:p>
            <a:pPr marL="0" indent="0">
              <a:lnSpc>
                <a:spcPct val="90000"/>
              </a:lnSpc>
              <a:spcBef>
                <a:spcPts val="1000"/>
              </a:spcBef>
              <a:spcAft>
                <a:spcPts val="0"/>
              </a:spcAft>
              <a:buClr>
                <a:srgbClr val="FFFFFF"/>
              </a:buClr>
              <a:buNone/>
            </a:pPr>
            <a:r>
              <a:rPr lang="en-US" sz="2400">
                <a:latin typeface="MS Sans Serif"/>
                <a:ea typeface="+mn-lt"/>
                <a:cs typeface="+mn-lt"/>
              </a:rPr>
              <a:t>Let's discuss on the major factors which decides the AWS </a:t>
            </a:r>
          </a:p>
          <a:p>
            <a:pPr marL="0" indent="0">
              <a:lnSpc>
                <a:spcPct val="90000"/>
              </a:lnSpc>
              <a:spcBef>
                <a:spcPts val="1000"/>
              </a:spcBef>
              <a:spcAft>
                <a:spcPts val="0"/>
              </a:spcAft>
              <a:buNone/>
            </a:pPr>
            <a:r>
              <a:rPr lang="en-US" sz="2400">
                <a:latin typeface="MS Sans Serif"/>
                <a:ea typeface="+mn-lt"/>
                <a:cs typeface="+mn-lt"/>
              </a:rPr>
              <a:t>Costing:</a:t>
            </a:r>
            <a:endParaRPr lang="en-US" sz="2400">
              <a:latin typeface="MS Sans Serif"/>
            </a:endParaRPr>
          </a:p>
          <a:p>
            <a:pPr marL="0" indent="0">
              <a:lnSpc>
                <a:spcPct val="90000"/>
              </a:lnSpc>
              <a:spcBef>
                <a:spcPts val="1000"/>
              </a:spcBef>
              <a:spcAft>
                <a:spcPts val="0"/>
              </a:spcAft>
              <a:buClr>
                <a:srgbClr val="FFFFFF"/>
              </a:buClr>
              <a:buNone/>
            </a:pPr>
            <a:r>
              <a:rPr lang="en-US" sz="2400">
                <a:latin typeface="MS Sans Serif"/>
                <a:ea typeface="+mn-lt"/>
                <a:cs typeface="+mn-lt"/>
              </a:rPr>
              <a:t>- Architecture</a:t>
            </a:r>
          </a:p>
          <a:p>
            <a:pPr marL="0" indent="0">
              <a:lnSpc>
                <a:spcPct val="90000"/>
              </a:lnSpc>
              <a:spcBef>
                <a:spcPts val="1000"/>
              </a:spcBef>
              <a:spcAft>
                <a:spcPts val="0"/>
              </a:spcAft>
              <a:buClr>
                <a:srgbClr val="FFFFFF"/>
              </a:buClr>
              <a:buNone/>
            </a:pPr>
            <a:r>
              <a:rPr lang="en-US" sz="2400">
                <a:latin typeface="MS Sans Serif"/>
                <a:ea typeface="+mn-lt"/>
                <a:cs typeface="+mn-lt"/>
              </a:rPr>
              <a:t>- Operations</a:t>
            </a:r>
          </a:p>
          <a:p>
            <a:pPr marL="0" indent="0">
              <a:lnSpc>
                <a:spcPct val="90000"/>
              </a:lnSpc>
              <a:spcBef>
                <a:spcPts val="1000"/>
              </a:spcBef>
              <a:spcAft>
                <a:spcPts val="0"/>
              </a:spcAft>
              <a:buClr>
                <a:srgbClr val="FFFFFF"/>
              </a:buClr>
              <a:buNone/>
            </a:pPr>
            <a:r>
              <a:rPr lang="en-US" sz="2400">
                <a:latin typeface="MS Sans Serif"/>
                <a:ea typeface="+mn-lt"/>
                <a:cs typeface="+mn-lt"/>
              </a:rPr>
              <a:t>- Pricing Models</a:t>
            </a:r>
          </a:p>
          <a:p>
            <a:pPr marL="0" indent="0">
              <a:lnSpc>
                <a:spcPct val="90000"/>
              </a:lnSpc>
              <a:spcBef>
                <a:spcPts val="1000"/>
              </a:spcBef>
              <a:spcAft>
                <a:spcPts val="0"/>
              </a:spcAft>
              <a:buClr>
                <a:srgbClr val="FFFFFF"/>
              </a:buClr>
              <a:buNone/>
            </a:pPr>
            <a:r>
              <a:rPr lang="en-US" sz="2400">
                <a:latin typeface="MS Sans Serif"/>
                <a:ea typeface="+mn-lt"/>
                <a:cs typeface="+mn-lt"/>
              </a:rPr>
              <a:t>- Cost Management </a:t>
            </a:r>
          </a:p>
          <a:p>
            <a:pPr marL="0" indent="0">
              <a:lnSpc>
                <a:spcPct val="90000"/>
              </a:lnSpc>
              <a:spcBef>
                <a:spcPts val="1000"/>
              </a:spcBef>
              <a:spcAft>
                <a:spcPts val="0"/>
              </a:spcAft>
              <a:buClr>
                <a:srgbClr val="FFFFFF"/>
              </a:buClr>
              <a:buNone/>
            </a:pPr>
            <a:r>
              <a:rPr lang="en-US" sz="2400">
                <a:latin typeface="MS Sans Serif"/>
                <a:ea typeface="+mn-lt"/>
                <a:cs typeface="+mn-lt"/>
              </a:rPr>
              <a:t>- Service Optimization</a:t>
            </a:r>
          </a:p>
          <a:p>
            <a:pPr marL="285115" indent="-285115">
              <a:lnSpc>
                <a:spcPct val="90000"/>
              </a:lnSpc>
              <a:spcBef>
                <a:spcPts val="1000"/>
              </a:spcBef>
              <a:spcAft>
                <a:spcPts val="0"/>
              </a:spcAft>
              <a:buClr>
                <a:srgbClr val="FFFFFF"/>
              </a:buClr>
            </a:pPr>
            <a:endParaRPr lang="en-US" sz="2400" b="1">
              <a:latin typeface="MS Sans Serif"/>
            </a:endParaRPr>
          </a:p>
        </p:txBody>
      </p:sp>
    </p:spTree>
    <p:extLst>
      <p:ext uri="{BB962C8B-B14F-4D97-AF65-F5344CB8AC3E}">
        <p14:creationId xmlns:p14="http://schemas.microsoft.com/office/powerpoint/2010/main" val="23855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a:ea typeface="+mj-lt"/>
                <a:cs typeface="+mj-lt"/>
              </a:rPr>
              <a:t>AWS Cost Explorer</a:t>
            </a:r>
          </a:p>
          <a:p>
            <a:endParaRPr lang="en-US">
              <a:latin typeface="MS Sans Serif"/>
            </a:endParaRPr>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72252" y="1186982"/>
            <a:ext cx="8534400" cy="3615267"/>
          </a:xfrm>
        </p:spPr>
        <p:txBody>
          <a:bodyPr>
            <a:normAutofit/>
          </a:bodyPr>
          <a:lstStyle/>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Cost Explorer is an easy to use, free service that can help analyze and manage your AWS costs. It lets you dig into your cloud costs by account, service, tags, etc. You should use it to understand your cost analysis activities and to investigate any unusual or unexpected costs.</a:t>
            </a:r>
          </a:p>
          <a:p>
            <a:pPr marL="0" indent="0">
              <a:lnSpc>
                <a:spcPct val="90000"/>
              </a:lnSpc>
              <a:spcBef>
                <a:spcPts val="1000"/>
              </a:spcBef>
              <a:spcAft>
                <a:spcPts val="0"/>
              </a:spcAft>
              <a:buNone/>
            </a:pPr>
            <a:endParaRPr lang="en-US" sz="2400">
              <a:latin typeface="MS Sans Serif"/>
            </a:endParaRPr>
          </a:p>
        </p:txBody>
      </p:sp>
    </p:spTree>
    <p:extLst>
      <p:ext uri="{BB962C8B-B14F-4D97-AF65-F5344CB8AC3E}">
        <p14:creationId xmlns:p14="http://schemas.microsoft.com/office/powerpoint/2010/main" val="409419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a:latin typeface="MS Sans Serif"/>
                <a:ea typeface="+mj-lt"/>
                <a:cs typeface="+mj-lt"/>
              </a:rPr>
              <a:t>AWS Budget</a:t>
            </a:r>
          </a:p>
          <a:p>
            <a:endParaRPr lang="en-US">
              <a:latin typeface="MS Sans Serif"/>
            </a:endParaRPr>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292969" y="1777202"/>
            <a:ext cx="8534400" cy="3615267"/>
          </a:xfrm>
        </p:spPr>
        <p:txBody>
          <a:bodyPr>
            <a:normAutofit/>
          </a:bodyPr>
          <a:lstStyle/>
          <a:p>
            <a:pPr marL="285115" indent="-285115">
              <a:lnSpc>
                <a:spcPct val="90000"/>
              </a:lnSpc>
              <a:spcBef>
                <a:spcPts val="1000"/>
              </a:spcBef>
              <a:spcAft>
                <a:spcPts val="0"/>
              </a:spcAft>
              <a:buClr>
                <a:srgbClr val="FFFFFF"/>
              </a:buClr>
              <a:buFont typeface="Wingdings 3"/>
              <a:buChar char=""/>
            </a:pPr>
            <a:r>
              <a:rPr lang="en-US" sz="2400">
                <a:ea typeface="+mn-lt"/>
                <a:cs typeface="+mn-lt"/>
              </a:rPr>
              <a:t>Know your AWS costs before the bill comes to your email next month.</a:t>
            </a:r>
          </a:p>
          <a:p>
            <a:pPr marL="285115" indent="-285115">
              <a:lnSpc>
                <a:spcPct val="90000"/>
              </a:lnSpc>
              <a:spcBef>
                <a:spcPts val="1000"/>
              </a:spcBef>
              <a:spcAft>
                <a:spcPts val="0"/>
              </a:spcAft>
              <a:buClr>
                <a:srgbClr val="FFFFFF"/>
              </a:buClr>
              <a:buFont typeface="Wingdings 3"/>
              <a:buChar char=""/>
            </a:pPr>
            <a:r>
              <a:rPr lang="en-US" sz="2400">
                <a:ea typeface="+mn-lt"/>
                <a:cs typeface="+mn-lt"/>
              </a:rPr>
              <a:t>When you use AWS there is always the concern for how much you will be billed.</a:t>
            </a:r>
          </a:p>
          <a:p>
            <a:pPr marL="285115" indent="-285115">
              <a:lnSpc>
                <a:spcPct val="90000"/>
              </a:lnSpc>
              <a:spcBef>
                <a:spcPts val="1000"/>
              </a:spcBef>
              <a:spcAft>
                <a:spcPts val="0"/>
              </a:spcAft>
              <a:buClr>
                <a:srgbClr val="FFFFFF"/>
              </a:buClr>
              <a:buFont typeface="Wingdings 3"/>
              <a:buChar char=""/>
            </a:pPr>
            <a:r>
              <a:rPr lang="en-US" sz="2400">
                <a:ea typeface="+mn-lt"/>
                <a:cs typeface="+mn-lt"/>
              </a:rPr>
              <a:t>To be able to control this and set thresholds when you reach a certain value it’s good to make use of the billing tool already provided to you from AWS, you will be able to see exactly which service is costing which amount of money.</a:t>
            </a:r>
          </a:p>
          <a:p>
            <a:pPr marL="285115" indent="-285115">
              <a:lnSpc>
                <a:spcPct val="90000"/>
              </a:lnSpc>
              <a:spcBef>
                <a:spcPts val="1000"/>
              </a:spcBef>
              <a:spcAft>
                <a:spcPts val="0"/>
              </a:spcAft>
              <a:buClr>
                <a:srgbClr val="FFFFFF"/>
              </a:buClr>
              <a:buFont typeface="Wingdings 3"/>
              <a:buChar char=""/>
            </a:pPr>
            <a:endParaRPr lang="en-US" sz="2400">
              <a:ea typeface="+mn-lt"/>
              <a:cs typeface="+mn-lt"/>
            </a:endParaRPr>
          </a:p>
          <a:p>
            <a:pPr marL="285115" indent="-285115">
              <a:lnSpc>
                <a:spcPct val="90000"/>
              </a:lnSpc>
              <a:spcBef>
                <a:spcPts val="1000"/>
              </a:spcBef>
              <a:spcAft>
                <a:spcPts val="0"/>
              </a:spcAft>
              <a:buClr>
                <a:srgbClr val="FFFFFF"/>
              </a:buClr>
              <a:buFont typeface="Wingdings 3"/>
              <a:buChar char=""/>
            </a:pPr>
            <a:endParaRPr lang="en-US" sz="2400">
              <a:latin typeface="MS Sans Serif"/>
            </a:endParaRPr>
          </a:p>
        </p:txBody>
      </p:sp>
    </p:spTree>
    <p:extLst>
      <p:ext uri="{BB962C8B-B14F-4D97-AF65-F5344CB8AC3E}">
        <p14:creationId xmlns:p14="http://schemas.microsoft.com/office/powerpoint/2010/main" val="293230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36698D-ABF6-4B29-A3DC-113C020ED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8949" y="44046"/>
            <a:ext cx="1589913" cy="483704"/>
          </a:xfrm>
          <a:prstGeom prst="rect">
            <a:avLst/>
          </a:prstGeom>
        </p:spPr>
      </p:pic>
      <p:sp>
        <p:nvSpPr>
          <p:cNvPr id="3" name="Title 2">
            <a:extLst>
              <a:ext uri="{FF2B5EF4-FFF2-40B4-BE49-F238E27FC236}">
                <a16:creationId xmlns:a16="http://schemas.microsoft.com/office/drawing/2014/main" id="{BE675BA0-8F9A-4215-814F-B8F2D38843F5}"/>
              </a:ext>
            </a:extLst>
          </p:cNvPr>
          <p:cNvSpPr>
            <a:spLocks noGrp="1"/>
          </p:cNvSpPr>
          <p:nvPr>
            <p:ph type="title"/>
          </p:nvPr>
        </p:nvSpPr>
        <p:spPr>
          <a:xfrm>
            <a:off x="234172" y="140351"/>
            <a:ext cx="8534400" cy="1507067"/>
          </a:xfrm>
        </p:spPr>
        <p:txBody>
          <a:bodyPr/>
          <a:lstStyle/>
          <a:p>
            <a:r>
              <a:rPr lang="en-US">
                <a:ea typeface="+mj-lt"/>
                <a:cs typeface="+mj-lt"/>
              </a:rPr>
              <a:t>AWS Market Place Subscription</a:t>
            </a:r>
          </a:p>
          <a:p>
            <a:endParaRPr lang="en-US">
              <a:latin typeface="MS Sans Serif"/>
            </a:endParaRPr>
          </a:p>
        </p:txBody>
      </p:sp>
      <p:sp>
        <p:nvSpPr>
          <p:cNvPr id="4" name="Content Placeholder 3">
            <a:extLst>
              <a:ext uri="{FF2B5EF4-FFF2-40B4-BE49-F238E27FC236}">
                <a16:creationId xmlns:a16="http://schemas.microsoft.com/office/drawing/2014/main" id="{2DA110FA-F652-49C5-9909-B1E6D24EF5E5}"/>
              </a:ext>
            </a:extLst>
          </p:cNvPr>
          <p:cNvSpPr>
            <a:spLocks noGrp="1"/>
          </p:cNvSpPr>
          <p:nvPr>
            <p:ph idx="1"/>
          </p:nvPr>
        </p:nvSpPr>
        <p:spPr>
          <a:xfrm>
            <a:off x="301778" y="1222219"/>
            <a:ext cx="8534400" cy="3615267"/>
          </a:xfrm>
        </p:spPr>
        <p:txBody>
          <a:bodyPr>
            <a:normAutofit/>
          </a:bodyPr>
          <a:lstStyle/>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The marketplace is a great medium that AWS partners can use to sell their products. All you need to do in order to list your product in the Marketplace is simply be a Select Partner (first “stage” of AWS partnership.</a:t>
            </a:r>
          </a:p>
          <a:p>
            <a:pPr marL="285115" indent="-285115">
              <a:lnSpc>
                <a:spcPct val="90000"/>
              </a:lnSpc>
              <a:spcBef>
                <a:spcPts val="1000"/>
              </a:spcBef>
              <a:spcAft>
                <a:spcPts val="0"/>
              </a:spcAft>
              <a:buClr>
                <a:srgbClr val="FFFFFF"/>
              </a:buClr>
              <a:buFont typeface="Wingdings 3"/>
              <a:buChar char=""/>
            </a:pPr>
            <a:r>
              <a:rPr lang="en-US" sz="2400">
                <a:latin typeface="MS Sans Serif"/>
                <a:ea typeface="+mn-lt"/>
                <a:cs typeface="+mn-lt"/>
              </a:rPr>
              <a:t>You can use the marketplace for selling Amazon Machine Images (AMI) products as well as Software as a Service (SaaS) products.</a:t>
            </a:r>
          </a:p>
          <a:p>
            <a:pPr marL="285115" indent="-285115">
              <a:lnSpc>
                <a:spcPct val="90000"/>
              </a:lnSpc>
              <a:spcBef>
                <a:spcPts val="1000"/>
              </a:spcBef>
              <a:spcAft>
                <a:spcPts val="0"/>
              </a:spcAft>
              <a:buClr>
                <a:srgbClr val="FFFFFF"/>
              </a:buClr>
              <a:buFont typeface="Wingdings 3"/>
              <a:buChar char=""/>
            </a:pPr>
            <a:endParaRPr lang="en-US" sz="2400">
              <a:latin typeface="MS Sans Serif"/>
            </a:endParaRPr>
          </a:p>
        </p:txBody>
      </p:sp>
    </p:spTree>
    <p:extLst>
      <p:ext uri="{BB962C8B-B14F-4D97-AF65-F5344CB8AC3E}">
        <p14:creationId xmlns:p14="http://schemas.microsoft.com/office/powerpoint/2010/main" val="16986519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Slice</vt:lpstr>
      <vt:lpstr>PowerPoint Presentation</vt:lpstr>
      <vt:lpstr>AWS Account Creation </vt:lpstr>
      <vt:lpstr>AWS Cloud history</vt:lpstr>
      <vt:lpstr>AWS Use Cases</vt:lpstr>
      <vt:lpstr>Internal Service Overview</vt:lpstr>
      <vt:lpstr>Costing </vt:lpstr>
      <vt:lpstr>AWS Cost Explorer </vt:lpstr>
      <vt:lpstr>AWS Budget </vt:lpstr>
      <vt:lpstr>AWS Market Place Subscription </vt:lpstr>
      <vt:lpstr>AWS Application Post Profiler </vt:lpstr>
      <vt:lpstr>Cost Anomaly Detection </vt:lpstr>
      <vt:lpstr>Rightsizing 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I</dc:title>
  <dc:creator/>
  <cp:revision>23</cp:revision>
  <dcterms:created xsi:type="dcterms:W3CDTF">2021-07-18T02:53:49Z</dcterms:created>
  <dcterms:modified xsi:type="dcterms:W3CDTF">2021-07-25T03:10:42Z</dcterms:modified>
</cp:coreProperties>
</file>