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EA1E63"/>
                </a:solidFill>
              </a:rPr>
              <a:t>Smita Poojary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Social Media Strategist | Meme-Minded | Bollywood Buff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About 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7+ years experience in digital storytelling &amp; platform growth.</a:t>
            </a:r>
          </a:p>
          <a:p>
            <a:r>
              <a:rPr sz="1800">
                <a:solidFill>
                  <a:srgbClr val="FFFFFF"/>
                </a:solidFill>
              </a:rPr>
              <a:t>Ex-Mashable India, IGN India, Hauterrfly – scaled brands with creativity + analytics.</a:t>
            </a:r>
          </a:p>
          <a:p>
            <a:r>
              <a:rPr sz="1800">
                <a:solidFill>
                  <a:srgbClr val="FFFFFF"/>
                </a:solidFill>
              </a:rPr>
              <a:t>I believe in collaboration, creative excellence, and ROI-focused storytelling.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Core Skills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- Trend Spotting &amp; Pop Culture Expertise</a:t>
            </a:r>
          </a:p>
          <a:p>
            <a:r>
              <a:rPr sz="1800">
                <a:solidFill>
                  <a:srgbClr val="FFFFFF"/>
                </a:solidFill>
              </a:rPr>
              <a:t>- Platform Growth &amp; Campaign Strategy</a:t>
            </a:r>
          </a:p>
          <a:p>
            <a:r>
              <a:rPr sz="1800">
                <a:solidFill>
                  <a:srgbClr val="FFFFFF"/>
                </a:solidFill>
              </a:rPr>
              <a:t>- Influencer Marketing &amp; Creative Writing</a:t>
            </a:r>
          </a:p>
          <a:p>
            <a:r>
              <a:rPr sz="1800">
                <a:solidFill>
                  <a:srgbClr val="FFFFFF"/>
                </a:solidFill>
              </a:rPr>
              <a:t>- Analytics, Memes &amp; Brand Voice Crafting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Work Experience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Social Media Lead – Fork Media Group (Mashable India, IGN India, Hauterrfly)</a:t>
            </a:r>
          </a:p>
          <a:p>
            <a:r>
              <a:rPr sz="1800">
                <a:solidFill>
                  <a:srgbClr val="FFFFFF"/>
                </a:solidFill>
              </a:rPr>
              <a:t>Social Media Executive – NEWJ, Eros Now</a:t>
            </a:r>
          </a:p>
          <a:p>
            <a:r>
              <a:rPr sz="1800">
                <a:solidFill>
                  <a:srgbClr val="FFFFFF"/>
                </a:solidFill>
              </a:rPr>
              <a:t>Copy Editor – Times Internet, Koimoi, DNA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Social Media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Mashable India – 100K → 500K+ | Trend-led pop culture campaigns</a:t>
            </a:r>
          </a:p>
          <a:p>
            <a:r>
              <a:rPr sz="1800">
                <a:solidFill>
                  <a:srgbClr val="FFFFFF"/>
                </a:solidFill>
              </a:rPr>
              <a:t>Hauterrfly – Fashion-forward + revenue-focused storytelling</a:t>
            </a:r>
          </a:p>
          <a:p>
            <a:r>
              <a:rPr sz="1800">
                <a:solidFill>
                  <a:srgbClr val="FFFFFF"/>
                </a:solidFill>
              </a:rPr>
              <a:t>IGN India – Built strong tech &amp; gaming communities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Brand 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Long-Term Clients: Hyundai, Samsung, Oppo, Castrol, KIA, Clovia</a:t>
            </a:r>
          </a:p>
          <a:p>
            <a:r>
              <a:rPr sz="1800">
                <a:solidFill>
                  <a:srgbClr val="FFFFFF"/>
                </a:solidFill>
              </a:rPr>
              <a:t>Campaigns: Adobe, Saudi Tourism, Burger Singh, DP World ILT20, Mercedes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Career Wins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- Viral meme marketing moments</a:t>
            </a:r>
          </a:p>
          <a:p>
            <a:r>
              <a:rPr sz="1800">
                <a:solidFill>
                  <a:srgbClr val="FFFFFF"/>
                </a:solidFill>
              </a:rPr>
              <a:t>- Facebook partnerships &amp; celeb collabs</a:t>
            </a:r>
          </a:p>
          <a:p>
            <a:r>
              <a:rPr sz="1800">
                <a:solidFill>
                  <a:srgbClr val="FFFFFF"/>
                </a:solidFill>
              </a:rPr>
              <a:t>- Created festive campaigns that doubled engagement</a:t>
            </a:r>
          </a:p>
          <a:p>
            <a:r>
              <a:rPr sz="1800">
                <a:solidFill>
                  <a:srgbClr val="FFFFFF"/>
                </a:solidFill>
              </a:rPr>
              <a:t>- Known for converting trends into ROI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Fun Side: Meme &amp; Movie Lover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✨ Meme for every mood. Bollywood quote for every deck.</a:t>
            </a:r>
          </a:p>
          <a:p>
            <a:r>
              <a:rPr sz="1800">
                <a:solidFill>
                  <a:srgbClr val="FFFFFF"/>
                </a:solidFill>
              </a:rPr>
              <a:t>🌯 Mumbai street food explorer</a:t>
            </a:r>
          </a:p>
          <a:p>
            <a:r>
              <a:rPr sz="1800">
                <a:solidFill>
                  <a:srgbClr val="FFFFFF"/>
                </a:solidFill>
              </a:rPr>
              <a:t>🔥 Adds masala energy to every brand story!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EA1E63"/>
                </a:solidFill>
              </a:rPr>
              <a:t>Contact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800">
                <a:solidFill>
                  <a:srgbClr val="FFFFFF"/>
                </a:solidFill>
              </a:rPr>
              <a:t>Email: smitapoojary22@gmail.com</a:t>
            </a:r>
          </a:p>
          <a:p>
            <a:r>
              <a:rPr sz="1800">
                <a:solidFill>
                  <a:srgbClr val="FFFFFF"/>
                </a:solidFill>
              </a:rPr>
              <a:t>Location: Mumbai</a:t>
            </a:r>
          </a:p>
          <a:p>
            <a:r>
              <a:rPr sz="1800">
                <a:solidFill>
                  <a:srgbClr val="FFFFFF"/>
                </a:solidFill>
              </a:rPr>
              <a:t>LinkedIn: [Add link]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