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6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B6DB-A0CD-4D89-8048-9FF606C6312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82CF9-6879-4B07-BAE3-727265DC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 Applications are residing on Legacy </a:t>
            </a:r>
            <a:r>
              <a:rPr lang="en-US" dirty="0" err="1" smtClean="0"/>
              <a:t>iSeries</a:t>
            </a:r>
            <a:r>
              <a:rPr lang="en-US" dirty="0" smtClean="0"/>
              <a:t> box. SEU is still used as source editor. Plan is to apply </a:t>
            </a:r>
            <a:r>
              <a:rPr lang="en-US" dirty="0" err="1" smtClean="0"/>
              <a:t>DevOps</a:t>
            </a:r>
            <a:r>
              <a:rPr lang="en-US" dirty="0" smtClean="0"/>
              <a:t> to all the existing Applications using ARCAD Software without modernizing those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ARCAD Products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8263"/>
            <a:ext cx="9144000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7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What is pre-requisite for adopting ARCAD pack for </a:t>
            </a:r>
            <a:r>
              <a:rPr lang="en-US" dirty="0" err="1" smtClean="0"/>
              <a:t>DevOps</a:t>
            </a:r>
            <a:r>
              <a:rPr lang="en-US" dirty="0" smtClean="0"/>
              <a:t> for Legacy </a:t>
            </a:r>
            <a:r>
              <a:rPr lang="en-US" dirty="0" err="1" smtClean="0"/>
              <a:t>iSeries</a:t>
            </a:r>
            <a:r>
              <a:rPr lang="en-US" dirty="0" smtClean="0"/>
              <a:t> Application?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170442"/>
              </p:ext>
            </p:extLst>
          </p:nvPr>
        </p:nvGraphicFramePr>
        <p:xfrm>
          <a:off x="3302000" y="3086100"/>
          <a:ext cx="254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3" imgW="2540520" imgH="685800" progId="Package">
                  <p:embed/>
                </p:oleObj>
              </mc:Choice>
              <mc:Fallback>
                <p:oleObj name="Packager Shell Object" showAsIcon="1" r:id="rId3" imgW="25405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0" y="3086100"/>
                        <a:ext cx="2540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80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54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Package</vt:lpstr>
      <vt:lpstr>Problem Statement </vt:lpstr>
      <vt:lpstr>ARCAD Products</vt:lpstr>
      <vt:lpstr>Queries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 Products</dc:title>
  <dc:creator>Dell</dc:creator>
  <cp:lastModifiedBy>Dell</cp:lastModifiedBy>
  <cp:revision>6</cp:revision>
  <dcterms:created xsi:type="dcterms:W3CDTF">2017-03-09T09:11:18Z</dcterms:created>
  <dcterms:modified xsi:type="dcterms:W3CDTF">2017-03-09T17:36:29Z</dcterms:modified>
</cp:coreProperties>
</file>