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6" r:id="rId6"/>
    <p:sldId id="277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21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296"/>
        <p:guide pos="3864"/>
        <p:guide pos="7512"/>
        <p:guide pos="121"/>
        <p:guide orient="horz" pos="624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4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1999122"/>
            <a:ext cx="9144000" cy="747897"/>
          </a:xfrm>
        </p:spPr>
        <p:txBody>
          <a:bodyPr lIns="0" tIns="0" rIns="0" bIns="0" anchor="t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</a:rPr>
              <a:t>Business Problem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0" y="49792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8642" y="3670837"/>
            <a:ext cx="1120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mdtSymbols" panose="02000500000000020004" pitchFamily="2" charset="0"/>
              </a:rPr>
              <a:t>“ </a:t>
            </a:r>
            <a:r>
              <a:rPr lang="en-IN" sz="3600" dirty="0" smtClean="0">
                <a:latin typeface="Georgia" panose="02040502050405020303" pitchFamily="18" charset="0"/>
              </a:rPr>
              <a:t>To Extract the final Amount from any Invoice bill. </a:t>
            </a:r>
            <a:r>
              <a:rPr lang="en-IN" sz="3600" dirty="0" smtClean="0">
                <a:latin typeface="AmdtSymbols" panose="02000500000000020004" pitchFamily="2" charset="0"/>
              </a:rPr>
              <a:t>”</a:t>
            </a:r>
            <a:endParaRPr lang="en-US" sz="3600" dirty="0">
              <a:latin typeface="AmdtSymbols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1279" y="6083856"/>
            <a:ext cx="33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By </a:t>
            </a:r>
            <a:r>
              <a:rPr lang="en-IN" dirty="0" smtClean="0">
                <a:solidFill>
                  <a:schemeClr val="bg1"/>
                </a:solidFill>
                <a:latin typeface="Algerian" panose="04020705040A02060702" pitchFamily="82" charset="0"/>
              </a:rPr>
              <a:t>:</a:t>
            </a:r>
            <a:r>
              <a:rPr lang="en-IN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  SMIT DOSHI</a:t>
            </a:r>
            <a:endParaRPr lang="en-US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0"/>
            <a:ext cx="9706282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72576" y="4457700"/>
            <a:ext cx="423862" cy="195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10449" y="1885951"/>
            <a:ext cx="614363" cy="1809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8072438" y="1885951"/>
            <a:ext cx="128587" cy="180974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654540" y="4555331"/>
            <a:ext cx="38100" cy="9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700260" y="4457700"/>
            <a:ext cx="163430" cy="195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9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21647" y="2636031"/>
            <a:ext cx="4336142" cy="211933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xmlns="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INPUT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CONVERT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REASON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Max( ) Function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RESULT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2000" dirty="0" smtClean="0">
                <a:solidFill>
                  <a:schemeClr val="bg1"/>
                </a:solidFill>
                <a:cs typeface="Segoe UI" panose="020B0502040204020203" pitchFamily="34" charset="0"/>
              </a:rPr>
              <a:t>Must be a form of a Pdf</a:t>
            </a:r>
            <a:endParaRPr lang="en-US" sz="20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3053181" y="3653603"/>
            <a:ext cx="1874153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2000" dirty="0">
                <a:solidFill>
                  <a:schemeClr val="bg1"/>
                </a:solidFill>
                <a:cs typeface="Segoe UI" panose="020B0502040204020203" pitchFamily="34" charset="0"/>
              </a:rPr>
              <a:t>Convert the input pdf into </a:t>
            </a:r>
            <a:r>
              <a:rPr lang="en-IN" sz="2000" dirty="0" smtClean="0">
                <a:solidFill>
                  <a:schemeClr val="bg1"/>
                </a:solidFill>
                <a:cs typeface="Segoe UI" panose="020B0502040204020203" pitchFamily="34" charset="0"/>
              </a:rPr>
              <a:t>.jpg /.jpeg /.</a:t>
            </a:r>
            <a:r>
              <a:rPr lang="en-IN" sz="20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png</a:t>
            </a:r>
            <a:r>
              <a:rPr lang="en-IN" sz="20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cs typeface="Segoe UI" panose="020B0502040204020203" pitchFamily="34" charset="0"/>
              </a:rPr>
              <a:t>format</a:t>
            </a:r>
            <a:endParaRPr lang="en-US" sz="20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bg1"/>
                </a:solidFill>
                <a:cs typeface="Segoe UI" panose="020B0502040204020203" pitchFamily="34" charset="0"/>
              </a:rPr>
              <a:t>Simplest way to  extract text in the form of a string </a:t>
            </a:r>
            <a:endParaRPr lang="en-US" sz="20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2000" dirty="0">
                <a:solidFill>
                  <a:schemeClr val="bg1"/>
                </a:solidFill>
                <a:cs typeface="Segoe UI" panose="020B0502040204020203" pitchFamily="34" charset="0"/>
              </a:rPr>
              <a:t>Use the max function on the floating number instead of </a:t>
            </a:r>
            <a:r>
              <a:rPr lang="en-IN" sz="2000" dirty="0" smtClean="0">
                <a:solidFill>
                  <a:schemeClr val="bg1"/>
                </a:solidFill>
                <a:cs typeface="Segoe UI" panose="020B0502040204020203" pitchFamily="34" charset="0"/>
              </a:rPr>
              <a:t>Integer</a:t>
            </a:r>
            <a:endParaRPr lang="en-IN" sz="20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 smtClean="0">
                <a:solidFill>
                  <a:schemeClr val="bg1"/>
                </a:solidFill>
                <a:cs typeface="Segoe UI" panose="020B0502040204020203" pitchFamily="34" charset="0"/>
              </a:rPr>
              <a:t>The final solution </a:t>
            </a:r>
            <a:r>
              <a:rPr lang="en-US" sz="2000" dirty="0">
                <a:solidFill>
                  <a:schemeClr val="bg1"/>
                </a:solidFill>
                <a:cs typeface="Segoe UI" panose="020B0502040204020203" pitchFamily="34" charset="0"/>
              </a:rPr>
              <a:t>must print 400.00 $</a:t>
            </a:r>
            <a:endParaRPr lang="en-US" sz="20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xmlns="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xmlns="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xmlns="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xmlns="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xmlns="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xmlns="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Group 40" descr="Icon of gears.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5904473" y="2246142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2" name="Free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4" name="Picture Placeholder 99" descr="Paper icon">
            <a:extLst>
              <a:ext uri="{FF2B5EF4-FFF2-40B4-BE49-F238E27FC236}">
                <a16:creationId xmlns:a16="http://schemas.microsoft.com/office/drawing/2014/main" xmlns="" id="{BAE9D837-2345-4153-A125-5941F7FD8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1334603" y="2023463"/>
            <a:ext cx="625412" cy="6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85</Words>
  <Application>Microsoft Office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Algerian</vt:lpstr>
      <vt:lpstr>AmdtSymbols</vt:lpstr>
      <vt:lpstr>Arial</vt:lpstr>
      <vt:lpstr>Calibri</vt:lpstr>
      <vt:lpstr>Century Gothic</vt:lpstr>
      <vt:lpstr>Footlight MT Light</vt:lpstr>
      <vt:lpstr>Georgia</vt:lpstr>
      <vt:lpstr>Segoe UI</vt:lpstr>
      <vt:lpstr>Segoe UI Light</vt:lpstr>
      <vt:lpstr>Office Theme</vt:lpstr>
      <vt:lpstr>Business Problem</vt:lpstr>
      <vt:lpstr>PowerPoint Presentation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2021-10-29T12:06:45Z</dcterms:created>
  <dcterms:modified xsi:type="dcterms:W3CDTF">2021-10-29T13:07:53Z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