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5" r:id="rId1"/>
  </p:sldMasterIdLst>
  <p:notesMasterIdLst>
    <p:notesMasterId r:id="rId10"/>
  </p:notesMasterIdLst>
  <p:handoutMasterIdLst>
    <p:handoutMasterId r:id="rId11"/>
  </p:handoutMasterIdLst>
  <p:sldIdLst>
    <p:sldId id="556" r:id="rId2"/>
    <p:sldId id="557" r:id="rId3"/>
    <p:sldId id="560" r:id="rId4"/>
    <p:sldId id="563" r:id="rId5"/>
    <p:sldId id="561" r:id="rId6"/>
    <p:sldId id="558" r:id="rId7"/>
    <p:sldId id="565" r:id="rId8"/>
    <p:sldId id="559" r:id="rId9"/>
  </p:sldIdLst>
  <p:sldSz cx="9144000" cy="6858000" type="screen4x3"/>
  <p:notesSz cx="10234613" cy="70993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kumimoji="1" sz="2000" b="1"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kumimoji="1" sz="2000" b="1"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kumimoji="1" sz="2000" b="1"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kumimoji="1" sz="2000" b="1"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3ACA184-FC99-47F0-BFBA-9BD6DA173BBA}">
          <p14:sldIdLst>
            <p14:sldId id="556"/>
            <p14:sldId id="557"/>
            <p14:sldId id="560"/>
            <p14:sldId id="563"/>
            <p14:sldId id="561"/>
            <p14:sldId id="558"/>
            <p14:sldId id="565"/>
            <p14:sldId id="5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CDC"/>
    <a:srgbClr val="CFCFCF"/>
    <a:srgbClr val="E5E5E5"/>
    <a:srgbClr val="EFEFEF"/>
    <a:srgbClr val="DDDDDD"/>
    <a:srgbClr val="009900"/>
    <a:srgbClr val="00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954" autoAdjust="0"/>
    <p:restoredTop sz="94424" autoAdjust="0"/>
  </p:normalViewPr>
  <p:slideViewPr>
    <p:cSldViewPr>
      <p:cViewPr>
        <p:scale>
          <a:sx n="75" d="100"/>
          <a:sy n="75" d="100"/>
        </p:scale>
        <p:origin x="76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fld id="{A56AF256-85E9-4D27-996B-F3144E71785C}" type="datetimeFigureOut">
              <a:rPr lang="ko-KR" altLang="en-US"/>
              <a:pPr>
                <a:defRPr/>
              </a:pPr>
              <a:t>2018-11-08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42113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797550" y="6742113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fld id="{D934B40A-6D06-4330-A92C-63464A19D80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974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51237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A8179FB-0D07-4902-9289-34BC1D9768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4322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Introduce Scenes,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Describe each scene</a:t>
            </a:r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Scene </a:t>
            </a:r>
            <a:r>
              <a:rPr kumimoji="1" lang="ko-KR" altLang="en-US" dirty="0" smtClean="0"/>
              <a:t>소개하기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각 </a:t>
            </a:r>
            <a:r>
              <a:rPr kumimoji="1" lang="en-US" altLang="ko-KR" dirty="0" smtClean="0"/>
              <a:t>Scene</a:t>
            </a:r>
            <a:r>
              <a:rPr kumimoji="1" lang="ko-KR" altLang="en-US" dirty="0" smtClean="0"/>
              <a:t>별로 자세히 설명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179FB-0D07-4902-9289-34BC1D976804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4248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0"/>
          <p:cNvSpPr/>
          <p:nvPr userDrawn="1"/>
        </p:nvSpPr>
        <p:spPr>
          <a:xfrm>
            <a:off x="0" y="260350"/>
            <a:ext cx="9144000" cy="659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500"/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1905004"/>
            <a:ext cx="7772400" cy="1470025"/>
          </a:xfrm>
        </p:spPr>
        <p:txBody>
          <a:bodyPr>
            <a:normAutofit/>
          </a:bodyPr>
          <a:lstStyle>
            <a:lvl1pPr algn="ctr">
              <a:defRPr sz="2700" b="1">
                <a:latin typeface="나눔고딕 ExtraBold" panose="020D0904000000000000" pitchFamily="50" charset="-127"/>
                <a:ea typeface="나눔고딕 ExtraBold" panose="020D0904000000000000" pitchFamily="50" charset="-127"/>
                <a:cs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447800" y="4648200"/>
            <a:ext cx="6400800" cy="990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pic>
        <p:nvPicPr>
          <p:cNvPr id="2054" name="Picture 6" descr="동국대학교 로고 먀에 대한 이미지 검색결과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618" y="260350"/>
            <a:ext cx="1824137" cy="56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44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663EA-D1E1-4C95-A532-F28402FD94C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>
          <a:xfrm>
            <a:off x="457200" y="836613"/>
            <a:ext cx="8229600" cy="5400699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07022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87000">
              <a:srgbClr val="FFFFFF"/>
            </a:gs>
            <a:gs pos="100000">
              <a:srgbClr val="D9D9D9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동국대학교 로고에 대한 이미지 검색결과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623" y="783074"/>
            <a:ext cx="5994757" cy="599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 userDrawn="1"/>
        </p:nvSpPr>
        <p:spPr>
          <a:xfrm>
            <a:off x="-1" y="623299"/>
            <a:ext cx="9144000" cy="616585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500"/>
          </a:p>
        </p:txBody>
      </p:sp>
      <p:sp>
        <p:nvSpPr>
          <p:cNvPr id="2052" name="TextBox 12"/>
          <p:cNvSpPr txBox="1">
            <a:spLocks noChangeArrowheads="1"/>
          </p:cNvSpPr>
          <p:nvPr/>
        </p:nvSpPr>
        <p:spPr bwMode="auto">
          <a:xfrm>
            <a:off x="2" y="6351591"/>
            <a:ext cx="4287328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800" dirty="0">
                <a:solidFill>
                  <a:srgbClr val="B9CDE5"/>
                </a:solidFill>
                <a:latin typeface="Arial Narrow" pitchFamily="34" charset="0"/>
                <a:ea typeface="HY견고딕" pitchFamily="18" charset="-127"/>
              </a:rPr>
              <a:t>2D</a:t>
            </a:r>
            <a:r>
              <a:rPr lang="ko-KR" altLang="en-US" sz="1800" baseline="0" dirty="0">
                <a:solidFill>
                  <a:srgbClr val="B9CDE5"/>
                </a:solidFill>
                <a:latin typeface="Arial Narrow" pitchFamily="34" charset="0"/>
                <a:ea typeface="HY견고딕" pitchFamily="18" charset="-127"/>
              </a:rPr>
              <a:t> </a:t>
            </a:r>
            <a:r>
              <a:rPr lang="en-US" altLang="ko-KR" sz="1800" baseline="0" dirty="0">
                <a:solidFill>
                  <a:srgbClr val="B9CDE5"/>
                </a:solidFill>
                <a:latin typeface="Arial Narrow" pitchFamily="34" charset="0"/>
                <a:ea typeface="HY견고딕" pitchFamily="18" charset="-127"/>
              </a:rPr>
              <a:t>Game Programming</a:t>
            </a:r>
            <a:r>
              <a:rPr lang="en-US" altLang="ko-KR" sz="1800" dirty="0">
                <a:solidFill>
                  <a:srgbClr val="B9CDE5"/>
                </a:solidFill>
                <a:latin typeface="Arial Narrow" pitchFamily="34" charset="0"/>
                <a:ea typeface="HY견고딕" pitchFamily="18" charset="-127"/>
              </a:rPr>
              <a:t>. </a:t>
            </a:r>
            <a:r>
              <a:rPr lang="en-US" altLang="ko-KR" sz="1800" dirty="0" err="1">
                <a:solidFill>
                  <a:srgbClr val="B9CDE5"/>
                </a:solidFill>
                <a:latin typeface="Arial Narrow" pitchFamily="34" charset="0"/>
                <a:ea typeface="HY견고딕" pitchFamily="18" charset="-127"/>
              </a:rPr>
              <a:t>Dongguk</a:t>
            </a:r>
            <a:r>
              <a:rPr lang="en-US" altLang="ko-KR" sz="1800" dirty="0">
                <a:solidFill>
                  <a:srgbClr val="B9CDE5"/>
                </a:solidFill>
                <a:latin typeface="Arial Narrow" pitchFamily="34" charset="0"/>
                <a:ea typeface="HY견고딕" pitchFamily="18" charset="-127"/>
              </a:rPr>
              <a:t> Univ. Seoul</a:t>
            </a:r>
            <a:endParaRPr lang="ko-KR" altLang="en-US" sz="1800" dirty="0">
              <a:solidFill>
                <a:srgbClr val="B9CDE5"/>
              </a:solidFill>
              <a:latin typeface="Arial Narrow" pitchFamily="34" charset="0"/>
              <a:ea typeface="HY견고딕" pitchFamily="18" charset="-127"/>
            </a:endParaRPr>
          </a:p>
        </p:txBody>
      </p:sp>
      <p:sp>
        <p:nvSpPr>
          <p:cNvPr id="1031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188916"/>
            <a:ext cx="82296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2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765175"/>
            <a:ext cx="8229600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>
              <a:defRPr/>
            </a:pPr>
            <a:fld id="{4DC663EA-D1E1-4C95-A532-F28402FD94C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0" y="-26988"/>
            <a:ext cx="9144000" cy="23812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5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0" r:id="rId1"/>
    <p:sldLayoutId id="2147484691" r:id="rId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나눔고딕 ExtraBold" panose="020D0904000000000000" pitchFamily="50" charset="-127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맑은 고딕" pitchFamily="50" charset="-127"/>
          <a:cs typeface="Calibri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맑은 고딕" pitchFamily="50" charset="-127"/>
          <a:cs typeface="Calibri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맑은 고딕" pitchFamily="50" charset="-127"/>
          <a:cs typeface="Calibri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맑은 고딕" pitchFamily="50" charset="-127"/>
          <a:cs typeface="Calibri" pitchFamily="34" charset="0"/>
        </a:defRPr>
      </a:lvl5pPr>
      <a:lvl6pPr marL="342900" algn="l" rtl="0" fontAlgn="base" latinLnBrk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Berlin Sans FB Demi" pitchFamily="34" charset="0"/>
          <a:ea typeface="맑은 고딕" pitchFamily="50" charset="-127"/>
        </a:defRPr>
      </a:lvl6pPr>
      <a:lvl7pPr marL="685800" algn="l" rtl="0" fontAlgn="base" latinLnBrk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Berlin Sans FB Demi" pitchFamily="34" charset="0"/>
          <a:ea typeface="맑은 고딕" pitchFamily="50" charset="-127"/>
        </a:defRPr>
      </a:lvl7pPr>
      <a:lvl8pPr marL="1028700" algn="l" rtl="0" fontAlgn="base" latinLnBrk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Berlin Sans FB Demi" pitchFamily="34" charset="0"/>
          <a:ea typeface="맑은 고딕" pitchFamily="50" charset="-127"/>
        </a:defRPr>
      </a:lvl8pPr>
      <a:lvl9pPr marL="1371600" algn="l" rtl="0" fontAlgn="base" latinLnBrk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Berlin Sans FB Demi" pitchFamily="34" charset="0"/>
          <a:ea typeface="맑은 고딕" pitchFamily="50" charset="-127"/>
        </a:defRPr>
      </a:lvl9pPr>
    </p:titleStyle>
    <p:bodyStyle>
      <a:lvl1pPr marL="257175" indent="-257175" algn="l" rtl="0" eaLnBrk="0" fontAlgn="base" latinLnBrk="0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나눔고딕" panose="020D0604000000000000" pitchFamily="50" charset="-127"/>
        </a:defRPr>
      </a:lvl1pPr>
      <a:lvl2pPr marL="557213" indent="-21431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나눔고딕" panose="020D0604000000000000" pitchFamily="50" charset="-127"/>
        </a:defRPr>
      </a:lvl2pPr>
      <a:lvl3pPr marL="857250" indent="-1714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나눔고딕" panose="020D0604000000000000" pitchFamily="50" charset="-127"/>
        </a:defRPr>
      </a:lvl3pPr>
      <a:lvl4pPr marL="1200150" indent="-1714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05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나눔고딕" panose="020D0604000000000000" pitchFamily="50" charset="-127"/>
        </a:defRPr>
      </a:lvl4pPr>
      <a:lvl5pPr marL="1543050" indent="-1714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05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나눔고딕" panose="020D0604000000000000" pitchFamily="50" charset="-127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ctrTitle"/>
          </p:nvPr>
        </p:nvSpPr>
        <p:spPr>
          <a:xfrm>
            <a:off x="0" y="1052736"/>
            <a:ext cx="9144000" cy="2538282"/>
          </a:xfrm>
          <a:solidFill>
            <a:schemeClr val="bg1">
              <a:alpha val="70000"/>
            </a:schemeClr>
          </a:solidFill>
        </p:spPr>
        <p:txBody>
          <a:bodyPr anchor="ctr">
            <a:normAutofit/>
          </a:bodyPr>
          <a:lstStyle/>
          <a:p>
            <a:pPr latinLnBrk="0">
              <a:defRPr/>
            </a:pPr>
            <a:r>
              <a:rPr lang="en-US" altLang="ko-KR" sz="4000" b="0" i="1" dirty="0" smtClean="0"/>
              <a:t>Onward Friends, </a:t>
            </a:r>
            <a:r>
              <a:rPr lang="en-US" altLang="ko-KR" sz="4000" b="0" i="1" dirty="0"/>
              <a:t>T</a:t>
            </a:r>
            <a:r>
              <a:rPr lang="en-US" altLang="ko-KR" sz="4000" b="0" i="1" dirty="0" smtClean="0"/>
              <a:t>o Adventure</a:t>
            </a:r>
            <a:r>
              <a:rPr lang="en-US" altLang="ko-KR" sz="4000" b="0" i="1" dirty="0"/>
              <a:t>.</a:t>
            </a:r>
            <a:endParaRPr lang="ko-KR" altLang="ko-KR" sz="4000" dirty="0">
              <a:latin typeface="Calibri" panose="020F0502020204030204" pitchFamily="34" charset="0"/>
              <a:ea typeface="나눔고딕 ExtraBold" panose="020D0904000000000000"/>
            </a:endParaRPr>
          </a:p>
        </p:txBody>
      </p:sp>
      <p:sp>
        <p:nvSpPr>
          <p:cNvPr id="3075" name="부제목 2"/>
          <p:cNvSpPr>
            <a:spLocks noGrp="1"/>
          </p:cNvSpPr>
          <p:nvPr>
            <p:ph type="subTitle" idx="1"/>
          </p:nvPr>
        </p:nvSpPr>
        <p:spPr>
          <a:xfrm>
            <a:off x="1331119" y="3969547"/>
            <a:ext cx="6481763" cy="1765697"/>
          </a:xfrm>
        </p:spPr>
        <p:txBody>
          <a:bodyPr anchor="ctr"/>
          <a:lstStyle/>
          <a:p>
            <a:pPr latinLnBrk="0"/>
            <a:r>
              <a:rPr lang="en-US" altLang="ko-KR" dirty="0">
                <a:solidFill>
                  <a:schemeClr val="tx1"/>
                </a:solidFill>
                <a:latin typeface="Calibri" panose="020F0502020204030204" pitchFamily="34" charset="0"/>
                <a:ea typeface="나눔고딕 ExtraBold" panose="020D0904000000000000"/>
              </a:rPr>
              <a:t>Nov. 11, 2018, </a:t>
            </a:r>
            <a:r>
              <a:rPr lang="ko-KR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나눔고딕 ExtraBold" panose="020D0904000000000000"/>
              </a:rPr>
              <a:t>양동혁</a:t>
            </a:r>
            <a:endParaRPr lang="en-US" altLang="ko-KR" dirty="0" smtClean="0">
              <a:solidFill>
                <a:schemeClr val="tx1"/>
              </a:solidFill>
              <a:latin typeface="Calibri" panose="020F0502020204030204" pitchFamily="34" charset="0"/>
              <a:ea typeface="나눔고딕 ExtraBold" panose="020D0904000000000000"/>
            </a:endParaRPr>
          </a:p>
          <a:p>
            <a:pPr latinLnBrk="0"/>
            <a:endParaRPr lang="en-US" altLang="ko-KR" dirty="0">
              <a:solidFill>
                <a:schemeClr val="tx1"/>
              </a:solidFill>
              <a:latin typeface="Calibri" panose="020F0502020204030204" pitchFamily="34" charset="0"/>
              <a:ea typeface="나눔고딕 ExtraBold" panose="020D0904000000000000"/>
            </a:endParaRPr>
          </a:p>
          <a:p>
            <a:pPr latinLnBrk="0"/>
            <a:r>
              <a:rPr lang="en-US" altLang="ko-KR" dirty="0" err="1">
                <a:solidFill>
                  <a:schemeClr val="tx1"/>
                </a:solidFill>
                <a:latin typeface="Calibri" panose="020F0502020204030204" pitchFamily="34" charset="0"/>
                <a:ea typeface="나눔고딕 ExtraBold" panose="020D0904000000000000"/>
              </a:rPr>
              <a:t>Dongguk</a:t>
            </a:r>
            <a:r>
              <a:rPr lang="en-US" altLang="ko-KR" dirty="0">
                <a:solidFill>
                  <a:schemeClr val="tx1"/>
                </a:solidFill>
                <a:latin typeface="Calibri" panose="020F0502020204030204" pitchFamily="34" charset="0"/>
                <a:ea typeface="나눔고딕 ExtraBold" panose="020D0904000000000000"/>
              </a:rPr>
              <a:t> University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Game Overview (</a:t>
            </a:r>
            <a:r>
              <a:rPr kumimoji="1" lang="ko-KR" altLang="en-US" dirty="0"/>
              <a:t>게임 개요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>
          <a:xfrm>
            <a:off x="457200" y="656757"/>
            <a:ext cx="8229600" cy="5400699"/>
          </a:xfrm>
        </p:spPr>
        <p:txBody>
          <a:bodyPr/>
          <a:lstStyle/>
          <a:p>
            <a:r>
              <a:rPr kumimoji="1" lang="en-US" altLang="ko-KR" sz="1600" b="1" dirty="0" smtClean="0"/>
              <a:t>Game Name(</a:t>
            </a:r>
            <a:r>
              <a:rPr kumimoji="1" lang="ko-KR" altLang="en-US" sz="1600" b="1" dirty="0" smtClean="0"/>
              <a:t>게임 이름</a:t>
            </a:r>
            <a:r>
              <a:rPr kumimoji="1" lang="en-US" altLang="ko-KR" sz="1600" b="1" dirty="0" smtClean="0"/>
              <a:t>)</a:t>
            </a:r>
            <a:r>
              <a:rPr kumimoji="1" lang="ko-KR" altLang="en-US" sz="1600" b="1" dirty="0" smtClean="0"/>
              <a:t> </a:t>
            </a:r>
            <a:r>
              <a:rPr kumimoji="1" lang="en-US" altLang="ko-KR" sz="1600" dirty="0" smtClean="0"/>
              <a:t>:</a:t>
            </a:r>
          </a:p>
          <a:p>
            <a:pPr marL="0" indent="0">
              <a:buNone/>
            </a:pPr>
            <a:r>
              <a:rPr lang="en-US" altLang="ko-KR" sz="1600" dirty="0" smtClean="0"/>
              <a:t>    Onward </a:t>
            </a:r>
            <a:r>
              <a:rPr lang="en-US" altLang="ko-KR" sz="1600" dirty="0" smtClean="0"/>
              <a:t>friends, </a:t>
            </a:r>
            <a:r>
              <a:rPr lang="en-US" altLang="ko-KR" sz="1600" dirty="0"/>
              <a:t>to adventure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가자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모험을 찾아서</a:t>
            </a:r>
            <a:r>
              <a:rPr lang="en-US" altLang="ko-KR" sz="1600" dirty="0" smtClean="0"/>
              <a:t>)</a:t>
            </a:r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r>
              <a:rPr kumimoji="1" lang="en-US" altLang="ko-KR" sz="1600" b="1" dirty="0" smtClean="0"/>
              <a:t>Game Genre(</a:t>
            </a:r>
            <a:r>
              <a:rPr kumimoji="1" lang="ko-KR" altLang="en-US" sz="1600" b="1" dirty="0" smtClean="0"/>
              <a:t>게임 장르</a:t>
            </a:r>
            <a:r>
              <a:rPr kumimoji="1" lang="en-US" altLang="ko-KR" sz="1600" b="1" dirty="0" smtClean="0"/>
              <a:t>) </a:t>
            </a:r>
            <a:r>
              <a:rPr kumimoji="1" lang="en-US" altLang="ko-KR" sz="1600" dirty="0" smtClean="0"/>
              <a:t>:</a:t>
            </a:r>
          </a:p>
          <a:p>
            <a:pPr marL="0" indent="0">
              <a:buNone/>
            </a:pPr>
            <a:r>
              <a:rPr kumimoji="1" lang="en-US" altLang="ko-KR" sz="1600" dirty="0"/>
              <a:t> </a:t>
            </a:r>
            <a:r>
              <a:rPr kumimoji="1" lang="en-US" altLang="ko-KR" sz="1600" dirty="0" smtClean="0"/>
              <a:t>   </a:t>
            </a:r>
            <a:r>
              <a:rPr kumimoji="1" lang="en-US" altLang="ko-KR" sz="1600" dirty="0" smtClean="0"/>
              <a:t>Side Scroll </a:t>
            </a:r>
            <a:r>
              <a:rPr kumimoji="1" lang="en-US" altLang="ko-KR" sz="1600" dirty="0" smtClean="0"/>
              <a:t>Shooting Game </a:t>
            </a:r>
            <a:r>
              <a:rPr kumimoji="1" lang="en-US" altLang="ko-KR" sz="1600" dirty="0" smtClean="0"/>
              <a:t>(</a:t>
            </a:r>
            <a:r>
              <a:rPr kumimoji="1" lang="ko-KR" altLang="en-US" sz="1600" dirty="0" smtClean="0"/>
              <a:t>횡 스크롤 </a:t>
            </a:r>
            <a:r>
              <a:rPr kumimoji="1" lang="ko-KR" altLang="en-US" sz="1600" dirty="0" smtClean="0"/>
              <a:t>슈팅게임</a:t>
            </a:r>
            <a:r>
              <a:rPr kumimoji="1" lang="en-US" altLang="ko-KR" sz="1600" dirty="0" smtClean="0"/>
              <a:t>)</a:t>
            </a:r>
          </a:p>
          <a:p>
            <a:endParaRPr kumimoji="1" lang="en-US" altLang="ko-KR" sz="1600" dirty="0"/>
          </a:p>
          <a:p>
            <a:r>
              <a:rPr kumimoji="1" lang="en-US" altLang="ko-KR" sz="1600" b="1" dirty="0"/>
              <a:t># of Possible </a:t>
            </a:r>
            <a:r>
              <a:rPr kumimoji="1" lang="en-US" altLang="ko-KR" sz="1600" b="1" dirty="0" smtClean="0"/>
              <a:t>Players (</a:t>
            </a:r>
            <a:r>
              <a:rPr kumimoji="1" lang="ko-KR" altLang="en-US" sz="1600" b="1" dirty="0" smtClean="0"/>
              <a:t>게임 참가 가능한 사용자수</a:t>
            </a:r>
            <a:r>
              <a:rPr kumimoji="1" lang="en-US" altLang="ko-KR" sz="1600" b="1" dirty="0" smtClean="0"/>
              <a:t>) </a:t>
            </a:r>
            <a:r>
              <a:rPr kumimoji="1" lang="en-US" altLang="ko-KR" sz="1600" dirty="0" smtClean="0"/>
              <a:t>: 2 Players (2</a:t>
            </a:r>
            <a:r>
              <a:rPr kumimoji="1" lang="ko-KR" altLang="en-US" sz="1600" dirty="0" smtClean="0"/>
              <a:t>명</a:t>
            </a:r>
            <a:r>
              <a:rPr kumimoji="1" lang="en-US" altLang="ko-KR" sz="1600" dirty="0" smtClean="0"/>
              <a:t>)</a:t>
            </a:r>
          </a:p>
          <a:p>
            <a:endParaRPr kumimoji="1" lang="en-US" altLang="ko-KR" sz="1600" dirty="0"/>
          </a:p>
          <a:p>
            <a:r>
              <a:rPr kumimoji="1" lang="en-US" altLang="ko-KR" sz="1600" b="1" dirty="0" smtClean="0"/>
              <a:t>Game Goal(</a:t>
            </a:r>
            <a:r>
              <a:rPr kumimoji="1" lang="ko-KR" altLang="en-US" sz="1600" b="1" dirty="0" smtClean="0"/>
              <a:t>게임 목표</a:t>
            </a:r>
            <a:r>
              <a:rPr kumimoji="1" lang="en-US" altLang="ko-KR" sz="1600" b="1" dirty="0" smtClean="0"/>
              <a:t>) </a:t>
            </a:r>
            <a:r>
              <a:rPr kumimoji="1" lang="en-US" altLang="ko-KR" sz="1600" dirty="0" smtClean="0"/>
              <a:t>: </a:t>
            </a:r>
            <a:r>
              <a:rPr kumimoji="1" lang="en-US" altLang="ko-KR" sz="1600" dirty="0"/>
              <a:t>Survive Until Your Opponent </a:t>
            </a:r>
            <a:r>
              <a:rPr kumimoji="1" lang="en-US" altLang="ko-KR" sz="1600" dirty="0" smtClean="0"/>
              <a:t>Collapses</a:t>
            </a:r>
          </a:p>
          <a:p>
            <a:pPr marL="0" indent="0">
              <a:buNone/>
            </a:pPr>
            <a:r>
              <a:rPr kumimoji="1" lang="en-US" altLang="ko-KR" sz="1600" dirty="0" smtClean="0"/>
              <a:t>	</a:t>
            </a:r>
            <a:r>
              <a:rPr kumimoji="1" lang="en-US" altLang="ko-KR" sz="1600" dirty="0"/>
              <a:t>	</a:t>
            </a:r>
            <a:r>
              <a:rPr kumimoji="1" lang="en-US" altLang="ko-KR" sz="1600" dirty="0" smtClean="0"/>
              <a:t>	   (</a:t>
            </a:r>
            <a:r>
              <a:rPr kumimoji="1" lang="ko-KR" altLang="en-US" sz="1600" dirty="0"/>
              <a:t>상대방이 쓰러지기 전까지 살아남는다</a:t>
            </a:r>
            <a:r>
              <a:rPr kumimoji="1" lang="en-US" altLang="ko-KR" sz="1600" dirty="0" smtClean="0"/>
              <a:t>.)</a:t>
            </a:r>
          </a:p>
          <a:p>
            <a:pPr marL="0" indent="0">
              <a:buNone/>
            </a:pPr>
            <a:endParaRPr kumimoji="1" lang="en-US" altLang="ko-KR" sz="1600" dirty="0" smtClean="0"/>
          </a:p>
          <a:p>
            <a:r>
              <a:rPr kumimoji="1" lang="en-US" altLang="ko-KR" sz="1600" b="1" dirty="0" smtClean="0"/>
              <a:t>Game </a:t>
            </a:r>
            <a:r>
              <a:rPr kumimoji="1" lang="en-US" altLang="ko-KR" sz="1600" b="1" dirty="0" smtClean="0"/>
              <a:t>Background(</a:t>
            </a:r>
            <a:r>
              <a:rPr kumimoji="1" lang="ko-KR" altLang="en-US" sz="1600" b="1" dirty="0" smtClean="0"/>
              <a:t>게임 배경</a:t>
            </a:r>
            <a:r>
              <a:rPr kumimoji="1" lang="en-US" altLang="ko-KR" sz="1600" b="1" dirty="0" smtClean="0"/>
              <a:t>)</a:t>
            </a:r>
            <a:r>
              <a:rPr kumimoji="1" lang="en-US" altLang="ko-KR" sz="1600" dirty="0" smtClean="0"/>
              <a:t> : </a:t>
            </a:r>
            <a:endParaRPr kumimoji="1" lang="en-US" altLang="ko-KR" sz="1600" dirty="0" smtClean="0"/>
          </a:p>
          <a:p>
            <a:pPr marL="360000" indent="0">
              <a:buNone/>
            </a:pPr>
            <a:r>
              <a:rPr kumimoji="1" lang="en-US" altLang="ko-KR" sz="1600" dirty="0" smtClean="0"/>
              <a:t>Someone discover a treasure map during adventure. To choose the master of the treasure, they rush in order to select first person who reach the treasure</a:t>
            </a:r>
          </a:p>
          <a:p>
            <a:pPr marL="360000" indent="0">
              <a:buNone/>
            </a:pPr>
            <a:endParaRPr kumimoji="1" lang="en-US" altLang="ko-KR" sz="1600" dirty="0" smtClean="0"/>
          </a:p>
          <a:p>
            <a:pPr marL="360000" indent="0">
              <a:buNone/>
            </a:pPr>
            <a:r>
              <a:rPr kumimoji="1" lang="ko-KR" altLang="en-US" sz="1600" dirty="0" smtClean="0"/>
              <a:t>모험 중에 어느 한 명이 보물지도를 발견하게 되고 그 보물의 주인을 가장 먼저 도착한 사람에게 주기로 하기 정한 후 모든 모험가들은 보물을 향하여 달려간다</a:t>
            </a:r>
            <a:r>
              <a:rPr kumimoji="1" lang="en-US" altLang="ko-KR" sz="1600" dirty="0" smtClean="0"/>
              <a:t>.</a:t>
            </a:r>
            <a:endParaRPr kumimoji="1" lang="en-US" altLang="ko-KR" sz="1600" dirty="0" smtClean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90A54E00-084E-CC4D-B4B7-543F127A17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663EA-D1E1-4C95-A532-F28402FD94C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8979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>
          <a:xfrm>
            <a:off x="359532" y="3215084"/>
            <a:ext cx="8640960" cy="27363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 anchorCtr="0"/>
          <a:lstStyle/>
          <a:p>
            <a:pPr algn="ctr"/>
            <a:r>
              <a:rPr lang="en-US" altLang="ko-KR" dirty="0" smtClean="0"/>
              <a:t>Main Game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메인 게임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6E972E9-982B-1247-98F8-512A0111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Scene Structure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장면 구조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372729EB-ABD4-314F-ADAA-9856589D93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663EA-D1E1-4C95-A532-F28402FD94C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2BCEBD6C-1F24-EF47-B3F3-6B2F4D623D1C}"/>
              </a:ext>
            </a:extLst>
          </p:cNvPr>
          <p:cNvSpPr/>
          <p:nvPr/>
        </p:nvSpPr>
        <p:spPr>
          <a:xfrm>
            <a:off x="611275" y="788221"/>
            <a:ext cx="223224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 </a:t>
            </a:r>
            <a:r>
              <a:rPr lang="en-US" altLang="ko-KR" dirty="0" smtClean="0"/>
              <a:t>Title</a:t>
            </a:r>
          </a:p>
          <a:p>
            <a:pPr algn="ctr"/>
            <a:r>
              <a:rPr kumimoji="1" lang="en-US" altLang="ko-KR" dirty="0" smtClean="0"/>
              <a:t>(</a:t>
            </a:r>
            <a:r>
              <a:rPr kumimoji="1" lang="ko-KR" altLang="en-US" dirty="0" smtClean="0"/>
              <a:t>게임 타이틀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B527C29-6269-134D-B880-D9B7FFFCCC17}"/>
              </a:ext>
            </a:extLst>
          </p:cNvPr>
          <p:cNvSpPr/>
          <p:nvPr/>
        </p:nvSpPr>
        <p:spPr>
          <a:xfrm>
            <a:off x="3563888" y="788221"/>
            <a:ext cx="223224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 </a:t>
            </a:r>
            <a:r>
              <a:rPr lang="en-US" altLang="ko-KR" dirty="0" smtClean="0"/>
              <a:t>Menu</a:t>
            </a:r>
          </a:p>
          <a:p>
            <a:pPr algn="ctr"/>
            <a:r>
              <a:rPr kumimoji="1" lang="en-US" altLang="ko-KR" dirty="0" smtClean="0"/>
              <a:t>(</a:t>
            </a:r>
            <a:r>
              <a:rPr kumimoji="1" lang="ko-KR" altLang="en-US" dirty="0" smtClean="0"/>
              <a:t>메뉴 화면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87D012DA-C06A-A84B-BD2C-A58284B090FB}"/>
              </a:ext>
            </a:extLst>
          </p:cNvPr>
          <p:cNvSpPr/>
          <p:nvPr/>
        </p:nvSpPr>
        <p:spPr>
          <a:xfrm>
            <a:off x="6454552" y="788221"/>
            <a:ext cx="223224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Game Over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게임 종료</a:t>
            </a:r>
            <a:r>
              <a:rPr lang="en-US" altLang="ko-KR" dirty="0" smtClean="0"/>
              <a:t>)</a:t>
            </a:r>
            <a:endParaRPr kumimoji="1"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4F27B0A6-9744-0C4D-8A27-0F320FF847B1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843523" y="1436293"/>
            <a:ext cx="72036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2F0476B0-E1D1-7641-A200-593289BFE5D3}"/>
              </a:ext>
            </a:extLst>
          </p:cNvPr>
          <p:cNvSpPr/>
          <p:nvPr/>
        </p:nvSpPr>
        <p:spPr>
          <a:xfrm>
            <a:off x="585867" y="4263472"/>
            <a:ext cx="223224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Pick Character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캐릭터 선정</a:t>
            </a:r>
            <a:r>
              <a:rPr lang="en-US" altLang="ko-KR" dirty="0" smtClean="0"/>
              <a:t>)</a:t>
            </a:r>
            <a:endParaRPr kumimoji="1" lang="en-US" altLang="ko-KR" dirty="0" smtClean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4F27B0A6-9744-0C4D-8A27-0F320FF847B1}"/>
              </a:ext>
            </a:extLst>
          </p:cNvPr>
          <p:cNvCxnSpPr>
            <a:stCxn id="10" idx="1"/>
            <a:endCxn id="8" idx="3"/>
          </p:cNvCxnSpPr>
          <p:nvPr/>
        </p:nvCxnSpPr>
        <p:spPr>
          <a:xfrm flipH="1">
            <a:off x="5796136" y="1436293"/>
            <a:ext cx="658416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2F0476B0-E1D1-7641-A200-593289BFE5D3}"/>
              </a:ext>
            </a:extLst>
          </p:cNvPr>
          <p:cNvSpPr/>
          <p:nvPr/>
        </p:nvSpPr>
        <p:spPr>
          <a:xfrm>
            <a:off x="3520210" y="4266602"/>
            <a:ext cx="2291861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Choose </a:t>
            </a:r>
            <a:r>
              <a:rPr lang="en-US" altLang="ko-KR" dirty="0" smtClean="0"/>
              <a:t>Skill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스킬</a:t>
            </a:r>
            <a:r>
              <a:rPr lang="ko-KR" altLang="en-US" dirty="0" smtClean="0"/>
              <a:t>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)</a:t>
            </a:r>
            <a:endParaRPr kumimoji="1" lang="en-US" altLang="ko-KR" dirty="0" smtClean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="" xmlns:a16="http://schemas.microsoft.com/office/drawing/2014/main" id="{4F27B0A6-9744-0C4D-8A27-0F320FF847B1}"/>
              </a:ext>
            </a:extLst>
          </p:cNvPr>
          <p:cNvCxnSpPr>
            <a:stCxn id="43" idx="3"/>
            <a:endCxn id="52" idx="1"/>
          </p:cNvCxnSpPr>
          <p:nvPr/>
        </p:nvCxnSpPr>
        <p:spPr>
          <a:xfrm>
            <a:off x="2818115" y="4911544"/>
            <a:ext cx="702095" cy="313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4F27B0A6-9744-0C4D-8A27-0F320FF847B1}"/>
              </a:ext>
            </a:extLst>
          </p:cNvPr>
          <p:cNvCxnSpPr>
            <a:stCxn id="52" idx="3"/>
            <a:endCxn id="56" idx="1"/>
          </p:cNvCxnSpPr>
          <p:nvPr/>
        </p:nvCxnSpPr>
        <p:spPr>
          <a:xfrm flipV="1">
            <a:off x="5812071" y="4911544"/>
            <a:ext cx="753861" cy="313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2F0476B0-E1D1-7641-A200-593289BFE5D3}"/>
              </a:ext>
            </a:extLst>
          </p:cNvPr>
          <p:cNvSpPr/>
          <p:nvPr/>
        </p:nvSpPr>
        <p:spPr>
          <a:xfrm>
            <a:off x="6565932" y="4263472"/>
            <a:ext cx="223224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Game Start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게임 시작</a:t>
            </a:r>
            <a:r>
              <a:rPr lang="en-US" altLang="ko-KR" dirty="0" smtClean="0"/>
              <a:t>)</a:t>
            </a:r>
            <a:endParaRPr kumimoji="1" lang="en-US" altLang="ko-KR" dirty="0" smtClean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4F27B0A6-9744-0C4D-8A27-0F320FF847B1}"/>
              </a:ext>
            </a:extLst>
          </p:cNvPr>
          <p:cNvCxnSpPr>
            <a:endCxn id="10" idx="2"/>
          </p:cNvCxnSpPr>
          <p:nvPr/>
        </p:nvCxnSpPr>
        <p:spPr>
          <a:xfrm flipV="1">
            <a:off x="7570676" y="2084365"/>
            <a:ext cx="0" cy="108955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="" xmlns:a16="http://schemas.microsoft.com/office/drawing/2014/main" id="{4F27B0A6-9744-0C4D-8A27-0F320FF847B1}"/>
              </a:ext>
            </a:extLst>
          </p:cNvPr>
          <p:cNvCxnSpPr>
            <a:stCxn id="8" idx="2"/>
            <a:endCxn id="62" idx="0"/>
          </p:cNvCxnSpPr>
          <p:nvPr/>
        </p:nvCxnSpPr>
        <p:spPr>
          <a:xfrm>
            <a:off x="4680012" y="2084365"/>
            <a:ext cx="0" cy="113071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599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9976835-4B84-C74B-8592-9E79DDF7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9629"/>
            <a:ext cx="8229600" cy="503237"/>
          </a:xfrm>
        </p:spPr>
        <p:txBody>
          <a:bodyPr/>
          <a:lstStyle/>
          <a:p>
            <a:r>
              <a:rPr kumimoji="1" lang="en-US" altLang="ko-KR" sz="2300" dirty="0" smtClean="0"/>
              <a:t>Main Game </a:t>
            </a:r>
            <a:r>
              <a:rPr kumimoji="1" lang="en-US" altLang="ko-KR" sz="2300" dirty="0"/>
              <a:t>&amp; User Interfaces of Main Game Scene</a:t>
            </a:r>
            <a:r>
              <a:rPr kumimoji="1" lang="ko-KR" altLang="en-US" sz="2300" dirty="0"/>
              <a:t> </a:t>
            </a:r>
            <a:r>
              <a:rPr kumimoji="1" lang="en-US" altLang="ko-KR" sz="2300" dirty="0" smtClean="0"/>
              <a:t/>
            </a:r>
            <a:br>
              <a:rPr kumimoji="1" lang="en-US" altLang="ko-KR" sz="2300" dirty="0" smtClean="0"/>
            </a:br>
            <a:r>
              <a:rPr kumimoji="1" lang="en-US" altLang="ko-KR" sz="2300" dirty="0" smtClean="0"/>
              <a:t>(</a:t>
            </a:r>
            <a:r>
              <a:rPr kumimoji="1" lang="ko-KR" altLang="en-US" sz="2300" dirty="0" smtClean="0"/>
              <a:t>메인 게임 </a:t>
            </a:r>
            <a:r>
              <a:rPr kumimoji="1" lang="ko-KR" altLang="en-US" sz="2300" dirty="0" smtClean="0"/>
              <a:t>소개</a:t>
            </a:r>
            <a:r>
              <a:rPr kumimoji="1" lang="en-US" altLang="ko-KR" sz="2300" dirty="0"/>
              <a:t> </a:t>
            </a:r>
            <a:r>
              <a:rPr kumimoji="1" lang="en-US" altLang="ko-KR" sz="2300" dirty="0" smtClean="0"/>
              <a:t>&amp;</a:t>
            </a:r>
            <a:r>
              <a:rPr kumimoji="1" lang="ko-KR" altLang="en-US" sz="2300" dirty="0" smtClean="0"/>
              <a:t>게임 </a:t>
            </a:r>
            <a:r>
              <a:rPr kumimoji="1" lang="ko-KR" altLang="en-US" sz="2300" dirty="0"/>
              <a:t>인터페이스</a:t>
            </a:r>
            <a:r>
              <a:rPr kumimoji="1" lang="en-US" altLang="ko-KR" sz="2300" dirty="0"/>
              <a:t>)</a:t>
            </a:r>
            <a:endParaRPr kumimoji="1" lang="ko-KR" altLang="en-US" sz="23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9902D378-0298-EB40-939C-C8A3017490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663EA-D1E1-4C95-A532-F28402FD94C0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546" y="832649"/>
            <a:ext cx="6014908" cy="552370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71600" y="1124744"/>
            <a:ext cx="156454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Player 1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797181" y="5349174"/>
            <a:ext cx="156454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Player 2</a:t>
            </a:r>
          </a:p>
        </p:txBody>
      </p:sp>
      <p:sp>
        <p:nvSpPr>
          <p:cNvPr id="10" name="타원 9"/>
          <p:cNvSpPr/>
          <p:nvPr/>
        </p:nvSpPr>
        <p:spPr>
          <a:xfrm>
            <a:off x="2195736" y="1772816"/>
            <a:ext cx="936104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940573" y="4625890"/>
            <a:ext cx="936104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꺾인 연결선 12"/>
          <p:cNvCxnSpPr>
            <a:endCxn id="10" idx="2"/>
          </p:cNvCxnSpPr>
          <p:nvPr/>
        </p:nvCxnSpPr>
        <p:spPr>
          <a:xfrm rot="16200000" flipH="1">
            <a:off x="1722776" y="1659896"/>
            <a:ext cx="504056" cy="4418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9" idx="0"/>
            <a:endCxn id="11" idx="6"/>
          </p:cNvCxnSpPr>
          <p:nvPr/>
        </p:nvCxnSpPr>
        <p:spPr>
          <a:xfrm rot="16200000" flipV="1">
            <a:off x="7046444" y="4816163"/>
            <a:ext cx="363244" cy="7027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3707904" y="2996952"/>
            <a:ext cx="1728192" cy="12241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158300" y="1987808"/>
            <a:ext cx="156454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Time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69276" y="2260466"/>
            <a:ext cx="20264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Current </a:t>
            </a:r>
            <a:r>
              <a:rPr lang="en-US" altLang="ko-KR" dirty="0" smtClean="0"/>
              <a:t>speed</a:t>
            </a:r>
          </a:p>
        </p:txBody>
      </p:sp>
      <p:sp>
        <p:nvSpPr>
          <p:cNvPr id="22" name="타원 21"/>
          <p:cNvSpPr/>
          <p:nvPr/>
        </p:nvSpPr>
        <p:spPr>
          <a:xfrm>
            <a:off x="1442421" y="2939661"/>
            <a:ext cx="1728192" cy="4325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89327" y="4373929"/>
            <a:ext cx="156454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Skill</a:t>
            </a:r>
          </a:p>
        </p:txBody>
      </p:sp>
      <p:sp>
        <p:nvSpPr>
          <p:cNvPr id="25" name="타원 24"/>
          <p:cNvSpPr/>
          <p:nvPr/>
        </p:nvSpPr>
        <p:spPr>
          <a:xfrm>
            <a:off x="1423035" y="3568407"/>
            <a:ext cx="2016224" cy="6228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꺾인 연결선 26"/>
          <p:cNvCxnSpPr>
            <a:stCxn id="20" idx="1"/>
            <a:endCxn id="19" idx="0"/>
          </p:cNvCxnSpPr>
          <p:nvPr/>
        </p:nvCxnSpPr>
        <p:spPr>
          <a:xfrm rot="10800000" flipV="1">
            <a:off x="4572000" y="2311844"/>
            <a:ext cx="586300" cy="6851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1" idx="2"/>
            <a:endCxn id="22" idx="2"/>
          </p:cNvCxnSpPr>
          <p:nvPr/>
        </p:nvCxnSpPr>
        <p:spPr>
          <a:xfrm rot="16200000" flipH="1">
            <a:off x="1188754" y="2902289"/>
            <a:ext cx="247419" cy="2599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4" idx="0"/>
            <a:endCxn id="25" idx="2"/>
          </p:cNvCxnSpPr>
          <p:nvPr/>
        </p:nvCxnSpPr>
        <p:spPr>
          <a:xfrm rot="5400000" flipH="1" flipV="1">
            <a:off x="950267" y="3901162"/>
            <a:ext cx="494101" cy="4514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594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9928D1E-8CE6-E84E-ACF3-4F0273A14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How to Play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세부 게임 방법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F61A1DCA-2986-454A-8800-CFB5135032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663EA-D1E1-4C95-A532-F28402FD94C0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546" y="832649"/>
            <a:ext cx="6014908" cy="5523705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 flipH="1">
            <a:off x="4435815" y="1576554"/>
            <a:ext cx="648072" cy="68407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395938" y="1592524"/>
            <a:ext cx="720080" cy="6480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1547569" y="1916560"/>
            <a:ext cx="3208410" cy="3217956"/>
          </a:xfrm>
          <a:prstGeom prst="straightConnector1">
            <a:avLst/>
          </a:prstGeom>
          <a:ln w="25400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092133"/>
              </p:ext>
            </p:extLst>
          </p:nvPr>
        </p:nvGraphicFramePr>
        <p:xfrm>
          <a:off x="1020518" y="5025874"/>
          <a:ext cx="544028" cy="533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Image" r:id="rId4" imgW="647280" imgH="634680" progId="Photoshop.Image.17">
                  <p:embed/>
                </p:oleObj>
              </mc:Choice>
              <mc:Fallback>
                <p:oleObj name="Image" r:id="rId4" imgW="647280" imgH="634680" progId="Photoshop.Image.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0518" y="5025874"/>
                        <a:ext cx="544028" cy="533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직사각형 26"/>
          <p:cNvSpPr/>
          <p:nvPr/>
        </p:nvSpPr>
        <p:spPr>
          <a:xfrm>
            <a:off x="93588" y="3458520"/>
            <a:ext cx="3155042" cy="97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Summon a monster per in two seconds</a:t>
            </a:r>
          </a:p>
          <a:p>
            <a:pPr algn="ctr"/>
            <a:r>
              <a:rPr lang="en-US" altLang="ko-KR" dirty="0" smtClean="0"/>
              <a:t>(2</a:t>
            </a:r>
            <a:r>
              <a:rPr lang="ko-KR" altLang="en-US" dirty="0" smtClean="0"/>
              <a:t>초마다 </a:t>
            </a:r>
            <a:r>
              <a:rPr lang="ko-KR" altLang="en-US" dirty="0" err="1" smtClean="0"/>
              <a:t>한마리씩</a:t>
            </a:r>
            <a:r>
              <a:rPr lang="ko-KR" altLang="en-US" dirty="0" smtClean="0"/>
              <a:t> 소환</a:t>
            </a:r>
            <a:r>
              <a:rPr lang="en-US" altLang="ko-KR" dirty="0" smtClean="0"/>
              <a:t>)</a:t>
            </a:r>
          </a:p>
        </p:txBody>
      </p:sp>
      <p:sp>
        <p:nvSpPr>
          <p:cNvPr id="28" name="타원 27"/>
          <p:cNvSpPr/>
          <p:nvPr/>
        </p:nvSpPr>
        <p:spPr>
          <a:xfrm>
            <a:off x="1835696" y="5304791"/>
            <a:ext cx="576064" cy="6228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꺾인 연결선 28"/>
          <p:cNvCxnSpPr/>
          <p:nvPr/>
        </p:nvCxnSpPr>
        <p:spPr>
          <a:xfrm>
            <a:off x="684787" y="4437112"/>
            <a:ext cx="1157433" cy="11222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721853"/>
              </p:ext>
            </p:extLst>
          </p:nvPr>
        </p:nvGraphicFramePr>
        <p:xfrm>
          <a:off x="3544479" y="1988840"/>
          <a:ext cx="371617" cy="385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Image" r:id="rId6" imgW="698400" imgH="723600" progId="Photoshop.Image.17">
                  <p:embed/>
                </p:oleObj>
              </mc:Choice>
              <mc:Fallback>
                <p:oleObj name="Image" r:id="rId6" imgW="698400" imgH="723600" progId="Photoshop.Image.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44479" y="1988840"/>
                        <a:ext cx="371617" cy="385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직사각형 35"/>
          <p:cNvSpPr/>
          <p:nvPr/>
        </p:nvSpPr>
        <p:spPr>
          <a:xfrm>
            <a:off x="457200" y="1163802"/>
            <a:ext cx="245610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Shoot Periodically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주기적으로 발사</a:t>
            </a:r>
            <a:r>
              <a:rPr lang="en-US" altLang="ko-KR" dirty="0" smtClean="0"/>
              <a:t>)</a:t>
            </a:r>
          </a:p>
        </p:txBody>
      </p:sp>
      <p:sp>
        <p:nvSpPr>
          <p:cNvPr id="37" name="타원 36"/>
          <p:cNvSpPr/>
          <p:nvPr/>
        </p:nvSpPr>
        <p:spPr>
          <a:xfrm>
            <a:off x="3451350" y="1869984"/>
            <a:ext cx="576064" cy="6228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8" name="꺾인 연결선 37"/>
          <p:cNvCxnSpPr>
            <a:stCxn id="36" idx="2"/>
            <a:endCxn id="37" idx="2"/>
          </p:cNvCxnSpPr>
          <p:nvPr/>
        </p:nvCxnSpPr>
        <p:spPr>
          <a:xfrm rot="16200000" flipH="1">
            <a:off x="2383536" y="1113590"/>
            <a:ext cx="369531" cy="17660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93588" y="3452968"/>
            <a:ext cx="3933826" cy="97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Add one monster to </a:t>
            </a:r>
            <a:r>
              <a:rPr lang="en-US" altLang="ko-KR" dirty="0" smtClean="0"/>
              <a:t>opponent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상대방에게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하나 추가</a:t>
            </a:r>
            <a:r>
              <a:rPr lang="en-US" altLang="ko-KR" dirty="0" smtClean="0"/>
              <a:t>)</a:t>
            </a:r>
          </a:p>
        </p:txBody>
      </p:sp>
      <p:cxnSp>
        <p:nvCxnSpPr>
          <p:cNvPr id="42" name="꺾인 연결선 41"/>
          <p:cNvCxnSpPr>
            <a:endCxn id="26" idx="1"/>
          </p:cNvCxnSpPr>
          <p:nvPr/>
        </p:nvCxnSpPr>
        <p:spPr>
          <a:xfrm rot="16200000" flipH="1">
            <a:off x="232835" y="4504952"/>
            <a:ext cx="861077" cy="7142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087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  <p:bldP spid="36" grpId="0" animBg="1"/>
      <p:bldP spid="36" grpId="1" animBg="1"/>
      <p:bldP spid="37" grpId="0" animBg="1"/>
      <p:bldP spid="37" grpId="1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R" dirty="0"/>
              <a:t>Game Characters </a:t>
            </a:r>
            <a:r>
              <a:rPr kumimoji="1" lang="en" altLang="ko-KR" dirty="0" smtClean="0"/>
              <a:t>(</a:t>
            </a:r>
            <a:r>
              <a:rPr kumimoji="1" lang="ko-KR" altLang="en-US" dirty="0"/>
              <a:t>게임 </a:t>
            </a:r>
            <a:r>
              <a:rPr kumimoji="1" lang="ko-KR" altLang="en-US" dirty="0" smtClean="0"/>
              <a:t>캐릭터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88AC9033-4E74-C243-ACFA-6D5D6CE398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663EA-D1E1-4C95-A532-F28402FD94C0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056558914"/>
              </p:ext>
            </p:extLst>
          </p:nvPr>
        </p:nvGraphicFramePr>
        <p:xfrm>
          <a:off x="457200" y="692152"/>
          <a:ext cx="8229600" cy="5664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472"/>
                <a:gridCol w="1296144"/>
                <a:gridCol w="1800200"/>
                <a:gridCol w="3970784"/>
              </a:tblGrid>
              <a:tr h="773647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9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Name</a:t>
                      </a:r>
                    </a:p>
                    <a:p>
                      <a:pPr lvl="0" algn="ctr" latinLnBrk="1"/>
                      <a:r>
                        <a:rPr lang="ko-KR" altLang="en-US" sz="19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이름</a:t>
                      </a:r>
                      <a:endParaRPr lang="ko-KR" altLang="en-US" sz="19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9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Image</a:t>
                      </a:r>
                    </a:p>
                    <a:p>
                      <a:pPr lvl="0" algn="ctr" latinLnBrk="1"/>
                      <a:r>
                        <a:rPr lang="ko-KR" altLang="en-US" sz="19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사진</a:t>
                      </a:r>
                      <a:endParaRPr lang="ko-KR" altLang="en-US" sz="19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9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Stats</a:t>
                      </a:r>
                    </a:p>
                    <a:p>
                      <a:pPr lvl="0" algn="ctr" latinLnBrk="1"/>
                      <a:r>
                        <a:rPr lang="ko-KR" altLang="en-US" sz="19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기본 </a:t>
                      </a:r>
                      <a:r>
                        <a:rPr lang="ko-KR" altLang="en-US" sz="1900" dirty="0" err="1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능력치</a:t>
                      </a:r>
                      <a:endParaRPr lang="ko-KR" altLang="en-US" sz="19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9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Class Ability(Skill)</a:t>
                      </a:r>
                    </a:p>
                    <a:p>
                      <a:pPr lvl="0" algn="ctr" latinLnBrk="1"/>
                      <a:r>
                        <a:rPr lang="ko-KR" altLang="en-US" sz="19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기본 고유 스킬</a:t>
                      </a:r>
                      <a:endParaRPr lang="ko-KR" altLang="en-US" sz="19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</a:tr>
              <a:tr h="1630185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9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Hunter</a:t>
                      </a:r>
                    </a:p>
                    <a:p>
                      <a:pPr lvl="0" algn="ctr" latinLnBrk="1"/>
                      <a:r>
                        <a:rPr lang="en-US" altLang="ko-KR" sz="19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[</a:t>
                      </a:r>
                      <a:r>
                        <a:rPr lang="ko-KR" altLang="en-US" sz="19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사냥꾼</a:t>
                      </a:r>
                      <a:r>
                        <a:rPr lang="en-US" altLang="ko-KR" sz="19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]</a:t>
                      </a:r>
                      <a:endParaRPr lang="ko-KR" altLang="en-US" sz="19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9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Hp</a:t>
                      </a:r>
                      <a:r>
                        <a:rPr lang="en-US" altLang="ko-KR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[</a:t>
                      </a:r>
                      <a:r>
                        <a:rPr lang="ko-KR" altLang="en-US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체력</a:t>
                      </a:r>
                      <a:r>
                        <a:rPr lang="en-US" altLang="ko-KR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] :2</a:t>
                      </a:r>
                    </a:p>
                    <a:p>
                      <a:pPr lvl="0" algn="ctr" latinLnBrk="1"/>
                      <a:r>
                        <a:rPr lang="en-US" altLang="ko-KR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Speed[</a:t>
                      </a:r>
                      <a:r>
                        <a:rPr lang="ko-KR" altLang="en-US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스피드</a:t>
                      </a:r>
                      <a:r>
                        <a:rPr lang="en-US" altLang="ko-KR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] : </a:t>
                      </a:r>
                      <a:r>
                        <a:rPr lang="en-US" altLang="ko-KR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4</a:t>
                      </a:r>
                      <a:endParaRPr lang="en-US" altLang="ko-KR" sz="150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lvl="0" algn="ctr" latinLnBrk="1"/>
                      <a:r>
                        <a:rPr lang="en-US" altLang="ko-KR" sz="1500" dirty="0" err="1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AttackSpeed</a:t>
                      </a:r>
                      <a:endParaRPr lang="en-US" altLang="ko-KR" sz="150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lvl="0" algn="ctr" latinLnBrk="1"/>
                      <a:r>
                        <a:rPr lang="en-US" altLang="ko-KR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[</a:t>
                      </a:r>
                      <a:r>
                        <a:rPr lang="ko-KR" altLang="en-US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공격속도</a:t>
                      </a:r>
                      <a:r>
                        <a:rPr lang="en-US" altLang="ko-KR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]</a:t>
                      </a:r>
                      <a:r>
                        <a:rPr lang="en-US" altLang="ko-KR" sz="15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: </a:t>
                      </a:r>
                      <a:r>
                        <a:rPr lang="en-US" altLang="ko-KR" sz="15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4</a:t>
                      </a:r>
                      <a:endParaRPr lang="en-US" altLang="ko-KR" sz="150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Increase</a:t>
                      </a:r>
                      <a:r>
                        <a:rPr lang="en-US" altLang="ko-KR" sz="15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en-US" altLang="ko-KR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Attack</a:t>
                      </a:r>
                      <a:r>
                        <a:rPr lang="en-US" altLang="ko-KR" sz="15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Speed to Double</a:t>
                      </a:r>
                    </a:p>
                    <a:p>
                      <a:pPr lvl="0" algn="ctr" latinLnBrk="1"/>
                      <a:r>
                        <a:rPr lang="en-US" altLang="ko-KR" sz="15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for 5 seconds</a:t>
                      </a:r>
                    </a:p>
                    <a:p>
                      <a:pPr lvl="0" algn="ctr" latinLnBrk="1"/>
                      <a:r>
                        <a:rPr lang="en-US" altLang="ko-KR" sz="15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[</a:t>
                      </a:r>
                      <a:r>
                        <a:rPr lang="ko-KR" altLang="en-US" sz="15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공격속도를 </a:t>
                      </a:r>
                      <a:r>
                        <a:rPr lang="en-US" altLang="ko-KR" sz="15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5</a:t>
                      </a:r>
                      <a:r>
                        <a:rPr lang="ko-KR" altLang="en-US" sz="15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초 동안 </a:t>
                      </a:r>
                      <a:r>
                        <a:rPr lang="en-US" altLang="ko-KR" sz="15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</a:t>
                      </a:r>
                      <a:r>
                        <a:rPr lang="ko-KR" altLang="en-US" sz="15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배로 올린다</a:t>
                      </a:r>
                      <a:r>
                        <a:rPr lang="en-US" altLang="ko-KR" sz="15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]</a:t>
                      </a:r>
                    </a:p>
                    <a:p>
                      <a:pPr lvl="0" algn="ctr" latinLnBrk="1"/>
                      <a:r>
                        <a:rPr lang="en-US" altLang="ko-KR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Cooldown</a:t>
                      </a:r>
                      <a:r>
                        <a:rPr lang="en-US" altLang="ko-KR" sz="15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: 40s</a:t>
                      </a:r>
                    </a:p>
                    <a:p>
                      <a:pPr lvl="0" algn="ctr" latinLnBrk="1"/>
                      <a:r>
                        <a:rPr lang="en-US" altLang="ko-KR" sz="15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[</a:t>
                      </a:r>
                      <a:r>
                        <a:rPr lang="ko-KR" altLang="en-US" sz="1500" baseline="0" dirty="0" err="1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쿨타임</a:t>
                      </a:r>
                      <a:r>
                        <a:rPr lang="ko-KR" altLang="en-US" sz="15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en-US" altLang="ko-KR" sz="15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40</a:t>
                      </a:r>
                      <a:r>
                        <a:rPr lang="ko-KR" altLang="en-US" sz="15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초</a:t>
                      </a:r>
                      <a:r>
                        <a:rPr lang="en-US" altLang="ko-KR" sz="15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]</a:t>
                      </a:r>
                      <a:endParaRPr lang="ko-KR" altLang="en-US" sz="15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</a:tr>
              <a:tr h="1630185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9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Mage</a:t>
                      </a:r>
                    </a:p>
                    <a:p>
                      <a:pPr lvl="0" algn="ctr" latinLnBrk="1"/>
                      <a:r>
                        <a:rPr lang="en-US" altLang="ko-KR" sz="19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[</a:t>
                      </a:r>
                      <a:r>
                        <a:rPr lang="ko-KR" altLang="en-US" sz="19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마법사</a:t>
                      </a:r>
                      <a:r>
                        <a:rPr lang="en-US" altLang="ko-KR" sz="19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]</a:t>
                      </a:r>
                      <a:endParaRPr lang="ko-KR" altLang="en-US" sz="19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9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Hp</a:t>
                      </a:r>
                      <a:r>
                        <a:rPr lang="en-US" altLang="ko-KR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[</a:t>
                      </a:r>
                      <a:r>
                        <a:rPr lang="ko-KR" altLang="en-US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체력</a:t>
                      </a:r>
                      <a:r>
                        <a:rPr lang="en-US" altLang="ko-KR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] :3</a:t>
                      </a:r>
                    </a:p>
                    <a:p>
                      <a:pPr lvl="0" algn="ctr" latinLnBrk="1"/>
                      <a:r>
                        <a:rPr lang="en-US" altLang="ko-KR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Speed[</a:t>
                      </a:r>
                      <a:r>
                        <a:rPr lang="ko-KR" altLang="en-US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스피드</a:t>
                      </a:r>
                      <a:r>
                        <a:rPr lang="en-US" altLang="ko-KR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] </a:t>
                      </a:r>
                      <a:r>
                        <a:rPr lang="en-US" altLang="ko-KR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: 3</a:t>
                      </a:r>
                    </a:p>
                    <a:p>
                      <a:pPr lvl="0" algn="ctr" latinLnBrk="1"/>
                      <a:r>
                        <a:rPr lang="en-US" altLang="ko-KR" sz="1500" dirty="0" err="1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AttackSpeed</a:t>
                      </a:r>
                      <a:endParaRPr lang="en-US" altLang="ko-KR" sz="150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lvl="0" algn="ctr" latinLnBrk="1"/>
                      <a:r>
                        <a:rPr lang="en-US" altLang="ko-KR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[</a:t>
                      </a:r>
                      <a:r>
                        <a:rPr lang="ko-KR" altLang="en-US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공격속도</a:t>
                      </a:r>
                      <a:r>
                        <a:rPr lang="en-US" altLang="ko-KR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]</a:t>
                      </a:r>
                      <a:r>
                        <a:rPr lang="en-US" altLang="ko-KR" sz="15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: </a:t>
                      </a:r>
                      <a:r>
                        <a:rPr lang="en-US" altLang="ko-KR" sz="15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</a:t>
                      </a:r>
                      <a:endParaRPr lang="en-US" altLang="ko-KR" sz="150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Kill all enemies in front</a:t>
                      </a:r>
                      <a:r>
                        <a:rPr lang="en-US" altLang="ko-KR" sz="15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line for Laser</a:t>
                      </a:r>
                    </a:p>
                    <a:p>
                      <a:pPr lvl="0" algn="ctr" latinLnBrk="1"/>
                      <a:r>
                        <a:rPr lang="en-US" altLang="ko-KR" sz="15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[</a:t>
                      </a:r>
                      <a:r>
                        <a:rPr lang="ko-KR" altLang="en-US" sz="15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레이저 공격으로 앞 라인 적을 모두 죽인다</a:t>
                      </a:r>
                      <a:r>
                        <a:rPr lang="en-US" altLang="ko-KR" sz="15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.]</a:t>
                      </a:r>
                    </a:p>
                    <a:p>
                      <a:pPr lvl="0" algn="ctr" latinLnBrk="1"/>
                      <a:r>
                        <a:rPr lang="en-US" altLang="ko-KR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Cooldown</a:t>
                      </a:r>
                      <a:r>
                        <a:rPr lang="en-US" altLang="ko-KR" sz="15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: 30s</a:t>
                      </a:r>
                    </a:p>
                    <a:p>
                      <a:pPr lvl="0" algn="ctr" latinLnBrk="1"/>
                      <a:r>
                        <a:rPr lang="en-US" altLang="ko-KR" sz="15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[</a:t>
                      </a:r>
                      <a:r>
                        <a:rPr lang="ko-KR" altLang="en-US" sz="1500" baseline="0" dirty="0" err="1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쿨타임</a:t>
                      </a:r>
                      <a:r>
                        <a:rPr lang="ko-KR" altLang="en-US" sz="15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en-US" altLang="ko-KR" sz="15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30</a:t>
                      </a:r>
                      <a:r>
                        <a:rPr lang="ko-KR" altLang="en-US" sz="15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초</a:t>
                      </a:r>
                      <a:r>
                        <a:rPr lang="en-US" altLang="ko-KR" sz="15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]</a:t>
                      </a:r>
                      <a:endParaRPr lang="ko-KR" altLang="en-US" sz="150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</a:tr>
              <a:tr h="1630185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9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Priests</a:t>
                      </a:r>
                    </a:p>
                    <a:p>
                      <a:pPr lvl="0" algn="ctr" latinLnBrk="1"/>
                      <a:r>
                        <a:rPr lang="en-US" altLang="ko-KR" sz="19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[</a:t>
                      </a:r>
                      <a:r>
                        <a:rPr lang="ko-KR" altLang="en-US" sz="19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사제</a:t>
                      </a:r>
                      <a:r>
                        <a:rPr lang="en-US" altLang="ko-KR" sz="19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]</a:t>
                      </a:r>
                      <a:endParaRPr lang="ko-KR" altLang="en-US" sz="19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90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Hp</a:t>
                      </a:r>
                      <a:r>
                        <a:rPr lang="en-US" altLang="ko-KR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[</a:t>
                      </a:r>
                      <a:r>
                        <a:rPr lang="ko-KR" altLang="en-US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체력</a:t>
                      </a:r>
                      <a:r>
                        <a:rPr lang="en-US" altLang="ko-KR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] :4</a:t>
                      </a:r>
                    </a:p>
                    <a:p>
                      <a:pPr lvl="0" algn="ctr" latinLnBrk="1"/>
                      <a:r>
                        <a:rPr lang="en-US" altLang="ko-KR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Speed[</a:t>
                      </a:r>
                      <a:r>
                        <a:rPr lang="ko-KR" altLang="en-US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스피드</a:t>
                      </a:r>
                      <a:r>
                        <a:rPr lang="en-US" altLang="ko-KR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] : </a:t>
                      </a:r>
                      <a:r>
                        <a:rPr lang="en-US" altLang="ko-KR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</a:t>
                      </a:r>
                      <a:endParaRPr lang="en-US" altLang="ko-KR" sz="150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lvl="0" algn="ctr" latinLnBrk="1"/>
                      <a:r>
                        <a:rPr lang="en-US" altLang="ko-KR" sz="1500" dirty="0" err="1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AttackSpeed</a:t>
                      </a:r>
                      <a:endParaRPr lang="en-US" altLang="ko-KR" sz="150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lvl="0" algn="ctr" latinLnBrk="1"/>
                      <a:r>
                        <a:rPr lang="en-US" altLang="ko-KR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[</a:t>
                      </a:r>
                      <a:r>
                        <a:rPr lang="ko-KR" altLang="en-US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공격속도</a:t>
                      </a:r>
                      <a:r>
                        <a:rPr lang="en-US" altLang="ko-KR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]</a:t>
                      </a:r>
                      <a:r>
                        <a:rPr lang="en-US" altLang="ko-KR" sz="15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: </a:t>
                      </a:r>
                      <a:r>
                        <a:rPr lang="en-US" altLang="ko-KR" sz="15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</a:t>
                      </a:r>
                      <a:endParaRPr lang="en-US" altLang="ko-KR" sz="150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Becomes invincible for 5 seconds.</a:t>
                      </a:r>
                    </a:p>
                    <a:p>
                      <a:pPr lvl="0" algn="ctr" latinLnBrk="1"/>
                      <a:r>
                        <a:rPr lang="en-US" altLang="ko-KR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[5</a:t>
                      </a:r>
                      <a:r>
                        <a:rPr lang="ko-KR" altLang="en-US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초 동안 무적이 된다</a:t>
                      </a:r>
                      <a:r>
                        <a:rPr lang="en-US" altLang="ko-KR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.]</a:t>
                      </a:r>
                    </a:p>
                    <a:p>
                      <a:pPr lvl="0" algn="ctr" latinLnBrk="1"/>
                      <a:r>
                        <a:rPr lang="en-US" altLang="ko-KR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Cooldown</a:t>
                      </a:r>
                      <a:r>
                        <a:rPr lang="en-US" altLang="ko-KR" sz="15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: 30s</a:t>
                      </a:r>
                    </a:p>
                    <a:p>
                      <a:pPr lvl="0" algn="ctr" latinLnBrk="1"/>
                      <a:r>
                        <a:rPr lang="en-US" altLang="ko-KR" sz="15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[</a:t>
                      </a:r>
                      <a:r>
                        <a:rPr lang="ko-KR" altLang="en-US" sz="1500" baseline="0" dirty="0" err="1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쿨타임</a:t>
                      </a:r>
                      <a:r>
                        <a:rPr lang="ko-KR" altLang="en-US" sz="15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en-US" altLang="ko-KR" sz="15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30</a:t>
                      </a:r>
                      <a:r>
                        <a:rPr lang="ko-KR" altLang="en-US" sz="15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초</a:t>
                      </a:r>
                      <a:r>
                        <a:rPr lang="en-US" altLang="ko-KR" sz="15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]</a:t>
                      </a:r>
                      <a:endParaRPr lang="ko-KR" altLang="en-US" sz="150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90354"/>
            <a:ext cx="1296144" cy="165061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140968"/>
            <a:ext cx="1296144" cy="158417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725144"/>
            <a:ext cx="1296144" cy="163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0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5464" y="188640"/>
            <a:ext cx="8229600" cy="503237"/>
          </a:xfrm>
        </p:spPr>
        <p:txBody>
          <a:bodyPr/>
          <a:lstStyle/>
          <a:p>
            <a:r>
              <a:rPr kumimoji="1" lang="en-US" altLang="ko-KR" dirty="0" smtClean="0"/>
              <a:t>Skill</a:t>
            </a:r>
            <a:r>
              <a:rPr kumimoji="1" lang="en" altLang="ko-KR" dirty="0" smtClean="0"/>
              <a:t>(</a:t>
            </a:r>
            <a:r>
              <a:rPr kumimoji="1" lang="ko-KR" altLang="en-US" dirty="0" smtClean="0"/>
              <a:t>스킬</a:t>
            </a:r>
            <a:r>
              <a:rPr kumimoji="1" lang="en-US" altLang="ko-KR" dirty="0" smtClean="0"/>
              <a:t>) </a:t>
            </a:r>
            <a:endParaRPr kumimoji="1"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88AC9033-4E74-C243-ACFA-6D5D6CE398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663EA-D1E1-4C95-A532-F28402FD94C0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17" name="내용 개체 틀 4"/>
          <p:cNvSpPr txBox="1">
            <a:spLocks/>
          </p:cNvSpPr>
          <p:nvPr/>
        </p:nvSpPr>
        <p:spPr bwMode="auto">
          <a:xfrm>
            <a:off x="457200" y="562376"/>
            <a:ext cx="8229600" cy="207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 panose="020D0604000000000000" pitchFamily="50" charset="-127"/>
              </a:defRPr>
            </a:lvl1pPr>
            <a:lvl2pPr marL="557213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 panose="020D0604000000000000" pitchFamily="50" charset="-127"/>
              </a:defRPr>
            </a:lvl2pPr>
            <a:lvl3pPr marL="8572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 panose="020D0604000000000000" pitchFamily="50" charset="-127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 panose="020D0604000000000000" pitchFamily="50" charset="-127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5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 panose="020D0604000000000000" pitchFamily="50" charset="-127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0" dirty="0"/>
              <a:t>Choose three </a:t>
            </a:r>
            <a:r>
              <a:rPr lang="en-US" altLang="ko-KR" sz="1700" b="0" dirty="0" smtClean="0"/>
              <a:t>skills before </a:t>
            </a:r>
            <a:r>
              <a:rPr lang="en-US" altLang="ko-KR" sz="1700" b="0" dirty="0"/>
              <a:t>starting the game</a:t>
            </a:r>
            <a:r>
              <a:rPr lang="en-US" altLang="ko-KR" sz="1700" b="0" dirty="0" smtClean="0"/>
              <a:t>.</a:t>
            </a:r>
          </a:p>
          <a:p>
            <a:pPr marL="0" indent="0">
              <a:buNone/>
            </a:pPr>
            <a:r>
              <a:rPr lang="en-US" altLang="ko-KR" sz="1700" b="0" dirty="0" smtClean="0"/>
              <a:t>   (</a:t>
            </a:r>
            <a:r>
              <a:rPr lang="ko-KR" altLang="en-US" sz="1700" b="0" dirty="0"/>
              <a:t>게임을 시작하기 전에 </a:t>
            </a:r>
            <a:r>
              <a:rPr lang="en-US" altLang="ko-KR" sz="1700" b="0" dirty="0"/>
              <a:t>3</a:t>
            </a:r>
            <a:r>
              <a:rPr lang="ko-KR" altLang="en-US" sz="1700" b="0" dirty="0"/>
              <a:t>개의 </a:t>
            </a:r>
            <a:r>
              <a:rPr lang="ko-KR" altLang="en-US" sz="1700" b="0" dirty="0" err="1"/>
              <a:t>스킬을</a:t>
            </a:r>
            <a:r>
              <a:rPr lang="ko-KR" altLang="en-US" sz="1700" b="0" dirty="0"/>
              <a:t> 고른다</a:t>
            </a:r>
            <a:r>
              <a:rPr lang="en-US" altLang="ko-KR" sz="1700" b="0" dirty="0" smtClean="0"/>
              <a:t>.)</a:t>
            </a:r>
          </a:p>
          <a:p>
            <a:r>
              <a:rPr lang="en-US" altLang="ko-KR" sz="1700" b="0" dirty="0" smtClean="0"/>
              <a:t>Progress </a:t>
            </a:r>
            <a:r>
              <a:rPr lang="en-US" altLang="ko-KR" sz="1700" b="0" dirty="0"/>
              <a:t>for 5 </a:t>
            </a:r>
            <a:r>
              <a:rPr lang="en-US" altLang="ko-KR" sz="1700" b="0" dirty="0"/>
              <a:t>seconds and Cooldown is 40 seconds </a:t>
            </a:r>
            <a:endParaRPr lang="en-US" altLang="ko-KR" sz="1700" b="0" dirty="0" smtClean="0"/>
          </a:p>
          <a:p>
            <a:pPr marL="0" indent="0">
              <a:buNone/>
            </a:pPr>
            <a:r>
              <a:rPr lang="en-US" altLang="ko-KR" sz="1700" b="0" dirty="0" smtClean="0"/>
              <a:t>   (5</a:t>
            </a:r>
            <a:r>
              <a:rPr lang="ko-KR" altLang="en-US" sz="1700" b="0" dirty="0" err="1" smtClean="0"/>
              <a:t>초동안</a:t>
            </a:r>
            <a:r>
              <a:rPr lang="ko-KR" altLang="en-US" sz="1700" b="0" dirty="0" smtClean="0"/>
              <a:t> 진행되고 </a:t>
            </a:r>
            <a:r>
              <a:rPr lang="ko-KR" altLang="en-US" sz="1700" b="0" dirty="0" err="1" smtClean="0"/>
              <a:t>쿨타임은</a:t>
            </a:r>
            <a:r>
              <a:rPr lang="ko-KR" altLang="en-US" sz="1700" b="0" dirty="0" smtClean="0"/>
              <a:t> </a:t>
            </a:r>
            <a:r>
              <a:rPr lang="en-US" altLang="ko-KR" sz="1700" b="0" dirty="0" smtClean="0"/>
              <a:t>40</a:t>
            </a:r>
            <a:r>
              <a:rPr lang="ko-KR" altLang="en-US" sz="1700" b="0" dirty="0" smtClean="0"/>
              <a:t>초 이다</a:t>
            </a:r>
            <a:r>
              <a:rPr lang="en-US" altLang="ko-KR" sz="1700" b="0" dirty="0" smtClean="0"/>
              <a:t>.)</a:t>
            </a:r>
            <a:endParaRPr lang="en-US" altLang="ko-KR" sz="1700" b="0" dirty="0" smtClean="0"/>
          </a:p>
          <a:p>
            <a:r>
              <a:rPr lang="en-US" altLang="ko-KR" sz="1700" b="0" dirty="0"/>
              <a:t>Can be </a:t>
            </a:r>
            <a:r>
              <a:rPr lang="en-US" altLang="ko-KR" sz="1700" b="0" dirty="0" smtClean="0"/>
              <a:t>used one when you </a:t>
            </a:r>
            <a:r>
              <a:rPr lang="en-US" altLang="ko-KR" sz="1700" b="0" dirty="0"/>
              <a:t>kill 10</a:t>
            </a:r>
            <a:r>
              <a:rPr lang="en-US" altLang="ko-KR" sz="1700" b="0" dirty="0" smtClean="0"/>
              <a:t> </a:t>
            </a:r>
            <a:r>
              <a:rPr lang="en-US" altLang="ko-KR" sz="1700" b="0" dirty="0" err="1" smtClean="0"/>
              <a:t>enemys</a:t>
            </a:r>
            <a:r>
              <a:rPr lang="en-US" altLang="ko-KR" sz="1700" b="0" dirty="0" smtClean="0"/>
              <a:t>. </a:t>
            </a:r>
          </a:p>
          <a:p>
            <a:pPr marL="0" indent="0">
              <a:buNone/>
            </a:pPr>
            <a:r>
              <a:rPr lang="en-US" altLang="ko-KR" sz="1700" b="0" dirty="0"/>
              <a:t> </a:t>
            </a:r>
            <a:r>
              <a:rPr lang="en-US" altLang="ko-KR" sz="1700" b="0" dirty="0" smtClean="0"/>
              <a:t>  (10</a:t>
            </a:r>
            <a:r>
              <a:rPr lang="ko-KR" altLang="en-US" sz="1700" b="0" dirty="0" smtClean="0"/>
              <a:t>마리를 죽일 때 마다 스킬 한 개를 사용 할 수 있다</a:t>
            </a:r>
            <a:r>
              <a:rPr lang="en-US" altLang="ko-KR" sz="1700" b="0" dirty="0" smtClean="0"/>
              <a:t>.)</a:t>
            </a:r>
            <a:r>
              <a:rPr lang="en-US" altLang="ko-KR" sz="1700" b="0" dirty="0" smtClean="0"/>
              <a:t> </a:t>
            </a:r>
            <a:endParaRPr lang="en-US" altLang="ko-KR" sz="1700" b="0" dirty="0" smtClean="0"/>
          </a:p>
          <a:p>
            <a:pPr marL="0" indent="0">
              <a:buNone/>
            </a:pPr>
            <a:r>
              <a:rPr lang="en-US" altLang="ko-KR" sz="1700" b="0" dirty="0" smtClean="0"/>
              <a:t>  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306665"/>
              </p:ext>
            </p:extLst>
          </p:nvPr>
        </p:nvGraphicFramePr>
        <p:xfrm>
          <a:off x="457200" y="2477926"/>
          <a:ext cx="8533576" cy="3878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2572"/>
                <a:gridCol w="6211004"/>
              </a:tblGrid>
              <a:tr h="342545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9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Name[</a:t>
                      </a:r>
                      <a:r>
                        <a:rPr lang="ko-KR" altLang="en-US" sz="19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이름</a:t>
                      </a:r>
                      <a:r>
                        <a:rPr lang="en-US" altLang="ko-KR" sz="19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]</a:t>
                      </a:r>
                      <a:endParaRPr lang="ko-KR" altLang="en-US" sz="19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9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Effect[</a:t>
                      </a:r>
                      <a:r>
                        <a:rPr lang="ko-KR" altLang="en-US" sz="19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효과</a:t>
                      </a:r>
                      <a:r>
                        <a:rPr lang="en-US" altLang="ko-KR" sz="19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]</a:t>
                      </a:r>
                    </a:p>
                  </a:txBody>
                  <a:tcPr anchor="ctr"/>
                </a:tc>
              </a:tr>
              <a:tr h="60287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9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Cold</a:t>
                      </a:r>
                      <a:r>
                        <a:rPr lang="en-US" altLang="ko-KR" sz="19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Blood</a:t>
                      </a:r>
                    </a:p>
                    <a:p>
                      <a:pPr lvl="0" algn="ctr" latinLnBrk="1"/>
                      <a:r>
                        <a:rPr lang="en-US" altLang="ko-KR" sz="19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[</a:t>
                      </a:r>
                      <a:r>
                        <a:rPr lang="ko-KR" altLang="en-US" sz="19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냉혈</a:t>
                      </a:r>
                      <a:r>
                        <a:rPr lang="en-US" altLang="ko-KR" sz="19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]</a:t>
                      </a:r>
                      <a:endParaRPr lang="en-US" altLang="ko-KR" sz="190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Increase opponent</a:t>
                      </a:r>
                      <a:r>
                        <a:rPr lang="en-US" altLang="ko-KR" sz="15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en-US" altLang="ko-KR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monster speed</a:t>
                      </a:r>
                    </a:p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[</a:t>
                      </a:r>
                      <a:r>
                        <a:rPr lang="ko-KR" altLang="en-US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상대방</a:t>
                      </a:r>
                      <a:r>
                        <a:rPr lang="ko-KR" altLang="en-US" sz="15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sz="1500" baseline="0" dirty="0" err="1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몬스터</a:t>
                      </a:r>
                      <a:r>
                        <a:rPr lang="ko-KR" altLang="en-US" sz="15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스피드 증가</a:t>
                      </a:r>
                      <a:r>
                        <a:rPr lang="en-US" altLang="ko-KR" sz="15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]</a:t>
                      </a:r>
                    </a:p>
                  </a:txBody>
                  <a:tcPr anchor="ctr"/>
                </a:tc>
              </a:tr>
              <a:tr h="589177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9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Frost</a:t>
                      </a:r>
                      <a:r>
                        <a:rPr lang="en-US" altLang="ko-KR" sz="19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Nova</a:t>
                      </a:r>
                    </a:p>
                    <a:p>
                      <a:pPr lvl="0" algn="ctr" latinLnBrk="1"/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[</a:t>
                      </a:r>
                      <a:r>
                        <a:rPr lang="ko-KR" altLang="en-US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얼음 회오리</a:t>
                      </a:r>
                      <a:r>
                        <a:rPr lang="en-US" altLang="ko-KR" sz="18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]</a:t>
                      </a:r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Decrease opponent's speed</a:t>
                      </a:r>
                    </a:p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[</a:t>
                      </a:r>
                      <a:r>
                        <a:rPr lang="ko-KR" altLang="en-US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상대방의 이동속도를 감소</a:t>
                      </a:r>
                      <a:r>
                        <a:rPr lang="en-US" altLang="ko-KR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]</a:t>
                      </a:r>
                    </a:p>
                  </a:txBody>
                  <a:tcPr anchor="ctr"/>
                </a:tc>
              </a:tr>
              <a:tr h="60287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9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Hex</a:t>
                      </a:r>
                    </a:p>
                    <a:p>
                      <a:pPr lvl="0" algn="ctr" latinLnBrk="1"/>
                      <a:r>
                        <a:rPr lang="en-US" altLang="ko-KR" sz="19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[</a:t>
                      </a:r>
                      <a:r>
                        <a:rPr lang="ko-KR" altLang="en-US" sz="19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사술</a:t>
                      </a:r>
                      <a:r>
                        <a:rPr lang="en-US" altLang="ko-KR" sz="19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]</a:t>
                      </a:r>
                      <a:endParaRPr lang="ko-KR" altLang="en-US" sz="19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Decrease </a:t>
                      </a:r>
                      <a:r>
                        <a:rPr lang="en-US" altLang="ko-KR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the opponent's </a:t>
                      </a:r>
                      <a:r>
                        <a:rPr lang="en-US" altLang="ko-KR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attack speed</a:t>
                      </a:r>
                      <a:endParaRPr lang="en-US" altLang="ko-KR" sz="150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[</a:t>
                      </a:r>
                      <a:r>
                        <a:rPr lang="ko-KR" altLang="en-US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상대방의 </a:t>
                      </a:r>
                      <a:r>
                        <a:rPr lang="ko-KR" altLang="en-US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공격속도 감소</a:t>
                      </a:r>
                      <a:r>
                        <a:rPr lang="en-US" altLang="ko-KR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]</a:t>
                      </a:r>
                      <a:endParaRPr lang="en-US" altLang="ko-KR" sz="1500" dirty="0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</a:tr>
              <a:tr h="72374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9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Time wrap</a:t>
                      </a:r>
                    </a:p>
                    <a:p>
                      <a:pPr lvl="0" algn="ctr" latinLnBrk="1"/>
                      <a:r>
                        <a:rPr lang="en-US" altLang="ko-KR" sz="19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[</a:t>
                      </a:r>
                      <a:r>
                        <a:rPr lang="ko-KR" altLang="en-US" sz="19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시간 왜곡</a:t>
                      </a:r>
                      <a:r>
                        <a:rPr lang="en-US" altLang="ko-KR" sz="19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decrease opponent</a:t>
                      </a:r>
                      <a:r>
                        <a:rPr lang="en-US" altLang="ko-KR" sz="15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en-US" altLang="ko-KR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monster summon</a:t>
                      </a:r>
                      <a:r>
                        <a:rPr lang="en-US" altLang="ko-KR" sz="15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cooldown to 1 seconds</a:t>
                      </a:r>
                    </a:p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[</a:t>
                      </a:r>
                      <a:r>
                        <a:rPr lang="ko-KR" altLang="en-US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상대방</a:t>
                      </a:r>
                      <a:r>
                        <a:rPr lang="ko-KR" altLang="en-US" sz="15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sz="1500" baseline="0" dirty="0" err="1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몬스터</a:t>
                      </a:r>
                      <a:r>
                        <a:rPr lang="ko-KR" altLang="en-US" sz="15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소환 </a:t>
                      </a:r>
                      <a:r>
                        <a:rPr lang="ko-KR" altLang="en-US" sz="1500" baseline="0" dirty="0" err="1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쿨타임</a:t>
                      </a:r>
                      <a:r>
                        <a:rPr lang="ko-KR" altLang="en-US" sz="15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en-US" altLang="ko-KR" sz="15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r>
                        <a:rPr lang="ko-KR" altLang="en-US" sz="15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초로 감소</a:t>
                      </a:r>
                      <a:r>
                        <a:rPr lang="en-US" altLang="ko-KR" sz="1500" baseline="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]</a:t>
                      </a:r>
                    </a:p>
                  </a:txBody>
                  <a:tcPr anchor="ctr"/>
                </a:tc>
              </a:tr>
              <a:tr h="698791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9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Feign Death</a:t>
                      </a:r>
                    </a:p>
                    <a:p>
                      <a:pPr lvl="0" algn="ctr" latinLnBrk="1"/>
                      <a:r>
                        <a:rPr lang="en-US" altLang="ko-KR" sz="19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[</a:t>
                      </a:r>
                      <a:r>
                        <a:rPr lang="ko-KR" altLang="en-US" sz="1900" dirty="0" err="1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죽은척</a:t>
                      </a:r>
                      <a:r>
                        <a:rPr lang="ko-KR" altLang="en-US" sz="19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하기</a:t>
                      </a:r>
                      <a:r>
                        <a:rPr lang="en-US" altLang="ko-KR" sz="19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Each time the opponent kills the monster, it is also summoned on its own field.</a:t>
                      </a:r>
                    </a:p>
                    <a:p>
                      <a:pPr algn="ctr" latinLnBrk="1"/>
                      <a:r>
                        <a:rPr lang="en-US" altLang="ko-KR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[</a:t>
                      </a:r>
                      <a:r>
                        <a:rPr lang="ko-KR" altLang="en-US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상대방이 </a:t>
                      </a:r>
                      <a:r>
                        <a:rPr lang="ko-KR" altLang="en-US" sz="1500" dirty="0" err="1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몬스터를</a:t>
                      </a:r>
                      <a:r>
                        <a:rPr lang="ko-KR" altLang="en-US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죽일 때마다 자신 진영에도 소화된다</a:t>
                      </a:r>
                      <a:r>
                        <a:rPr lang="en-US" altLang="ko-KR" sz="15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.]</a:t>
                      </a:r>
                      <a:endParaRPr lang="ko-KR" altLang="en-US" sz="15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501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R" dirty="0"/>
              <a:t>How to Control (</a:t>
            </a:r>
            <a:r>
              <a:rPr kumimoji="1" lang="ko-KR" altLang="en-US" dirty="0"/>
              <a:t>게임 조작 방법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88AC9033-4E74-C243-ACFA-6D5D6CE398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663EA-D1E1-4C95-A532-F28402FD94C0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6" y="1880156"/>
            <a:ext cx="9144000" cy="3288195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 rot="5400000">
            <a:off x="2436142" y="4037468"/>
            <a:ext cx="0" cy="527301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rot="16200000">
            <a:off x="3395491" y="4029445"/>
            <a:ext cx="0" cy="527301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915816" y="4175290"/>
            <a:ext cx="0" cy="527301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10800000">
            <a:off x="2555776" y="3502143"/>
            <a:ext cx="0" cy="527301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rot="5400000">
            <a:off x="7764733" y="4542659"/>
            <a:ext cx="0" cy="527301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16200000">
            <a:off x="8724082" y="4534636"/>
            <a:ext cx="0" cy="527301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8244407" y="4612012"/>
            <a:ext cx="0" cy="527301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rot="10800000">
            <a:off x="8244407" y="4029444"/>
            <a:ext cx="0" cy="527301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43990" y="3158877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S1</a:t>
            </a: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1266822" y="3158877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S2</a:t>
            </a:r>
            <a:endParaRPr lang="ko-KR" altLang="en-US" sz="1500" dirty="0"/>
          </a:p>
        </p:txBody>
      </p:sp>
      <p:sp>
        <p:nvSpPr>
          <p:cNvPr id="29" name="직사각형 28"/>
          <p:cNvSpPr/>
          <p:nvPr/>
        </p:nvSpPr>
        <p:spPr>
          <a:xfrm>
            <a:off x="926056" y="3645024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S3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1437106" y="3645024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S4</a:t>
            </a:r>
            <a:endParaRPr lang="ko-KR" altLang="en-US" sz="1500" dirty="0"/>
          </a:p>
        </p:txBody>
      </p:sp>
      <p:sp>
        <p:nvSpPr>
          <p:cNvPr id="31" name="직사각형 30"/>
          <p:cNvSpPr/>
          <p:nvPr/>
        </p:nvSpPr>
        <p:spPr>
          <a:xfrm>
            <a:off x="4757499" y="3644266"/>
            <a:ext cx="432048" cy="43204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S1</a:t>
            </a:r>
            <a:endParaRPr lang="ko-KR" altLang="en-US" sz="1500" dirty="0"/>
          </a:p>
        </p:txBody>
      </p:sp>
      <p:sp>
        <p:nvSpPr>
          <p:cNvPr id="32" name="직사각형 31"/>
          <p:cNvSpPr/>
          <p:nvPr/>
        </p:nvSpPr>
        <p:spPr>
          <a:xfrm>
            <a:off x="5263960" y="3644266"/>
            <a:ext cx="432048" cy="43204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S2</a:t>
            </a:r>
            <a:endParaRPr lang="ko-KR" altLang="en-US" sz="1500" dirty="0"/>
          </a:p>
        </p:txBody>
      </p:sp>
      <p:sp>
        <p:nvSpPr>
          <p:cNvPr id="33" name="직사각형 32"/>
          <p:cNvSpPr/>
          <p:nvPr/>
        </p:nvSpPr>
        <p:spPr>
          <a:xfrm>
            <a:off x="4554838" y="4091188"/>
            <a:ext cx="432048" cy="43204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S3</a:t>
            </a:r>
            <a:endParaRPr lang="ko-KR" altLang="en-US" sz="1500" dirty="0"/>
          </a:p>
        </p:txBody>
      </p:sp>
      <p:sp>
        <p:nvSpPr>
          <p:cNvPr id="34" name="직사각형 33"/>
          <p:cNvSpPr/>
          <p:nvPr/>
        </p:nvSpPr>
        <p:spPr>
          <a:xfrm>
            <a:off x="5065888" y="4091188"/>
            <a:ext cx="432048" cy="43204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S4</a:t>
            </a:r>
            <a:endParaRPr lang="ko-KR" altLang="en-US" sz="1500" dirty="0"/>
          </a:p>
        </p:txBody>
      </p:sp>
      <p:sp>
        <p:nvSpPr>
          <p:cNvPr id="35" name="직사각형 34"/>
          <p:cNvSpPr/>
          <p:nvPr/>
        </p:nvSpPr>
        <p:spPr>
          <a:xfrm>
            <a:off x="743990" y="905598"/>
            <a:ext cx="156454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Player 1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6489463" y="5438316"/>
            <a:ext cx="1564546" cy="64807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Player 2</a:t>
            </a:r>
          </a:p>
        </p:txBody>
      </p:sp>
    </p:spTree>
    <p:extLst>
      <p:ext uri="{BB962C8B-B14F-4D97-AF65-F5344CB8AC3E}">
        <p14:creationId xmlns:p14="http://schemas.microsoft.com/office/powerpoint/2010/main" val="2488992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템플릿ver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11268</TotalTime>
  <Words>560</Words>
  <Application>Microsoft Office PowerPoint</Application>
  <PresentationFormat>화면 슬라이드 쇼(4:3)</PresentationFormat>
  <Paragraphs>140</Paragraphs>
  <Slides>8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0" baseType="lpstr">
      <vt:lpstr>Berlin Sans FB Demi</vt:lpstr>
      <vt:lpstr>HY견고딕</vt:lpstr>
      <vt:lpstr>HY헤드라인M</vt:lpstr>
      <vt:lpstr>굴림</vt:lpstr>
      <vt:lpstr>나눔고딕</vt:lpstr>
      <vt:lpstr>나눔고딕 ExtraBold</vt:lpstr>
      <vt:lpstr>맑은 고딕</vt:lpstr>
      <vt:lpstr>Arial</vt:lpstr>
      <vt:lpstr>Arial Narrow</vt:lpstr>
      <vt:lpstr>Calibri</vt:lpstr>
      <vt:lpstr>PPT템플릿ver2</vt:lpstr>
      <vt:lpstr>Image</vt:lpstr>
      <vt:lpstr>Onward Friends, To Adventure.</vt:lpstr>
      <vt:lpstr>Game Overview (게임 개요)</vt:lpstr>
      <vt:lpstr>Scene Structure (장면 구조)</vt:lpstr>
      <vt:lpstr>Main Game &amp; User Interfaces of Main Game Scene  (메인 게임 소개 &amp;게임 인터페이스)</vt:lpstr>
      <vt:lpstr>How to Play (세부 게임 방법)</vt:lpstr>
      <vt:lpstr>Game Characters (게임 캐릭터)</vt:lpstr>
      <vt:lpstr>Skill(스킬) </vt:lpstr>
      <vt:lpstr>How to Control (게임 조작 방법)</vt:lpstr>
    </vt:vector>
  </TitlesOfParts>
  <Company>3차원모델링및처리연구실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윤승현</dc:creator>
  <cp:lastModifiedBy>Yang Dong-Hyeok</cp:lastModifiedBy>
  <cp:revision>633</cp:revision>
  <cp:lastPrinted>2017-09-25T05:10:13Z</cp:lastPrinted>
  <dcterms:created xsi:type="dcterms:W3CDTF">2007-03-01T00:25:59Z</dcterms:created>
  <dcterms:modified xsi:type="dcterms:W3CDTF">2018-11-08T16:28:41Z</dcterms:modified>
</cp:coreProperties>
</file>