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8"/>
  </p:notesMasterIdLst>
  <p:sldIdLst>
    <p:sldId id="256" r:id="rId2"/>
    <p:sldId id="257" r:id="rId3"/>
    <p:sldId id="258" r:id="rId4"/>
    <p:sldId id="259" r:id="rId5"/>
    <p:sldId id="260" r:id="rId6"/>
    <p:sldId id="263" r:id="rId7"/>
    <p:sldId id="264" r:id="rId8"/>
    <p:sldId id="265" r:id="rId9"/>
    <p:sldId id="266" r:id="rId10"/>
    <p:sldId id="267" r:id="rId11"/>
    <p:sldId id="268" r:id="rId12"/>
    <p:sldId id="269" r:id="rId13"/>
    <p:sldId id="270" r:id="rId14"/>
    <p:sldId id="271" r:id="rId15"/>
    <p:sldId id="272" r:id="rId16"/>
    <p:sldId id="273" r:id="rId1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3" roundtripDataSignature="AMtx7miXvBiBb0YWSVxRWjWAlpBFyf3xC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9D910C07-CC1F-4A7F-A354-49A685235BB8}">
  <a:tblStyle styleId="{9D910C07-CC1F-4A7F-A354-49A685235BB8}"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480" y="1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customschemas.google.com/relationships/presentationmetadata" Target="metadata"/><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77906928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 name="Google Shape;14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2" name="Google Shape;212;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8" name="Google Shape;218;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4" name="Google Shape;224;p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0" name="Google Shape;230;p1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6" name="Google Shape;236;p1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2" name="Google Shape;242;p1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4" name="Google Shape;154;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0" name="Google Shape;160;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6" name="Google Shape;166;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4" name="Google Shape;184;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0" name="Google Shape;190;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6" name="Google Shape;196;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6" name="Google Shape;206;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22"/>
        <p:cNvGrpSpPr/>
        <p:nvPr/>
      </p:nvGrpSpPr>
      <p:grpSpPr>
        <a:xfrm>
          <a:off x="0" y="0"/>
          <a:ext cx="0" cy="0"/>
          <a:chOff x="0" y="0"/>
          <a:chExt cx="0" cy="0"/>
        </a:xfrm>
      </p:grpSpPr>
      <p:grpSp>
        <p:nvGrpSpPr>
          <p:cNvPr id="23" name="Google Shape;23;p19"/>
          <p:cNvGrpSpPr/>
          <p:nvPr/>
        </p:nvGrpSpPr>
        <p:grpSpPr>
          <a:xfrm>
            <a:off x="0" y="-8467"/>
            <a:ext cx="12192000" cy="6866467"/>
            <a:chOff x="0" y="-8467"/>
            <a:chExt cx="12192000" cy="6866467"/>
          </a:xfrm>
        </p:grpSpPr>
        <p:cxnSp>
          <p:nvCxnSpPr>
            <p:cNvPr id="24" name="Google Shape;24;p19"/>
            <p:cNvCxnSpPr/>
            <p:nvPr/>
          </p:nvCxnSpPr>
          <p:spPr>
            <a:xfrm>
              <a:off x="9371012" y="0"/>
              <a:ext cx="1219200" cy="6858000"/>
            </a:xfrm>
            <a:prstGeom prst="straightConnector1">
              <a:avLst/>
            </a:prstGeom>
            <a:noFill/>
            <a:ln w="9525" cap="flat" cmpd="sng">
              <a:solidFill>
                <a:schemeClr val="accent1">
                  <a:alpha val="69803"/>
                </a:schemeClr>
              </a:solidFill>
              <a:prstDash val="solid"/>
              <a:round/>
              <a:headEnd type="none" w="sm" len="sm"/>
              <a:tailEnd type="none" w="sm" len="sm"/>
            </a:ln>
          </p:spPr>
        </p:cxnSp>
        <p:cxnSp>
          <p:nvCxnSpPr>
            <p:cNvPr id="25" name="Google Shape;25;p19"/>
            <p:cNvCxnSpPr/>
            <p:nvPr/>
          </p:nvCxnSpPr>
          <p:spPr>
            <a:xfrm flipH="1">
              <a:off x="7425267" y="3681413"/>
              <a:ext cx="4763558" cy="3176587"/>
            </a:xfrm>
            <a:prstGeom prst="straightConnector1">
              <a:avLst/>
            </a:prstGeom>
            <a:noFill/>
            <a:ln w="9525" cap="flat" cmpd="sng">
              <a:solidFill>
                <a:schemeClr val="accent1">
                  <a:alpha val="69803"/>
                </a:schemeClr>
              </a:solidFill>
              <a:prstDash val="solid"/>
              <a:round/>
              <a:headEnd type="none" w="sm" len="sm"/>
              <a:tailEnd type="none" w="sm" len="sm"/>
            </a:ln>
          </p:spPr>
        </p:cxnSp>
        <p:sp>
          <p:nvSpPr>
            <p:cNvPr id="26" name="Google Shape;26;p19"/>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35686"/>
              </a:schemeClr>
            </a:solidFill>
            <a:ln>
              <a:noFill/>
            </a:ln>
          </p:spPr>
        </p:sp>
        <p:sp>
          <p:nvSpPr>
            <p:cNvPr id="27" name="Google Shape;27;p19"/>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28" name="Google Shape;28;p19"/>
            <p:cNvSpPr/>
            <p:nvPr/>
          </p:nvSpPr>
          <p:spPr>
            <a:xfrm>
              <a:off x="8932333" y="3048000"/>
              <a:ext cx="3259667" cy="3810000"/>
            </a:xfrm>
            <a:prstGeom prst="triangle">
              <a:avLst>
                <a:gd name="adj" fmla="val 100000"/>
              </a:avLst>
            </a:prstGeom>
            <a:solidFill>
              <a:schemeClr val="accent1">
                <a:alpha val="7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19"/>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306786">
                <a:alpha val="49803"/>
              </a:srgbClr>
            </a:solidFill>
            <a:ln>
              <a:noFill/>
            </a:ln>
          </p:spPr>
        </p:sp>
        <p:sp>
          <p:nvSpPr>
            <p:cNvPr id="30" name="Google Shape;30;p19"/>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rgbClr val="306786">
                <a:alpha val="69803"/>
              </a:srgbClr>
            </a:solidFill>
            <a:ln>
              <a:noFill/>
            </a:ln>
          </p:spPr>
        </p:sp>
        <p:sp>
          <p:nvSpPr>
            <p:cNvPr id="31" name="Google Shape;31;p19"/>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rgbClr val="204559">
                <a:alpha val="80000"/>
              </a:srgbClr>
            </a:solidFill>
            <a:ln>
              <a:noFill/>
            </a:ln>
          </p:spPr>
        </p:sp>
        <p:sp>
          <p:nvSpPr>
            <p:cNvPr id="32" name="Google Shape;32;p19"/>
            <p:cNvSpPr/>
            <p:nvPr/>
          </p:nvSpPr>
          <p:spPr>
            <a:xfrm>
              <a:off x="10371666" y="3589867"/>
              <a:ext cx="1817159" cy="3268133"/>
            </a:xfrm>
            <a:prstGeom prst="triangle">
              <a:avLst>
                <a:gd name="adj" fmla="val 100000"/>
              </a:avLst>
            </a:prstGeom>
            <a:solidFill>
              <a:srgbClr val="204559">
                <a:alpha val="65882"/>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19"/>
            <p:cNvSpPr/>
            <p:nvPr/>
          </p:nvSpPr>
          <p:spPr>
            <a:xfrm rot="10800000">
              <a:off x="0" y="0"/>
              <a:ext cx="842596" cy="5666154"/>
            </a:xfrm>
            <a:prstGeom prst="triangle">
              <a:avLst>
                <a:gd name="adj" fmla="val 100000"/>
              </a:avLst>
            </a:prstGeom>
            <a:solidFill>
              <a:srgbClr val="306786">
                <a:alpha val="69803"/>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19"/>
          <p:cNvSpPr txBox="1">
            <a:spLocks noGrp="1"/>
          </p:cNvSpPr>
          <p:nvPr>
            <p:ph type="ctrTitle"/>
          </p:nvPr>
        </p:nvSpPr>
        <p:spPr>
          <a:xfrm>
            <a:off x="1507067" y="2404534"/>
            <a:ext cx="7766936" cy="1646302"/>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Clr>
                <a:srgbClr val="306786"/>
              </a:buClr>
              <a:buSzPts val="5400"/>
              <a:buFont typeface="Trebuchet MS"/>
              <a:buNone/>
              <a:defRPr sz="5400">
                <a:solidFill>
                  <a:srgbClr val="306786"/>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9"/>
          <p:cNvSpPr txBox="1">
            <a:spLocks noGrp="1"/>
          </p:cNvSpPr>
          <p:nvPr>
            <p:ph type="subTitle" idx="1"/>
          </p:nvPr>
        </p:nvSpPr>
        <p:spPr>
          <a:xfrm>
            <a:off x="1507067" y="4050833"/>
            <a:ext cx="7766936" cy="1096899"/>
          </a:xfrm>
          <a:prstGeom prst="rect">
            <a:avLst/>
          </a:prstGeom>
          <a:noFill/>
          <a:ln>
            <a:noFill/>
          </a:ln>
        </p:spPr>
        <p:txBody>
          <a:bodyPr spcFirstLastPara="1" wrap="square" lIns="91425" tIns="45700" rIns="91425" bIns="45700" anchor="t" anchorCtr="0">
            <a:normAutofit/>
          </a:bodyPr>
          <a:lstStyle>
            <a:lvl1pPr lvl="0" algn="r">
              <a:spcBef>
                <a:spcPts val="1000"/>
              </a:spcBef>
              <a:spcAft>
                <a:spcPts val="0"/>
              </a:spcAft>
              <a:buSzPts val="1440"/>
              <a:buNone/>
              <a:defRPr>
                <a:solidFill>
                  <a:srgbClr val="7F7F7F"/>
                </a:solidFill>
              </a:defRPr>
            </a:lvl1pPr>
            <a:lvl2pPr lvl="1" algn="ctr">
              <a:spcBef>
                <a:spcPts val="1000"/>
              </a:spcBef>
              <a:spcAft>
                <a:spcPts val="0"/>
              </a:spcAft>
              <a:buSzPts val="1280"/>
              <a:buNone/>
              <a:defRPr>
                <a:solidFill>
                  <a:srgbClr val="888888"/>
                </a:solidFill>
              </a:defRPr>
            </a:lvl2pPr>
            <a:lvl3pPr lvl="2" algn="ctr">
              <a:spcBef>
                <a:spcPts val="1000"/>
              </a:spcBef>
              <a:spcAft>
                <a:spcPts val="0"/>
              </a:spcAft>
              <a:buSzPts val="1120"/>
              <a:buNone/>
              <a:defRPr>
                <a:solidFill>
                  <a:srgbClr val="888888"/>
                </a:solidFill>
              </a:defRPr>
            </a:lvl3pPr>
            <a:lvl4pPr lvl="3" algn="ctr">
              <a:spcBef>
                <a:spcPts val="1000"/>
              </a:spcBef>
              <a:spcAft>
                <a:spcPts val="0"/>
              </a:spcAft>
              <a:buSzPts val="960"/>
              <a:buNone/>
              <a:defRPr>
                <a:solidFill>
                  <a:srgbClr val="888888"/>
                </a:solidFill>
              </a:defRPr>
            </a:lvl4pPr>
            <a:lvl5pPr lvl="4" algn="ctr">
              <a:spcBef>
                <a:spcPts val="1000"/>
              </a:spcBef>
              <a:spcAft>
                <a:spcPts val="0"/>
              </a:spcAft>
              <a:buSzPts val="960"/>
              <a:buNone/>
              <a:defRPr>
                <a:solidFill>
                  <a:srgbClr val="888888"/>
                </a:solidFill>
              </a:defRPr>
            </a:lvl5pPr>
            <a:lvl6pPr lvl="5" algn="ctr">
              <a:spcBef>
                <a:spcPts val="1000"/>
              </a:spcBef>
              <a:spcAft>
                <a:spcPts val="0"/>
              </a:spcAft>
              <a:buSzPts val="960"/>
              <a:buNone/>
              <a:defRPr>
                <a:solidFill>
                  <a:srgbClr val="888888"/>
                </a:solidFill>
              </a:defRPr>
            </a:lvl6pPr>
            <a:lvl7pPr lvl="6" algn="ctr">
              <a:spcBef>
                <a:spcPts val="1000"/>
              </a:spcBef>
              <a:spcAft>
                <a:spcPts val="0"/>
              </a:spcAft>
              <a:buSzPts val="960"/>
              <a:buNone/>
              <a:defRPr>
                <a:solidFill>
                  <a:srgbClr val="888888"/>
                </a:solidFill>
              </a:defRPr>
            </a:lvl7pPr>
            <a:lvl8pPr lvl="7" algn="ctr">
              <a:spcBef>
                <a:spcPts val="1000"/>
              </a:spcBef>
              <a:spcAft>
                <a:spcPts val="0"/>
              </a:spcAft>
              <a:buSzPts val="960"/>
              <a:buNone/>
              <a:defRPr>
                <a:solidFill>
                  <a:srgbClr val="888888"/>
                </a:solidFill>
              </a:defRPr>
            </a:lvl8pPr>
            <a:lvl9pPr lvl="8" algn="ctr">
              <a:spcBef>
                <a:spcPts val="1000"/>
              </a:spcBef>
              <a:spcAft>
                <a:spcPts val="0"/>
              </a:spcAft>
              <a:buSzPts val="960"/>
              <a:buNone/>
              <a:defRPr>
                <a:solidFill>
                  <a:srgbClr val="888888"/>
                </a:solidFill>
              </a:defRPr>
            </a:lvl9pPr>
          </a:lstStyle>
          <a:p>
            <a:endParaRPr/>
          </a:p>
        </p:txBody>
      </p:sp>
      <p:sp>
        <p:nvSpPr>
          <p:cNvPr id="36" name="Google Shape;36;p19"/>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9"/>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9"/>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90"/>
        <p:cNvGrpSpPr/>
        <p:nvPr/>
      </p:nvGrpSpPr>
      <p:grpSpPr>
        <a:xfrm>
          <a:off x="0" y="0"/>
          <a:ext cx="0" cy="0"/>
          <a:chOff x="0" y="0"/>
          <a:chExt cx="0" cy="0"/>
        </a:xfrm>
      </p:grpSpPr>
      <p:sp>
        <p:nvSpPr>
          <p:cNvPr id="91" name="Google Shape;91;p28"/>
          <p:cNvSpPr txBox="1">
            <a:spLocks noGrp="1"/>
          </p:cNvSpPr>
          <p:nvPr>
            <p:ph type="title"/>
          </p:nvPr>
        </p:nvSpPr>
        <p:spPr>
          <a:xfrm>
            <a:off x="677335" y="609600"/>
            <a:ext cx="8596668" cy="3403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306786"/>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28"/>
          <p:cNvSpPr txBox="1">
            <a:spLocks noGrp="1"/>
          </p:cNvSpPr>
          <p:nvPr>
            <p:ph type="body" idx="1"/>
          </p:nvPr>
        </p:nvSpPr>
        <p:spPr>
          <a:xfrm>
            <a:off x="677335" y="4470400"/>
            <a:ext cx="8596668" cy="1570962"/>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440"/>
              <a:buNone/>
              <a:defRPr sz="1800">
                <a:solidFill>
                  <a:srgbClr val="3F3F3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93" name="Google Shape;93;p28"/>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28"/>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28"/>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96"/>
        <p:cNvGrpSpPr/>
        <p:nvPr/>
      </p:nvGrpSpPr>
      <p:grpSpPr>
        <a:xfrm>
          <a:off x="0" y="0"/>
          <a:ext cx="0" cy="0"/>
          <a:chOff x="0" y="0"/>
          <a:chExt cx="0" cy="0"/>
        </a:xfrm>
      </p:grpSpPr>
      <p:sp>
        <p:nvSpPr>
          <p:cNvPr id="97" name="Google Shape;97;p29"/>
          <p:cNvSpPr txBox="1">
            <a:spLocks noGrp="1"/>
          </p:cNvSpPr>
          <p:nvPr>
            <p:ph type="title"/>
          </p:nvPr>
        </p:nvSpPr>
        <p:spPr>
          <a:xfrm>
            <a:off x="931334" y="609600"/>
            <a:ext cx="8094134" cy="3022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306786"/>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29"/>
          <p:cNvSpPr txBox="1">
            <a:spLocks noGrp="1"/>
          </p:cNvSpPr>
          <p:nvPr>
            <p:ph type="body" idx="1"/>
          </p:nvPr>
        </p:nvSpPr>
        <p:spPr>
          <a:xfrm>
            <a:off x="1366139" y="3632200"/>
            <a:ext cx="7224524" cy="381000"/>
          </a:xfrm>
          <a:prstGeom prst="rect">
            <a:avLst/>
          </a:prstGeom>
          <a:noFill/>
          <a:ln>
            <a:noFill/>
          </a:ln>
        </p:spPr>
        <p:txBody>
          <a:bodyPr spcFirstLastPara="1" wrap="square" lIns="91425" tIns="45700" rIns="91425" bIns="45700" anchor="ctr" anchorCtr="0">
            <a:noAutofit/>
          </a:bodyPr>
          <a:lstStyle>
            <a:lvl1pPr marL="457200" lvl="0" indent="-228600" algn="l">
              <a:spcBef>
                <a:spcPts val="1000"/>
              </a:spcBef>
              <a:spcAft>
                <a:spcPts val="0"/>
              </a:spcAft>
              <a:buSzPts val="1280"/>
              <a:buFont typeface="Trebuchet MS"/>
              <a:buNone/>
              <a:defRPr sz="1600">
                <a:solidFill>
                  <a:srgbClr val="7F7F7F"/>
                </a:solidFill>
              </a:defRPr>
            </a:lvl1pPr>
            <a:lvl2pPr marL="914400" lvl="1" indent="-228600" algn="l">
              <a:spcBef>
                <a:spcPts val="1000"/>
              </a:spcBef>
              <a:spcAft>
                <a:spcPts val="0"/>
              </a:spcAft>
              <a:buSzPts val="1280"/>
              <a:buFont typeface="Trebuchet MS"/>
              <a:buNone/>
              <a:defRPr/>
            </a:lvl2pPr>
            <a:lvl3pPr marL="1371600" lvl="2" indent="-228600" algn="l">
              <a:spcBef>
                <a:spcPts val="1000"/>
              </a:spcBef>
              <a:spcAft>
                <a:spcPts val="0"/>
              </a:spcAft>
              <a:buSzPts val="1120"/>
              <a:buFont typeface="Trebuchet MS"/>
              <a:buNone/>
              <a:defRPr/>
            </a:lvl3pPr>
            <a:lvl4pPr marL="1828800" lvl="3" indent="-228600" algn="l">
              <a:spcBef>
                <a:spcPts val="1000"/>
              </a:spcBef>
              <a:spcAft>
                <a:spcPts val="0"/>
              </a:spcAft>
              <a:buSzPts val="960"/>
              <a:buFont typeface="Trebuchet MS"/>
              <a:buNone/>
              <a:defRPr/>
            </a:lvl4pPr>
            <a:lvl5pPr marL="2286000" lvl="4" indent="-228600" algn="l">
              <a:spcBef>
                <a:spcPts val="1000"/>
              </a:spcBef>
              <a:spcAft>
                <a:spcPts val="0"/>
              </a:spcAft>
              <a:buSzPts val="960"/>
              <a:buFont typeface="Trebuchet MS"/>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99" name="Google Shape;99;p29"/>
          <p:cNvSpPr txBox="1">
            <a:spLocks noGrp="1"/>
          </p:cNvSpPr>
          <p:nvPr>
            <p:ph type="body" idx="2"/>
          </p:nvPr>
        </p:nvSpPr>
        <p:spPr>
          <a:xfrm>
            <a:off x="677335" y="4470400"/>
            <a:ext cx="8596668" cy="1570962"/>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440"/>
              <a:buNone/>
              <a:defRPr sz="1800">
                <a:solidFill>
                  <a:srgbClr val="3F3F3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00" name="Google Shape;100;p29"/>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29"/>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29"/>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03" name="Google Shape;103;p29"/>
          <p:cNvSpPr txBox="1"/>
          <p:nvPr/>
        </p:nvSpPr>
        <p:spPr>
          <a:xfrm>
            <a:off x="541870" y="790378"/>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a:solidFill>
                  <a:schemeClr val="accent1"/>
                </a:solidFill>
                <a:latin typeface="Arial"/>
                <a:ea typeface="Arial"/>
                <a:cs typeface="Arial"/>
                <a:sym typeface="Arial"/>
              </a:rPr>
              <a:t>“</a:t>
            </a:r>
            <a:endParaRPr/>
          </a:p>
        </p:txBody>
      </p:sp>
      <p:sp>
        <p:nvSpPr>
          <p:cNvPr id="104" name="Google Shape;104;p29"/>
          <p:cNvSpPr txBox="1"/>
          <p:nvPr/>
        </p:nvSpPr>
        <p:spPr>
          <a:xfrm>
            <a:off x="8893011" y="288655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a:solidFill>
                  <a:schemeClr val="accent1"/>
                </a:solidFill>
                <a:latin typeface="Arial"/>
                <a:ea typeface="Arial"/>
                <a:cs typeface="Arial"/>
                <a:sym typeface="Arial"/>
              </a:rPr>
              <a:t>”</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05"/>
        <p:cNvGrpSpPr/>
        <p:nvPr/>
      </p:nvGrpSpPr>
      <p:grpSpPr>
        <a:xfrm>
          <a:off x="0" y="0"/>
          <a:ext cx="0" cy="0"/>
          <a:chOff x="0" y="0"/>
          <a:chExt cx="0" cy="0"/>
        </a:xfrm>
      </p:grpSpPr>
      <p:sp>
        <p:nvSpPr>
          <p:cNvPr id="106" name="Google Shape;106;p30"/>
          <p:cNvSpPr txBox="1">
            <a:spLocks noGrp="1"/>
          </p:cNvSpPr>
          <p:nvPr>
            <p:ph type="title"/>
          </p:nvPr>
        </p:nvSpPr>
        <p:spPr>
          <a:xfrm>
            <a:off x="677335" y="1931988"/>
            <a:ext cx="8596668" cy="259546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306786"/>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7" name="Google Shape;107;p30"/>
          <p:cNvSpPr txBox="1">
            <a:spLocks noGrp="1"/>
          </p:cNvSpPr>
          <p:nvPr>
            <p:ph type="body" idx="1"/>
          </p:nvPr>
        </p:nvSpPr>
        <p:spPr>
          <a:xfrm>
            <a:off x="677335" y="4527448"/>
            <a:ext cx="8596668" cy="151391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40"/>
              <a:buNone/>
              <a:defRPr sz="1800">
                <a:solidFill>
                  <a:srgbClr val="3F3F3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08" name="Google Shape;108;p30"/>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30"/>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0" name="Google Shape;110;p30"/>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11"/>
        <p:cNvGrpSpPr/>
        <p:nvPr/>
      </p:nvGrpSpPr>
      <p:grpSpPr>
        <a:xfrm>
          <a:off x="0" y="0"/>
          <a:ext cx="0" cy="0"/>
          <a:chOff x="0" y="0"/>
          <a:chExt cx="0" cy="0"/>
        </a:xfrm>
      </p:grpSpPr>
      <p:sp>
        <p:nvSpPr>
          <p:cNvPr id="112" name="Google Shape;112;p31"/>
          <p:cNvSpPr txBox="1">
            <a:spLocks noGrp="1"/>
          </p:cNvSpPr>
          <p:nvPr>
            <p:ph type="title"/>
          </p:nvPr>
        </p:nvSpPr>
        <p:spPr>
          <a:xfrm>
            <a:off x="931334" y="609600"/>
            <a:ext cx="8094134" cy="3022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306786"/>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31"/>
          <p:cNvSpPr txBox="1">
            <a:spLocks noGrp="1"/>
          </p:cNvSpPr>
          <p:nvPr>
            <p:ph type="body" idx="1"/>
          </p:nvPr>
        </p:nvSpPr>
        <p:spPr>
          <a:xfrm>
            <a:off x="677332" y="4013200"/>
            <a:ext cx="8596669" cy="514248"/>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Font typeface="Trebuchet MS"/>
              <a:buNone/>
              <a:defRPr sz="2400">
                <a:solidFill>
                  <a:srgbClr val="3F3F3F"/>
                </a:solidFill>
              </a:defRPr>
            </a:lvl1pPr>
            <a:lvl2pPr marL="914400" lvl="1" indent="-228600" algn="l">
              <a:spcBef>
                <a:spcPts val="1000"/>
              </a:spcBef>
              <a:spcAft>
                <a:spcPts val="0"/>
              </a:spcAft>
              <a:buSzPts val="1280"/>
              <a:buFont typeface="Trebuchet MS"/>
              <a:buNone/>
              <a:defRPr/>
            </a:lvl2pPr>
            <a:lvl3pPr marL="1371600" lvl="2" indent="-228600" algn="l">
              <a:spcBef>
                <a:spcPts val="1000"/>
              </a:spcBef>
              <a:spcAft>
                <a:spcPts val="0"/>
              </a:spcAft>
              <a:buSzPts val="1120"/>
              <a:buFont typeface="Trebuchet MS"/>
              <a:buNone/>
              <a:defRPr/>
            </a:lvl3pPr>
            <a:lvl4pPr marL="1828800" lvl="3" indent="-228600" algn="l">
              <a:spcBef>
                <a:spcPts val="1000"/>
              </a:spcBef>
              <a:spcAft>
                <a:spcPts val="0"/>
              </a:spcAft>
              <a:buSzPts val="960"/>
              <a:buFont typeface="Trebuchet MS"/>
              <a:buNone/>
              <a:defRPr/>
            </a:lvl4pPr>
            <a:lvl5pPr marL="2286000" lvl="4" indent="-228600" algn="l">
              <a:spcBef>
                <a:spcPts val="1000"/>
              </a:spcBef>
              <a:spcAft>
                <a:spcPts val="0"/>
              </a:spcAft>
              <a:buSzPts val="960"/>
              <a:buFont typeface="Trebuchet MS"/>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14" name="Google Shape;114;p31"/>
          <p:cNvSpPr txBox="1">
            <a:spLocks noGrp="1"/>
          </p:cNvSpPr>
          <p:nvPr>
            <p:ph type="body" idx="2"/>
          </p:nvPr>
        </p:nvSpPr>
        <p:spPr>
          <a:xfrm>
            <a:off x="677335" y="4527448"/>
            <a:ext cx="8596668" cy="151391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40"/>
              <a:buNone/>
              <a:defRPr sz="1800">
                <a:solidFill>
                  <a:srgbClr val="7F7F7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15" name="Google Shape;115;p31"/>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31"/>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31"/>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18" name="Google Shape;118;p31"/>
          <p:cNvSpPr txBox="1"/>
          <p:nvPr/>
        </p:nvSpPr>
        <p:spPr>
          <a:xfrm>
            <a:off x="541870" y="790378"/>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a:solidFill>
                  <a:schemeClr val="accent1"/>
                </a:solidFill>
                <a:latin typeface="Arial"/>
                <a:ea typeface="Arial"/>
                <a:cs typeface="Arial"/>
                <a:sym typeface="Arial"/>
              </a:rPr>
              <a:t>“</a:t>
            </a:r>
            <a:endParaRPr/>
          </a:p>
        </p:txBody>
      </p:sp>
      <p:sp>
        <p:nvSpPr>
          <p:cNvPr id="119" name="Google Shape;119;p31"/>
          <p:cNvSpPr txBox="1"/>
          <p:nvPr/>
        </p:nvSpPr>
        <p:spPr>
          <a:xfrm>
            <a:off x="8893011" y="288655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a:solidFill>
                  <a:schemeClr val="accent1"/>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20"/>
        <p:cNvGrpSpPr/>
        <p:nvPr/>
      </p:nvGrpSpPr>
      <p:grpSpPr>
        <a:xfrm>
          <a:off x="0" y="0"/>
          <a:ext cx="0" cy="0"/>
          <a:chOff x="0" y="0"/>
          <a:chExt cx="0" cy="0"/>
        </a:xfrm>
      </p:grpSpPr>
      <p:sp>
        <p:nvSpPr>
          <p:cNvPr id="121" name="Google Shape;121;p32"/>
          <p:cNvSpPr txBox="1">
            <a:spLocks noGrp="1"/>
          </p:cNvSpPr>
          <p:nvPr>
            <p:ph type="title"/>
          </p:nvPr>
        </p:nvSpPr>
        <p:spPr>
          <a:xfrm>
            <a:off x="685799" y="609600"/>
            <a:ext cx="8588203" cy="3022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306786"/>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32"/>
          <p:cNvSpPr txBox="1">
            <a:spLocks noGrp="1"/>
          </p:cNvSpPr>
          <p:nvPr>
            <p:ph type="body" idx="1"/>
          </p:nvPr>
        </p:nvSpPr>
        <p:spPr>
          <a:xfrm>
            <a:off x="677332" y="4013200"/>
            <a:ext cx="8596669" cy="514248"/>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Font typeface="Trebuchet MS"/>
              <a:buNone/>
              <a:defRPr sz="2400">
                <a:solidFill>
                  <a:schemeClr val="accent1"/>
                </a:solidFill>
              </a:defRPr>
            </a:lvl1pPr>
            <a:lvl2pPr marL="914400" lvl="1" indent="-228600" algn="l">
              <a:spcBef>
                <a:spcPts val="1000"/>
              </a:spcBef>
              <a:spcAft>
                <a:spcPts val="0"/>
              </a:spcAft>
              <a:buSzPts val="1280"/>
              <a:buFont typeface="Trebuchet MS"/>
              <a:buNone/>
              <a:defRPr/>
            </a:lvl2pPr>
            <a:lvl3pPr marL="1371600" lvl="2" indent="-228600" algn="l">
              <a:spcBef>
                <a:spcPts val="1000"/>
              </a:spcBef>
              <a:spcAft>
                <a:spcPts val="0"/>
              </a:spcAft>
              <a:buSzPts val="1120"/>
              <a:buFont typeface="Trebuchet MS"/>
              <a:buNone/>
              <a:defRPr/>
            </a:lvl3pPr>
            <a:lvl4pPr marL="1828800" lvl="3" indent="-228600" algn="l">
              <a:spcBef>
                <a:spcPts val="1000"/>
              </a:spcBef>
              <a:spcAft>
                <a:spcPts val="0"/>
              </a:spcAft>
              <a:buSzPts val="960"/>
              <a:buFont typeface="Trebuchet MS"/>
              <a:buNone/>
              <a:defRPr/>
            </a:lvl4pPr>
            <a:lvl5pPr marL="2286000" lvl="4" indent="-228600" algn="l">
              <a:spcBef>
                <a:spcPts val="1000"/>
              </a:spcBef>
              <a:spcAft>
                <a:spcPts val="0"/>
              </a:spcAft>
              <a:buSzPts val="960"/>
              <a:buFont typeface="Trebuchet MS"/>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23" name="Google Shape;123;p32"/>
          <p:cNvSpPr txBox="1">
            <a:spLocks noGrp="1"/>
          </p:cNvSpPr>
          <p:nvPr>
            <p:ph type="body" idx="2"/>
          </p:nvPr>
        </p:nvSpPr>
        <p:spPr>
          <a:xfrm>
            <a:off x="677335" y="4527448"/>
            <a:ext cx="8596668" cy="151391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40"/>
              <a:buNone/>
              <a:defRPr sz="1800">
                <a:solidFill>
                  <a:srgbClr val="7F7F7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24" name="Google Shape;124;p32"/>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32"/>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6" name="Google Shape;126;p32"/>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33"/>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30678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9" name="Google Shape;129;p33"/>
          <p:cNvSpPr txBox="1">
            <a:spLocks noGrp="1"/>
          </p:cNvSpPr>
          <p:nvPr>
            <p:ph type="body" idx="1"/>
          </p:nvPr>
        </p:nvSpPr>
        <p:spPr>
          <a:xfrm rot="5400000">
            <a:off x="3035282" y="-197358"/>
            <a:ext cx="3880773" cy="8596668"/>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30" name="Google Shape;130;p33"/>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33"/>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2" name="Google Shape;132;p33"/>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33"/>
        <p:cNvGrpSpPr/>
        <p:nvPr/>
      </p:nvGrpSpPr>
      <p:grpSpPr>
        <a:xfrm>
          <a:off x="0" y="0"/>
          <a:ext cx="0" cy="0"/>
          <a:chOff x="0" y="0"/>
          <a:chExt cx="0" cy="0"/>
        </a:xfrm>
      </p:grpSpPr>
      <p:sp>
        <p:nvSpPr>
          <p:cNvPr id="134" name="Google Shape;134;p34"/>
          <p:cNvSpPr txBox="1">
            <a:spLocks noGrp="1"/>
          </p:cNvSpPr>
          <p:nvPr>
            <p:ph type="title"/>
          </p:nvPr>
        </p:nvSpPr>
        <p:spPr>
          <a:xfrm rot="5400000">
            <a:off x="5994319" y="2582953"/>
            <a:ext cx="5251451" cy="1304743"/>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30678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5" name="Google Shape;135;p34"/>
          <p:cNvSpPr txBox="1">
            <a:spLocks noGrp="1"/>
          </p:cNvSpPr>
          <p:nvPr>
            <p:ph type="body" idx="1"/>
          </p:nvPr>
        </p:nvSpPr>
        <p:spPr>
          <a:xfrm rot="5400000">
            <a:off x="1581685" y="-294750"/>
            <a:ext cx="5251450" cy="7060150"/>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36" name="Google Shape;136;p34"/>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7" name="Google Shape;137;p34"/>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8" name="Google Shape;138;p34"/>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9"/>
        <p:cNvGrpSpPr/>
        <p:nvPr/>
      </p:nvGrpSpPr>
      <p:grpSpPr>
        <a:xfrm>
          <a:off x="0" y="0"/>
          <a:ext cx="0" cy="0"/>
          <a:chOff x="0" y="0"/>
          <a:chExt cx="0" cy="0"/>
        </a:xfrm>
      </p:grpSpPr>
      <p:sp>
        <p:nvSpPr>
          <p:cNvPr id="40" name="Google Shape;40;p20"/>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30678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20"/>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42" name="Google Shape;42;p20"/>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20"/>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20"/>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5"/>
        <p:cNvGrpSpPr/>
        <p:nvPr/>
      </p:nvGrpSpPr>
      <p:grpSpPr>
        <a:xfrm>
          <a:off x="0" y="0"/>
          <a:ext cx="0" cy="0"/>
          <a:chOff x="0" y="0"/>
          <a:chExt cx="0" cy="0"/>
        </a:xfrm>
      </p:grpSpPr>
      <p:sp>
        <p:nvSpPr>
          <p:cNvPr id="46" name="Google Shape;46;p21"/>
          <p:cNvSpPr txBox="1">
            <a:spLocks noGrp="1"/>
          </p:cNvSpPr>
          <p:nvPr>
            <p:ph type="title"/>
          </p:nvPr>
        </p:nvSpPr>
        <p:spPr>
          <a:xfrm>
            <a:off x="677335" y="2700867"/>
            <a:ext cx="8596668" cy="1826581"/>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306786"/>
              </a:buClr>
              <a:buSzPts val="4000"/>
              <a:buFont typeface="Trebuchet MS"/>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21"/>
          <p:cNvSpPr txBox="1">
            <a:spLocks noGrp="1"/>
          </p:cNvSpPr>
          <p:nvPr>
            <p:ph type="body" idx="1"/>
          </p:nvPr>
        </p:nvSpPr>
        <p:spPr>
          <a:xfrm>
            <a:off x="677335" y="4527448"/>
            <a:ext cx="8596668"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600"/>
              <a:buNone/>
              <a:defRPr sz="2000">
                <a:solidFill>
                  <a:srgbClr val="7F7F7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48" name="Google Shape;48;p21"/>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21"/>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21"/>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1"/>
        <p:cNvGrpSpPr/>
        <p:nvPr/>
      </p:nvGrpSpPr>
      <p:grpSpPr>
        <a:xfrm>
          <a:off x="0" y="0"/>
          <a:ext cx="0" cy="0"/>
          <a:chOff x="0" y="0"/>
          <a:chExt cx="0" cy="0"/>
        </a:xfrm>
      </p:grpSpPr>
      <p:sp>
        <p:nvSpPr>
          <p:cNvPr id="52" name="Google Shape;52;p22"/>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30678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2"/>
          <p:cNvSpPr txBox="1">
            <a:spLocks noGrp="1"/>
          </p:cNvSpPr>
          <p:nvPr>
            <p:ph type="body" idx="1"/>
          </p:nvPr>
        </p:nvSpPr>
        <p:spPr>
          <a:xfrm>
            <a:off x="677334" y="2160589"/>
            <a:ext cx="4184035" cy="3880772"/>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54" name="Google Shape;54;p22"/>
          <p:cNvSpPr txBox="1">
            <a:spLocks noGrp="1"/>
          </p:cNvSpPr>
          <p:nvPr>
            <p:ph type="body" idx="2"/>
          </p:nvPr>
        </p:nvSpPr>
        <p:spPr>
          <a:xfrm>
            <a:off x="5089970" y="2160589"/>
            <a:ext cx="4184034" cy="3880773"/>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55" name="Google Shape;55;p22"/>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22"/>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22"/>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8"/>
        <p:cNvGrpSpPr/>
        <p:nvPr/>
      </p:nvGrpSpPr>
      <p:grpSpPr>
        <a:xfrm>
          <a:off x="0" y="0"/>
          <a:ext cx="0" cy="0"/>
          <a:chOff x="0" y="0"/>
          <a:chExt cx="0" cy="0"/>
        </a:xfrm>
      </p:grpSpPr>
      <p:sp>
        <p:nvSpPr>
          <p:cNvPr id="59" name="Google Shape;59;p23"/>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306786"/>
              </a:buClr>
              <a:buSzPts val="360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3"/>
          <p:cNvSpPr txBox="1">
            <a:spLocks noGrp="1"/>
          </p:cNvSpPr>
          <p:nvPr>
            <p:ph type="body" idx="1"/>
          </p:nvPr>
        </p:nvSpPr>
        <p:spPr>
          <a:xfrm>
            <a:off x="675745" y="2160983"/>
            <a:ext cx="4185623"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61" name="Google Shape;61;p23"/>
          <p:cNvSpPr txBox="1">
            <a:spLocks noGrp="1"/>
          </p:cNvSpPr>
          <p:nvPr>
            <p:ph type="body" idx="2"/>
          </p:nvPr>
        </p:nvSpPr>
        <p:spPr>
          <a:xfrm>
            <a:off x="675745" y="2737245"/>
            <a:ext cx="4185623" cy="3304117"/>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62" name="Google Shape;62;p23"/>
          <p:cNvSpPr txBox="1">
            <a:spLocks noGrp="1"/>
          </p:cNvSpPr>
          <p:nvPr>
            <p:ph type="body" idx="3"/>
          </p:nvPr>
        </p:nvSpPr>
        <p:spPr>
          <a:xfrm>
            <a:off x="5088383" y="2160983"/>
            <a:ext cx="4185618"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63" name="Google Shape;63;p23"/>
          <p:cNvSpPr txBox="1">
            <a:spLocks noGrp="1"/>
          </p:cNvSpPr>
          <p:nvPr>
            <p:ph type="body" idx="4"/>
          </p:nvPr>
        </p:nvSpPr>
        <p:spPr>
          <a:xfrm>
            <a:off x="5088384" y="2737245"/>
            <a:ext cx="4185617" cy="3304117"/>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64" name="Google Shape;64;p23"/>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23"/>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3"/>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7"/>
        <p:cNvGrpSpPr/>
        <p:nvPr/>
      </p:nvGrpSpPr>
      <p:grpSpPr>
        <a:xfrm>
          <a:off x="0" y="0"/>
          <a:ext cx="0" cy="0"/>
          <a:chOff x="0" y="0"/>
          <a:chExt cx="0" cy="0"/>
        </a:xfrm>
      </p:grpSpPr>
      <p:sp>
        <p:nvSpPr>
          <p:cNvPr id="68" name="Google Shape;68;p24"/>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30678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24"/>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4"/>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4"/>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2"/>
        <p:cNvGrpSpPr/>
        <p:nvPr/>
      </p:nvGrpSpPr>
      <p:grpSpPr>
        <a:xfrm>
          <a:off x="0" y="0"/>
          <a:ext cx="0" cy="0"/>
          <a:chOff x="0" y="0"/>
          <a:chExt cx="0" cy="0"/>
        </a:xfrm>
      </p:grpSpPr>
      <p:sp>
        <p:nvSpPr>
          <p:cNvPr id="73" name="Google Shape;73;p25"/>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25"/>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25"/>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6"/>
        <p:cNvGrpSpPr/>
        <p:nvPr/>
      </p:nvGrpSpPr>
      <p:grpSpPr>
        <a:xfrm>
          <a:off x="0" y="0"/>
          <a:ext cx="0" cy="0"/>
          <a:chOff x="0" y="0"/>
          <a:chExt cx="0" cy="0"/>
        </a:xfrm>
      </p:grpSpPr>
      <p:sp>
        <p:nvSpPr>
          <p:cNvPr id="77" name="Google Shape;77;p26"/>
          <p:cNvSpPr txBox="1">
            <a:spLocks noGrp="1"/>
          </p:cNvSpPr>
          <p:nvPr>
            <p:ph type="title"/>
          </p:nvPr>
        </p:nvSpPr>
        <p:spPr>
          <a:xfrm>
            <a:off x="677334" y="1498604"/>
            <a:ext cx="3854528" cy="1278466"/>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306786"/>
              </a:buClr>
              <a:buSzPts val="2000"/>
              <a:buFont typeface="Trebuchet MS"/>
              <a:buNone/>
              <a:defRPr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6"/>
          <p:cNvSpPr txBox="1">
            <a:spLocks noGrp="1"/>
          </p:cNvSpPr>
          <p:nvPr>
            <p:ph type="body" idx="1"/>
          </p:nvPr>
        </p:nvSpPr>
        <p:spPr>
          <a:xfrm>
            <a:off x="4760461" y="514924"/>
            <a:ext cx="4513541" cy="5526437"/>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79" name="Google Shape;79;p26"/>
          <p:cNvSpPr txBox="1">
            <a:spLocks noGrp="1"/>
          </p:cNvSpPr>
          <p:nvPr>
            <p:ph type="body" idx="2"/>
          </p:nvPr>
        </p:nvSpPr>
        <p:spPr>
          <a:xfrm>
            <a:off x="677334" y="2777069"/>
            <a:ext cx="3854528" cy="2584449"/>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1120"/>
              <a:buNone/>
              <a:defRPr sz="1400"/>
            </a:lvl2pPr>
            <a:lvl3pPr marL="1371600" lvl="2" indent="-228600" algn="l">
              <a:spcBef>
                <a:spcPts val="1000"/>
              </a:spcBef>
              <a:spcAft>
                <a:spcPts val="0"/>
              </a:spcAft>
              <a:buSzPts val="960"/>
              <a:buNone/>
              <a:defRPr sz="1200"/>
            </a:lvl3pPr>
            <a:lvl4pPr marL="1828800" lvl="3" indent="-228600" algn="l">
              <a:spcBef>
                <a:spcPts val="1000"/>
              </a:spcBef>
              <a:spcAft>
                <a:spcPts val="0"/>
              </a:spcAft>
              <a:buSzPts val="800"/>
              <a:buNone/>
              <a:defRPr sz="1000"/>
            </a:lvl4pPr>
            <a:lvl5pPr marL="2286000" lvl="4" indent="-228600" algn="l">
              <a:spcBef>
                <a:spcPts val="1000"/>
              </a:spcBef>
              <a:spcAft>
                <a:spcPts val="0"/>
              </a:spcAft>
              <a:buSzPts val="800"/>
              <a:buNone/>
              <a:defRPr sz="1000"/>
            </a:lvl5pPr>
            <a:lvl6pPr marL="2743200" lvl="5" indent="-228600" algn="l">
              <a:spcBef>
                <a:spcPts val="1000"/>
              </a:spcBef>
              <a:spcAft>
                <a:spcPts val="0"/>
              </a:spcAft>
              <a:buSzPts val="800"/>
              <a:buNone/>
              <a:defRPr sz="1000"/>
            </a:lvl6pPr>
            <a:lvl7pPr marL="3200400" lvl="6" indent="-228600" algn="l">
              <a:spcBef>
                <a:spcPts val="1000"/>
              </a:spcBef>
              <a:spcAft>
                <a:spcPts val="0"/>
              </a:spcAft>
              <a:buSzPts val="800"/>
              <a:buNone/>
              <a:defRPr sz="1000"/>
            </a:lvl7pPr>
            <a:lvl8pPr marL="3657600" lvl="7" indent="-228600" algn="l">
              <a:spcBef>
                <a:spcPts val="1000"/>
              </a:spcBef>
              <a:spcAft>
                <a:spcPts val="0"/>
              </a:spcAft>
              <a:buSzPts val="800"/>
              <a:buNone/>
              <a:defRPr sz="1000"/>
            </a:lvl8pPr>
            <a:lvl9pPr marL="4114800" lvl="8" indent="-228600" algn="l">
              <a:spcBef>
                <a:spcPts val="1000"/>
              </a:spcBef>
              <a:spcAft>
                <a:spcPts val="0"/>
              </a:spcAft>
              <a:buSzPts val="800"/>
              <a:buNone/>
              <a:defRPr sz="1000"/>
            </a:lvl9pPr>
          </a:lstStyle>
          <a:p>
            <a:endParaRPr/>
          </a:p>
        </p:txBody>
      </p:sp>
      <p:sp>
        <p:nvSpPr>
          <p:cNvPr id="80" name="Google Shape;80;p26"/>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26"/>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6"/>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83"/>
        <p:cNvGrpSpPr/>
        <p:nvPr/>
      </p:nvGrpSpPr>
      <p:grpSpPr>
        <a:xfrm>
          <a:off x="0" y="0"/>
          <a:ext cx="0" cy="0"/>
          <a:chOff x="0" y="0"/>
          <a:chExt cx="0" cy="0"/>
        </a:xfrm>
      </p:grpSpPr>
      <p:sp>
        <p:nvSpPr>
          <p:cNvPr id="84" name="Google Shape;84;p27"/>
          <p:cNvSpPr txBox="1">
            <a:spLocks noGrp="1"/>
          </p:cNvSpPr>
          <p:nvPr>
            <p:ph type="title"/>
          </p:nvPr>
        </p:nvSpPr>
        <p:spPr>
          <a:xfrm>
            <a:off x="677334" y="4800600"/>
            <a:ext cx="8596667"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306786"/>
              </a:buClr>
              <a:buSzPts val="2400"/>
              <a:buFont typeface="Trebuchet MS"/>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27"/>
          <p:cNvSpPr>
            <a:spLocks noGrp="1"/>
          </p:cNvSpPr>
          <p:nvPr>
            <p:ph type="pic" idx="2"/>
          </p:nvPr>
        </p:nvSpPr>
        <p:spPr>
          <a:xfrm>
            <a:off x="677334" y="609600"/>
            <a:ext cx="8596668" cy="3845718"/>
          </a:xfrm>
          <a:prstGeom prst="rect">
            <a:avLst/>
          </a:prstGeom>
          <a:noFill/>
          <a:ln>
            <a:noFill/>
          </a:ln>
        </p:spPr>
        <p:txBody>
          <a:bodyPr spcFirstLastPara="1" wrap="square" lIns="91425" tIns="45700" rIns="91425" bIns="45700" anchor="t" anchorCtr="0">
            <a:normAutofit/>
          </a:bodyPr>
          <a:lstStyle>
            <a:lvl1pPr marR="0" lvl="0" algn="ctr" rtl="0">
              <a:spcBef>
                <a:spcPts val="1000"/>
              </a:spcBef>
              <a:spcAft>
                <a:spcPts val="0"/>
              </a:spcAft>
              <a:buClr>
                <a:srgbClr val="306786"/>
              </a:buClr>
              <a:buSzPts val="1280"/>
              <a:buFont typeface="Noto Sans Symbols"/>
              <a:buNone/>
              <a:defRPr sz="1600" b="0" i="0" u="none" strike="noStrike" cap="none">
                <a:solidFill>
                  <a:srgbClr val="3F3F3F"/>
                </a:solidFill>
                <a:latin typeface="Trebuchet MS"/>
                <a:ea typeface="Trebuchet MS"/>
                <a:cs typeface="Trebuchet MS"/>
                <a:sym typeface="Trebuchet MS"/>
              </a:defRPr>
            </a:lvl1pPr>
            <a:lvl2pPr marR="0" lvl="1" algn="l" rtl="0">
              <a:spcBef>
                <a:spcPts val="1000"/>
              </a:spcBef>
              <a:spcAft>
                <a:spcPts val="0"/>
              </a:spcAft>
              <a:buClr>
                <a:srgbClr val="306786"/>
              </a:buClr>
              <a:buSzPts val="1280"/>
              <a:buFont typeface="Noto Sans Symbols"/>
              <a:buNone/>
              <a:defRPr sz="1600" b="0" i="0" u="none" strike="noStrike" cap="none">
                <a:solidFill>
                  <a:srgbClr val="3F3F3F"/>
                </a:solidFill>
                <a:latin typeface="Trebuchet MS"/>
                <a:ea typeface="Trebuchet MS"/>
                <a:cs typeface="Trebuchet MS"/>
                <a:sym typeface="Trebuchet MS"/>
              </a:defRPr>
            </a:lvl2pPr>
            <a:lvl3pPr marR="0" lvl="2" algn="l" rtl="0">
              <a:spcBef>
                <a:spcPts val="1000"/>
              </a:spcBef>
              <a:spcAft>
                <a:spcPts val="0"/>
              </a:spcAft>
              <a:buClr>
                <a:srgbClr val="306786"/>
              </a:buClr>
              <a:buSzPts val="1280"/>
              <a:buFont typeface="Noto Sans Symbols"/>
              <a:buNone/>
              <a:defRPr sz="1600" b="0" i="0" u="none" strike="noStrike" cap="none">
                <a:solidFill>
                  <a:srgbClr val="3F3F3F"/>
                </a:solidFill>
                <a:latin typeface="Trebuchet MS"/>
                <a:ea typeface="Trebuchet MS"/>
                <a:cs typeface="Trebuchet MS"/>
                <a:sym typeface="Trebuchet MS"/>
              </a:defRPr>
            </a:lvl3pPr>
            <a:lvl4pPr marR="0" lvl="3" algn="l" rtl="0">
              <a:spcBef>
                <a:spcPts val="1000"/>
              </a:spcBef>
              <a:spcAft>
                <a:spcPts val="0"/>
              </a:spcAft>
              <a:buClr>
                <a:srgbClr val="306786"/>
              </a:buClr>
              <a:buSzPts val="1280"/>
              <a:buFont typeface="Noto Sans Symbols"/>
              <a:buNone/>
              <a:defRPr sz="1600" b="0" i="0" u="none" strike="noStrike" cap="none">
                <a:solidFill>
                  <a:srgbClr val="3F3F3F"/>
                </a:solidFill>
                <a:latin typeface="Trebuchet MS"/>
                <a:ea typeface="Trebuchet MS"/>
                <a:cs typeface="Trebuchet MS"/>
                <a:sym typeface="Trebuchet MS"/>
              </a:defRPr>
            </a:lvl4pPr>
            <a:lvl5pPr marR="0" lvl="4" algn="l" rtl="0">
              <a:spcBef>
                <a:spcPts val="1000"/>
              </a:spcBef>
              <a:spcAft>
                <a:spcPts val="0"/>
              </a:spcAft>
              <a:buClr>
                <a:srgbClr val="306786"/>
              </a:buClr>
              <a:buSzPts val="1280"/>
              <a:buFont typeface="Noto Sans Symbols"/>
              <a:buNone/>
              <a:defRPr sz="1600" b="0" i="0" u="none" strike="noStrike" cap="none">
                <a:solidFill>
                  <a:srgbClr val="3F3F3F"/>
                </a:solidFill>
                <a:latin typeface="Trebuchet MS"/>
                <a:ea typeface="Trebuchet MS"/>
                <a:cs typeface="Trebuchet MS"/>
                <a:sym typeface="Trebuchet MS"/>
              </a:defRPr>
            </a:lvl5pPr>
            <a:lvl6pPr marR="0" lvl="5" algn="l" rtl="0">
              <a:spcBef>
                <a:spcPts val="1000"/>
              </a:spcBef>
              <a:spcAft>
                <a:spcPts val="0"/>
              </a:spcAft>
              <a:buClr>
                <a:srgbClr val="306786"/>
              </a:buClr>
              <a:buSzPts val="1280"/>
              <a:buFont typeface="Noto Sans Symbols"/>
              <a:buNone/>
              <a:defRPr sz="1600" b="0" i="0" u="none" strike="noStrike" cap="none">
                <a:solidFill>
                  <a:srgbClr val="3F3F3F"/>
                </a:solidFill>
                <a:latin typeface="Trebuchet MS"/>
                <a:ea typeface="Trebuchet MS"/>
                <a:cs typeface="Trebuchet MS"/>
                <a:sym typeface="Trebuchet MS"/>
              </a:defRPr>
            </a:lvl6pPr>
            <a:lvl7pPr marR="0" lvl="6" algn="l" rtl="0">
              <a:spcBef>
                <a:spcPts val="1000"/>
              </a:spcBef>
              <a:spcAft>
                <a:spcPts val="0"/>
              </a:spcAft>
              <a:buClr>
                <a:srgbClr val="306786"/>
              </a:buClr>
              <a:buSzPts val="1280"/>
              <a:buFont typeface="Noto Sans Symbols"/>
              <a:buNone/>
              <a:defRPr sz="1600" b="0" i="0" u="none" strike="noStrike" cap="none">
                <a:solidFill>
                  <a:srgbClr val="3F3F3F"/>
                </a:solidFill>
                <a:latin typeface="Trebuchet MS"/>
                <a:ea typeface="Trebuchet MS"/>
                <a:cs typeface="Trebuchet MS"/>
                <a:sym typeface="Trebuchet MS"/>
              </a:defRPr>
            </a:lvl7pPr>
            <a:lvl8pPr marR="0" lvl="7" algn="l" rtl="0">
              <a:spcBef>
                <a:spcPts val="1000"/>
              </a:spcBef>
              <a:spcAft>
                <a:spcPts val="0"/>
              </a:spcAft>
              <a:buClr>
                <a:srgbClr val="306786"/>
              </a:buClr>
              <a:buSzPts val="1280"/>
              <a:buFont typeface="Noto Sans Symbols"/>
              <a:buNone/>
              <a:defRPr sz="1600" b="0" i="0" u="none" strike="noStrike" cap="none">
                <a:solidFill>
                  <a:srgbClr val="3F3F3F"/>
                </a:solidFill>
                <a:latin typeface="Trebuchet MS"/>
                <a:ea typeface="Trebuchet MS"/>
                <a:cs typeface="Trebuchet MS"/>
                <a:sym typeface="Trebuchet MS"/>
              </a:defRPr>
            </a:lvl8pPr>
            <a:lvl9pPr marR="0" lvl="8" algn="l" rtl="0">
              <a:spcBef>
                <a:spcPts val="1000"/>
              </a:spcBef>
              <a:spcAft>
                <a:spcPts val="0"/>
              </a:spcAft>
              <a:buClr>
                <a:srgbClr val="306786"/>
              </a:buClr>
              <a:buSzPts val="1280"/>
              <a:buFont typeface="Noto Sans Symbols"/>
              <a:buNone/>
              <a:defRPr sz="1600" b="0" i="0" u="none" strike="noStrike" cap="none">
                <a:solidFill>
                  <a:srgbClr val="3F3F3F"/>
                </a:solidFill>
                <a:latin typeface="Trebuchet MS"/>
                <a:ea typeface="Trebuchet MS"/>
                <a:cs typeface="Trebuchet MS"/>
                <a:sym typeface="Trebuchet MS"/>
              </a:defRPr>
            </a:lvl9pPr>
          </a:lstStyle>
          <a:p>
            <a:endParaRPr/>
          </a:p>
        </p:txBody>
      </p:sp>
      <p:sp>
        <p:nvSpPr>
          <p:cNvPr id="86" name="Google Shape;86;p27"/>
          <p:cNvSpPr txBox="1">
            <a:spLocks noGrp="1"/>
          </p:cNvSpPr>
          <p:nvPr>
            <p:ph type="body" idx="1"/>
          </p:nvPr>
        </p:nvSpPr>
        <p:spPr>
          <a:xfrm>
            <a:off x="677334" y="5367338"/>
            <a:ext cx="8596667" cy="67402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960"/>
              <a:buNone/>
              <a:defRPr sz="12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87" name="Google Shape;87;p27"/>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27"/>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27"/>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grpSp>
        <p:nvGrpSpPr>
          <p:cNvPr id="6" name="Google Shape;6;p18"/>
          <p:cNvGrpSpPr/>
          <p:nvPr/>
        </p:nvGrpSpPr>
        <p:grpSpPr>
          <a:xfrm>
            <a:off x="0" y="-8467"/>
            <a:ext cx="12192000" cy="6866467"/>
            <a:chOff x="0" y="-8467"/>
            <a:chExt cx="12192000" cy="6866467"/>
          </a:xfrm>
        </p:grpSpPr>
        <p:cxnSp>
          <p:nvCxnSpPr>
            <p:cNvPr id="7" name="Google Shape;7;p18"/>
            <p:cNvCxnSpPr/>
            <p:nvPr/>
          </p:nvCxnSpPr>
          <p:spPr>
            <a:xfrm>
              <a:off x="9371012" y="0"/>
              <a:ext cx="1219200" cy="6858000"/>
            </a:xfrm>
            <a:prstGeom prst="straightConnector1">
              <a:avLst/>
            </a:prstGeom>
            <a:noFill/>
            <a:ln w="9525" cap="flat" cmpd="sng">
              <a:solidFill>
                <a:schemeClr val="accent1">
                  <a:alpha val="69803"/>
                </a:schemeClr>
              </a:solidFill>
              <a:prstDash val="solid"/>
              <a:round/>
              <a:headEnd type="none" w="sm" len="sm"/>
              <a:tailEnd type="none" w="sm" len="sm"/>
            </a:ln>
          </p:spPr>
        </p:cxnSp>
        <p:cxnSp>
          <p:nvCxnSpPr>
            <p:cNvPr id="8" name="Google Shape;8;p18"/>
            <p:cNvCxnSpPr/>
            <p:nvPr/>
          </p:nvCxnSpPr>
          <p:spPr>
            <a:xfrm flipH="1">
              <a:off x="7425267" y="3681413"/>
              <a:ext cx="4763558" cy="3176587"/>
            </a:xfrm>
            <a:prstGeom prst="straightConnector1">
              <a:avLst/>
            </a:prstGeom>
            <a:noFill/>
            <a:ln w="9525" cap="flat" cmpd="sng">
              <a:solidFill>
                <a:schemeClr val="accent1">
                  <a:alpha val="69803"/>
                </a:schemeClr>
              </a:solidFill>
              <a:prstDash val="solid"/>
              <a:round/>
              <a:headEnd type="none" w="sm" len="sm"/>
              <a:tailEnd type="none" w="sm" len="sm"/>
            </a:ln>
          </p:spPr>
        </p:cxnSp>
        <p:sp>
          <p:nvSpPr>
            <p:cNvPr id="9" name="Google Shape;9;p18"/>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35686"/>
              </a:schemeClr>
            </a:solidFill>
            <a:ln>
              <a:noFill/>
            </a:ln>
          </p:spPr>
        </p:sp>
        <p:sp>
          <p:nvSpPr>
            <p:cNvPr id="10" name="Google Shape;10;p18"/>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1" name="Google Shape;11;p18"/>
            <p:cNvSpPr/>
            <p:nvPr/>
          </p:nvSpPr>
          <p:spPr>
            <a:xfrm>
              <a:off x="8932333" y="3048000"/>
              <a:ext cx="3259667" cy="3810000"/>
            </a:xfrm>
            <a:prstGeom prst="triangle">
              <a:avLst>
                <a:gd name="adj" fmla="val 100000"/>
              </a:avLst>
            </a:prstGeom>
            <a:solidFill>
              <a:schemeClr val="accent1">
                <a:alpha val="7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18"/>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306786">
                <a:alpha val="49803"/>
              </a:srgbClr>
            </a:solidFill>
            <a:ln>
              <a:noFill/>
            </a:ln>
          </p:spPr>
        </p:sp>
        <p:sp>
          <p:nvSpPr>
            <p:cNvPr id="13" name="Google Shape;13;p18"/>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rgbClr val="306786">
                <a:alpha val="69803"/>
              </a:srgbClr>
            </a:solidFill>
            <a:ln>
              <a:noFill/>
            </a:ln>
          </p:spPr>
        </p:sp>
        <p:sp>
          <p:nvSpPr>
            <p:cNvPr id="14" name="Google Shape;14;p18"/>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rgbClr val="204559">
                <a:alpha val="80000"/>
              </a:srgbClr>
            </a:solidFill>
            <a:ln>
              <a:noFill/>
            </a:ln>
          </p:spPr>
        </p:sp>
        <p:sp>
          <p:nvSpPr>
            <p:cNvPr id="15" name="Google Shape;15;p18"/>
            <p:cNvSpPr/>
            <p:nvPr/>
          </p:nvSpPr>
          <p:spPr>
            <a:xfrm>
              <a:off x="10371666" y="3589867"/>
              <a:ext cx="1817159" cy="3268133"/>
            </a:xfrm>
            <a:prstGeom prst="triangle">
              <a:avLst>
                <a:gd name="adj" fmla="val 100000"/>
              </a:avLst>
            </a:prstGeom>
            <a:solidFill>
              <a:srgbClr val="204559">
                <a:alpha val="65882"/>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8"/>
            <p:cNvSpPr/>
            <p:nvPr/>
          </p:nvSpPr>
          <p:spPr>
            <a:xfrm>
              <a:off x="0" y="4013200"/>
              <a:ext cx="448733" cy="2844800"/>
            </a:xfrm>
            <a:prstGeom prst="triangle">
              <a:avLst>
                <a:gd name="adj" fmla="val 0"/>
              </a:avLst>
            </a:prstGeom>
            <a:solidFill>
              <a:srgbClr val="306786">
                <a:alpha val="69803"/>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 name="Google Shape;17;p18"/>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marR="0" lvl="0" algn="l" rtl="0">
              <a:spcBef>
                <a:spcPts val="0"/>
              </a:spcBef>
              <a:spcAft>
                <a:spcPts val="0"/>
              </a:spcAft>
              <a:buClr>
                <a:srgbClr val="306786"/>
              </a:buClr>
              <a:buSzPts val="3600"/>
              <a:buFont typeface="Trebuchet MS"/>
              <a:buNone/>
              <a:defRPr sz="3600" b="0" i="0" u="none" strike="noStrike" cap="none">
                <a:solidFill>
                  <a:srgbClr val="306786"/>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8" name="Google Shape;18;p18"/>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lvl1pPr marL="457200" marR="0" lvl="0" indent="-320040" algn="l" rtl="0">
              <a:spcBef>
                <a:spcPts val="1000"/>
              </a:spcBef>
              <a:spcAft>
                <a:spcPts val="0"/>
              </a:spcAft>
              <a:buClr>
                <a:srgbClr val="306786"/>
              </a:buClr>
              <a:buSzPts val="1440"/>
              <a:buFont typeface="Noto Sans Symbols"/>
              <a:buChar char="►"/>
              <a:defRPr sz="1800" b="0" i="0" u="none" strike="noStrike" cap="none">
                <a:solidFill>
                  <a:srgbClr val="3F3F3F"/>
                </a:solidFill>
                <a:latin typeface="Trebuchet MS"/>
                <a:ea typeface="Trebuchet MS"/>
                <a:cs typeface="Trebuchet MS"/>
                <a:sym typeface="Trebuchet MS"/>
              </a:defRPr>
            </a:lvl1pPr>
            <a:lvl2pPr marL="914400" marR="0" lvl="1" indent="-309880" algn="l" rtl="0">
              <a:spcBef>
                <a:spcPts val="1000"/>
              </a:spcBef>
              <a:spcAft>
                <a:spcPts val="0"/>
              </a:spcAft>
              <a:buClr>
                <a:srgbClr val="306786"/>
              </a:buClr>
              <a:buSzPts val="1280"/>
              <a:buFont typeface="Noto Sans Symbols"/>
              <a:buChar char="►"/>
              <a:defRPr sz="1600" b="0" i="0" u="none" strike="noStrike" cap="none">
                <a:solidFill>
                  <a:srgbClr val="3F3F3F"/>
                </a:solidFill>
                <a:latin typeface="Trebuchet MS"/>
                <a:ea typeface="Trebuchet MS"/>
                <a:cs typeface="Trebuchet MS"/>
                <a:sym typeface="Trebuchet MS"/>
              </a:defRPr>
            </a:lvl2pPr>
            <a:lvl3pPr marL="1371600" marR="0" lvl="2" indent="-299719" algn="l" rtl="0">
              <a:spcBef>
                <a:spcPts val="1000"/>
              </a:spcBef>
              <a:spcAft>
                <a:spcPts val="0"/>
              </a:spcAft>
              <a:buClr>
                <a:srgbClr val="306786"/>
              </a:buClr>
              <a:buSzPts val="1120"/>
              <a:buFont typeface="Noto Sans Symbols"/>
              <a:buChar char="►"/>
              <a:defRPr sz="1400" b="0" i="0" u="none" strike="noStrike" cap="none">
                <a:solidFill>
                  <a:srgbClr val="3F3F3F"/>
                </a:solidFill>
                <a:latin typeface="Trebuchet MS"/>
                <a:ea typeface="Trebuchet MS"/>
                <a:cs typeface="Trebuchet MS"/>
                <a:sym typeface="Trebuchet MS"/>
              </a:defRPr>
            </a:lvl3pPr>
            <a:lvl4pPr marL="1828800" marR="0" lvl="3" indent="-289560" algn="l" rtl="0">
              <a:spcBef>
                <a:spcPts val="1000"/>
              </a:spcBef>
              <a:spcAft>
                <a:spcPts val="0"/>
              </a:spcAft>
              <a:buClr>
                <a:srgbClr val="306786"/>
              </a:buClr>
              <a:buSzPts val="960"/>
              <a:buFont typeface="Noto Sans Symbols"/>
              <a:buChar char="►"/>
              <a:defRPr sz="1200" b="0" i="0" u="none" strike="noStrike" cap="none">
                <a:solidFill>
                  <a:srgbClr val="3F3F3F"/>
                </a:solidFill>
                <a:latin typeface="Trebuchet MS"/>
                <a:ea typeface="Trebuchet MS"/>
                <a:cs typeface="Trebuchet MS"/>
                <a:sym typeface="Trebuchet MS"/>
              </a:defRPr>
            </a:lvl4pPr>
            <a:lvl5pPr marL="2286000" marR="0" lvl="4" indent="-289560" algn="l" rtl="0">
              <a:spcBef>
                <a:spcPts val="1000"/>
              </a:spcBef>
              <a:spcAft>
                <a:spcPts val="0"/>
              </a:spcAft>
              <a:buClr>
                <a:srgbClr val="306786"/>
              </a:buClr>
              <a:buSzPts val="960"/>
              <a:buFont typeface="Noto Sans Symbols"/>
              <a:buChar char="►"/>
              <a:defRPr sz="1200" b="0" i="0" u="none" strike="noStrike" cap="none">
                <a:solidFill>
                  <a:srgbClr val="3F3F3F"/>
                </a:solidFill>
                <a:latin typeface="Trebuchet MS"/>
                <a:ea typeface="Trebuchet MS"/>
                <a:cs typeface="Trebuchet MS"/>
                <a:sym typeface="Trebuchet MS"/>
              </a:defRPr>
            </a:lvl5pPr>
            <a:lvl6pPr marL="2743200" marR="0" lvl="5" indent="-289560" algn="l" rtl="0">
              <a:spcBef>
                <a:spcPts val="1000"/>
              </a:spcBef>
              <a:spcAft>
                <a:spcPts val="0"/>
              </a:spcAft>
              <a:buClr>
                <a:srgbClr val="306786"/>
              </a:buClr>
              <a:buSzPts val="960"/>
              <a:buFont typeface="Noto Sans Symbols"/>
              <a:buChar char="►"/>
              <a:defRPr sz="1200" b="0" i="0" u="none" strike="noStrike" cap="none">
                <a:solidFill>
                  <a:srgbClr val="3F3F3F"/>
                </a:solidFill>
                <a:latin typeface="Trebuchet MS"/>
                <a:ea typeface="Trebuchet MS"/>
                <a:cs typeface="Trebuchet MS"/>
                <a:sym typeface="Trebuchet MS"/>
              </a:defRPr>
            </a:lvl6pPr>
            <a:lvl7pPr marL="3200400" marR="0" lvl="6" indent="-289560" algn="l" rtl="0">
              <a:spcBef>
                <a:spcPts val="1000"/>
              </a:spcBef>
              <a:spcAft>
                <a:spcPts val="0"/>
              </a:spcAft>
              <a:buClr>
                <a:srgbClr val="306786"/>
              </a:buClr>
              <a:buSzPts val="960"/>
              <a:buFont typeface="Noto Sans Symbols"/>
              <a:buChar char="►"/>
              <a:defRPr sz="1200" b="0" i="0" u="none" strike="noStrike" cap="none">
                <a:solidFill>
                  <a:srgbClr val="3F3F3F"/>
                </a:solidFill>
                <a:latin typeface="Trebuchet MS"/>
                <a:ea typeface="Trebuchet MS"/>
                <a:cs typeface="Trebuchet MS"/>
                <a:sym typeface="Trebuchet MS"/>
              </a:defRPr>
            </a:lvl7pPr>
            <a:lvl8pPr marL="3657600" marR="0" lvl="7" indent="-289559" algn="l" rtl="0">
              <a:spcBef>
                <a:spcPts val="1000"/>
              </a:spcBef>
              <a:spcAft>
                <a:spcPts val="0"/>
              </a:spcAft>
              <a:buClr>
                <a:srgbClr val="306786"/>
              </a:buClr>
              <a:buSzPts val="960"/>
              <a:buFont typeface="Noto Sans Symbols"/>
              <a:buChar char="►"/>
              <a:defRPr sz="1200" b="0" i="0" u="none" strike="noStrike" cap="none">
                <a:solidFill>
                  <a:srgbClr val="3F3F3F"/>
                </a:solidFill>
                <a:latin typeface="Trebuchet MS"/>
                <a:ea typeface="Trebuchet MS"/>
                <a:cs typeface="Trebuchet MS"/>
                <a:sym typeface="Trebuchet MS"/>
              </a:defRPr>
            </a:lvl8pPr>
            <a:lvl9pPr marL="4114800" marR="0" lvl="8" indent="-289559" algn="l" rtl="0">
              <a:spcBef>
                <a:spcPts val="1000"/>
              </a:spcBef>
              <a:spcAft>
                <a:spcPts val="0"/>
              </a:spcAft>
              <a:buClr>
                <a:srgbClr val="306786"/>
              </a:buClr>
              <a:buSzPts val="96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19" name="Google Shape;19;p18"/>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0" name="Google Shape;20;p18"/>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1" name="Google Shape;21;p18"/>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306786"/>
                </a:solidFill>
                <a:latin typeface="Trebuchet MS"/>
                <a:ea typeface="Trebuchet MS"/>
                <a:cs typeface="Trebuchet MS"/>
                <a:sym typeface="Trebuchet MS"/>
              </a:defRPr>
            </a:lvl1pPr>
            <a:lvl2pPr marL="0" marR="0" lvl="1" indent="0" algn="r" rtl="0">
              <a:spcBef>
                <a:spcPts val="0"/>
              </a:spcBef>
              <a:buNone/>
              <a:defRPr sz="900" b="0" i="0" u="none" strike="noStrike" cap="none">
                <a:solidFill>
                  <a:srgbClr val="306786"/>
                </a:solidFill>
                <a:latin typeface="Trebuchet MS"/>
                <a:ea typeface="Trebuchet MS"/>
                <a:cs typeface="Trebuchet MS"/>
                <a:sym typeface="Trebuchet MS"/>
              </a:defRPr>
            </a:lvl2pPr>
            <a:lvl3pPr marL="0" marR="0" lvl="2" indent="0" algn="r" rtl="0">
              <a:spcBef>
                <a:spcPts val="0"/>
              </a:spcBef>
              <a:buNone/>
              <a:defRPr sz="900" b="0" i="0" u="none" strike="noStrike" cap="none">
                <a:solidFill>
                  <a:srgbClr val="306786"/>
                </a:solidFill>
                <a:latin typeface="Trebuchet MS"/>
                <a:ea typeface="Trebuchet MS"/>
                <a:cs typeface="Trebuchet MS"/>
                <a:sym typeface="Trebuchet MS"/>
              </a:defRPr>
            </a:lvl3pPr>
            <a:lvl4pPr marL="0" marR="0" lvl="3" indent="0" algn="r" rtl="0">
              <a:spcBef>
                <a:spcPts val="0"/>
              </a:spcBef>
              <a:buNone/>
              <a:defRPr sz="900" b="0" i="0" u="none" strike="noStrike" cap="none">
                <a:solidFill>
                  <a:srgbClr val="306786"/>
                </a:solidFill>
                <a:latin typeface="Trebuchet MS"/>
                <a:ea typeface="Trebuchet MS"/>
                <a:cs typeface="Trebuchet MS"/>
                <a:sym typeface="Trebuchet MS"/>
              </a:defRPr>
            </a:lvl4pPr>
            <a:lvl5pPr marL="0" marR="0" lvl="4" indent="0" algn="r" rtl="0">
              <a:spcBef>
                <a:spcPts val="0"/>
              </a:spcBef>
              <a:buNone/>
              <a:defRPr sz="900" b="0" i="0" u="none" strike="noStrike" cap="none">
                <a:solidFill>
                  <a:srgbClr val="306786"/>
                </a:solidFill>
                <a:latin typeface="Trebuchet MS"/>
                <a:ea typeface="Trebuchet MS"/>
                <a:cs typeface="Trebuchet MS"/>
                <a:sym typeface="Trebuchet MS"/>
              </a:defRPr>
            </a:lvl5pPr>
            <a:lvl6pPr marL="0" marR="0" lvl="5" indent="0" algn="r" rtl="0">
              <a:spcBef>
                <a:spcPts val="0"/>
              </a:spcBef>
              <a:buNone/>
              <a:defRPr sz="900" b="0" i="0" u="none" strike="noStrike" cap="none">
                <a:solidFill>
                  <a:srgbClr val="306786"/>
                </a:solidFill>
                <a:latin typeface="Trebuchet MS"/>
                <a:ea typeface="Trebuchet MS"/>
                <a:cs typeface="Trebuchet MS"/>
                <a:sym typeface="Trebuchet MS"/>
              </a:defRPr>
            </a:lvl6pPr>
            <a:lvl7pPr marL="0" marR="0" lvl="6" indent="0" algn="r" rtl="0">
              <a:spcBef>
                <a:spcPts val="0"/>
              </a:spcBef>
              <a:buNone/>
              <a:defRPr sz="900" b="0" i="0" u="none" strike="noStrike" cap="none">
                <a:solidFill>
                  <a:srgbClr val="306786"/>
                </a:solidFill>
                <a:latin typeface="Trebuchet MS"/>
                <a:ea typeface="Trebuchet MS"/>
                <a:cs typeface="Trebuchet MS"/>
                <a:sym typeface="Trebuchet MS"/>
              </a:defRPr>
            </a:lvl7pPr>
            <a:lvl8pPr marL="0" marR="0" lvl="7" indent="0" algn="r" rtl="0">
              <a:spcBef>
                <a:spcPts val="0"/>
              </a:spcBef>
              <a:buNone/>
              <a:defRPr sz="900" b="0" i="0" u="none" strike="noStrike" cap="none">
                <a:solidFill>
                  <a:srgbClr val="306786"/>
                </a:solidFill>
                <a:latin typeface="Trebuchet MS"/>
                <a:ea typeface="Trebuchet MS"/>
                <a:cs typeface="Trebuchet MS"/>
                <a:sym typeface="Trebuchet MS"/>
              </a:defRPr>
            </a:lvl8pPr>
            <a:lvl9pPr marL="0" marR="0" lvl="8" indent="0" algn="r" rtl="0">
              <a:spcBef>
                <a:spcPts val="0"/>
              </a:spcBef>
              <a:buNone/>
              <a:defRPr sz="900" b="0" i="0" u="none" strike="noStrike" cap="none">
                <a:solidFill>
                  <a:srgbClr val="306786"/>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
          <p:cNvSpPr txBox="1">
            <a:spLocks noGrp="1"/>
          </p:cNvSpPr>
          <p:nvPr>
            <p:ph type="ctrTitle"/>
          </p:nvPr>
        </p:nvSpPr>
        <p:spPr>
          <a:xfrm>
            <a:off x="2279561" y="1931831"/>
            <a:ext cx="6040191" cy="1249251"/>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Clr>
                <a:srgbClr val="002060"/>
              </a:buClr>
              <a:buSzPts val="2800"/>
              <a:buFont typeface="Trebuchet MS"/>
              <a:buNone/>
            </a:pPr>
            <a:r>
              <a:rPr lang="en-US" sz="2800" b="1">
                <a:solidFill>
                  <a:srgbClr val="002060"/>
                </a:solidFill>
              </a:rPr>
              <a:t>Histopathologic Cancer Detection</a:t>
            </a:r>
            <a:br>
              <a:rPr lang="en-US" sz="2800" b="1">
                <a:solidFill>
                  <a:srgbClr val="002060"/>
                </a:solidFill>
              </a:rPr>
            </a:br>
            <a:r>
              <a:rPr lang="en-US" sz="2800" b="1">
                <a:solidFill>
                  <a:srgbClr val="002060"/>
                </a:solidFill>
              </a:rPr>
              <a:t>through Deep Learning and Big Data</a:t>
            </a:r>
            <a:r>
              <a:rPr lang="en-US" sz="3000" b="1">
                <a:solidFill>
                  <a:srgbClr val="002060"/>
                </a:solidFill>
              </a:rPr>
              <a:t/>
            </a:r>
            <a:br>
              <a:rPr lang="en-US" sz="3000" b="1">
                <a:solidFill>
                  <a:srgbClr val="002060"/>
                </a:solidFill>
              </a:rPr>
            </a:br>
            <a:r>
              <a:rPr lang="en-US" sz="1600">
                <a:solidFill>
                  <a:srgbClr val="002060"/>
                </a:solidFill>
              </a:rPr>
              <a:t> </a:t>
            </a:r>
            <a:endParaRPr sz="1600">
              <a:solidFill>
                <a:srgbClr val="002060"/>
              </a:solidFill>
            </a:endParaRPr>
          </a:p>
        </p:txBody>
      </p:sp>
      <p:sp>
        <p:nvSpPr>
          <p:cNvPr id="144" name="Google Shape;144;p1"/>
          <p:cNvSpPr txBox="1">
            <a:spLocks noGrp="1"/>
          </p:cNvSpPr>
          <p:nvPr>
            <p:ph type="subTitle" idx="1"/>
          </p:nvPr>
        </p:nvSpPr>
        <p:spPr>
          <a:xfrm>
            <a:off x="1133342" y="3709115"/>
            <a:ext cx="7997780" cy="1584101"/>
          </a:xfrm>
          <a:prstGeom prst="rect">
            <a:avLst/>
          </a:prstGeom>
          <a:noFill/>
          <a:ln>
            <a:noFill/>
          </a:ln>
        </p:spPr>
        <p:txBody>
          <a:bodyPr spcFirstLastPara="1" wrap="square" lIns="91425" tIns="45700" rIns="91425" bIns="45700" anchor="t" anchorCtr="0">
            <a:normAutofit/>
          </a:bodyPr>
          <a:lstStyle/>
          <a:p>
            <a:pPr marL="0" lvl="0" indent="0" algn="r" rtl="0">
              <a:lnSpc>
                <a:spcPct val="80000"/>
              </a:lnSpc>
              <a:spcBef>
                <a:spcPts val="0"/>
              </a:spcBef>
              <a:spcAft>
                <a:spcPts val="0"/>
              </a:spcAft>
              <a:buSzPts val="1224"/>
              <a:buNone/>
            </a:pPr>
            <a:endParaRPr dirty="0"/>
          </a:p>
          <a:p>
            <a:pPr marL="0" lvl="0" indent="0" algn="r" rtl="0">
              <a:lnSpc>
                <a:spcPct val="80000"/>
              </a:lnSpc>
              <a:spcBef>
                <a:spcPts val="1000"/>
              </a:spcBef>
              <a:spcAft>
                <a:spcPts val="0"/>
              </a:spcAft>
              <a:buSzPts val="1224"/>
              <a:buNone/>
            </a:pPr>
            <a:r>
              <a:rPr lang="en-US" sz="1530" b="1" dirty="0">
                <a:solidFill>
                  <a:schemeClr val="dk2"/>
                </a:solidFill>
              </a:rPr>
              <a:t>Smith S </a:t>
            </a:r>
            <a:r>
              <a:rPr lang="en-US" sz="1530" b="1" dirty="0" err="1">
                <a:solidFill>
                  <a:schemeClr val="dk2"/>
                </a:solidFill>
              </a:rPr>
              <a:t>Trivedi</a:t>
            </a:r>
            <a:endParaRPr sz="1530" b="1" dirty="0">
              <a:solidFill>
                <a:schemeClr val="dk2"/>
              </a:solidFill>
            </a:endParaRPr>
          </a:p>
          <a:p>
            <a:pPr marL="0" lvl="0" indent="0" algn="r" rtl="0">
              <a:lnSpc>
                <a:spcPct val="80000"/>
              </a:lnSpc>
              <a:spcBef>
                <a:spcPts val="1000"/>
              </a:spcBef>
              <a:spcAft>
                <a:spcPts val="0"/>
              </a:spcAft>
              <a:buSzPts val="1224"/>
              <a:buNone/>
            </a:pPr>
            <a:r>
              <a:rPr lang="en-US" sz="1530" b="1" dirty="0" smtClean="0">
                <a:solidFill>
                  <a:schemeClr val="dk2"/>
                </a:solidFill>
              </a:rPr>
              <a:t>3</a:t>
            </a:r>
            <a:r>
              <a:rPr lang="en-US" sz="1530" b="1" baseline="30000" dirty="0" smtClean="0">
                <a:solidFill>
                  <a:schemeClr val="dk2"/>
                </a:solidFill>
              </a:rPr>
              <a:t>rd</a:t>
            </a:r>
            <a:r>
              <a:rPr lang="en-US" sz="1530" b="1" dirty="0" smtClean="0">
                <a:solidFill>
                  <a:schemeClr val="dk2"/>
                </a:solidFill>
              </a:rPr>
              <a:t> year project</a:t>
            </a:r>
          </a:p>
          <a:p>
            <a:pPr marL="0" lvl="0" indent="0" algn="r" rtl="0">
              <a:lnSpc>
                <a:spcPct val="80000"/>
              </a:lnSpc>
              <a:spcBef>
                <a:spcPts val="1000"/>
              </a:spcBef>
              <a:spcAft>
                <a:spcPts val="0"/>
              </a:spcAft>
              <a:buSzPts val="1224"/>
              <a:buNone/>
            </a:pPr>
            <a:r>
              <a:rPr lang="en-US" sz="1530" b="1" dirty="0" smtClean="0">
                <a:solidFill>
                  <a:schemeClr val="dk2"/>
                </a:solidFill>
              </a:rPr>
              <a:t>LICET</a:t>
            </a:r>
          </a:p>
          <a:p>
            <a:pPr marL="0" lvl="0" indent="0" algn="r" rtl="0">
              <a:lnSpc>
                <a:spcPct val="80000"/>
              </a:lnSpc>
              <a:spcBef>
                <a:spcPts val="1000"/>
              </a:spcBef>
              <a:spcAft>
                <a:spcPts val="0"/>
              </a:spcAft>
              <a:buSzPts val="1224"/>
              <a:buNone/>
            </a:pPr>
            <a:endParaRPr sz="1530" b="1" dirty="0">
              <a:solidFill>
                <a:schemeClr val="dk2"/>
              </a:solidFill>
            </a:endParaRPr>
          </a:p>
          <a:p>
            <a:pPr marL="0" lvl="0" indent="0" algn="l" rtl="0">
              <a:lnSpc>
                <a:spcPct val="80000"/>
              </a:lnSpc>
              <a:spcBef>
                <a:spcPts val="1000"/>
              </a:spcBef>
              <a:spcAft>
                <a:spcPts val="0"/>
              </a:spcAft>
              <a:buSzPts val="1224"/>
              <a:buNone/>
            </a:pPr>
            <a:endParaRPr dirty="0"/>
          </a:p>
          <a:p>
            <a:pPr marL="0" lvl="0" indent="0" algn="r" rtl="0">
              <a:lnSpc>
                <a:spcPct val="80000"/>
              </a:lnSpc>
              <a:spcBef>
                <a:spcPts val="1000"/>
              </a:spcBef>
              <a:spcAft>
                <a:spcPts val="0"/>
              </a:spcAft>
              <a:buSzPts val="1224"/>
              <a:buNone/>
            </a:pPr>
            <a:endParaRPr sz="1530" b="1" dirty="0">
              <a:solidFill>
                <a:schemeClr val="dk2"/>
              </a:solidFill>
            </a:endParaRPr>
          </a:p>
        </p:txBody>
      </p:sp>
      <p:sp>
        <p:nvSpPr>
          <p:cNvPr id="145" name="Google Shape;145;p1"/>
          <p:cNvSpPr/>
          <p:nvPr/>
        </p:nvSpPr>
        <p:spPr>
          <a:xfrm>
            <a:off x="3673422" y="443075"/>
            <a:ext cx="2935419"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4000" b="0" i="0" u="none" strike="noStrike" cap="none">
              <a:solidFill>
                <a:schemeClr val="dk1"/>
              </a:solidFill>
              <a:latin typeface="Trebuchet MS"/>
              <a:ea typeface="Trebuchet MS"/>
              <a:cs typeface="Trebuchet MS"/>
              <a:sym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12"/>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306786"/>
              </a:buClr>
              <a:buSzPts val="3600"/>
              <a:buFont typeface="Trebuchet MS"/>
              <a:buNone/>
            </a:pPr>
            <a:r>
              <a:rPr lang="en-US"/>
              <a:t>Techniques applied</a:t>
            </a:r>
            <a:endParaRPr/>
          </a:p>
        </p:txBody>
      </p:sp>
      <p:sp>
        <p:nvSpPr>
          <p:cNvPr id="215" name="Google Shape;215;p12"/>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440"/>
              <a:buChar char="►"/>
            </a:pPr>
            <a:r>
              <a:rPr lang="en-US"/>
              <a:t>Data Analysis – Preprocessing and analysis</a:t>
            </a:r>
            <a:endParaRPr/>
          </a:p>
          <a:p>
            <a:pPr marL="342900" lvl="0" indent="-342900" algn="l" rtl="0">
              <a:spcBef>
                <a:spcPts val="1000"/>
              </a:spcBef>
              <a:spcAft>
                <a:spcPts val="0"/>
              </a:spcAft>
              <a:buSzPts val="1440"/>
              <a:buChar char="►"/>
            </a:pPr>
            <a:r>
              <a:rPr lang="en-US"/>
              <a:t>Machine Learning – CNN </a:t>
            </a:r>
            <a:endParaRPr/>
          </a:p>
          <a:p>
            <a:pPr marL="342900" lvl="0" indent="-342900" algn="l" rtl="0">
              <a:spcBef>
                <a:spcPts val="1000"/>
              </a:spcBef>
              <a:spcAft>
                <a:spcPts val="0"/>
              </a:spcAft>
              <a:buSzPts val="1440"/>
              <a:buChar char="►"/>
            </a:pPr>
            <a:r>
              <a:rPr lang="en-US"/>
              <a:t>Statistic – ROC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13"/>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306786"/>
              </a:buClr>
              <a:buSzPts val="3600"/>
              <a:buFont typeface="Trebuchet MS"/>
              <a:buNone/>
            </a:pPr>
            <a:r>
              <a:rPr lang="en-US"/>
              <a:t>Data understanding</a:t>
            </a:r>
            <a:endParaRPr/>
          </a:p>
        </p:txBody>
      </p:sp>
      <p:sp>
        <p:nvSpPr>
          <p:cNvPr id="221" name="Google Shape;221;p13"/>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440"/>
              <a:buNone/>
            </a:pPr>
            <a:r>
              <a:rPr lang="en-US"/>
              <a:t>What data do we have available?</a:t>
            </a:r>
            <a:endParaRPr/>
          </a:p>
          <a:p>
            <a:pPr marL="342900" lvl="0" indent="-342900" algn="l" rtl="0">
              <a:spcBef>
                <a:spcPts val="1000"/>
              </a:spcBef>
              <a:spcAft>
                <a:spcPts val="0"/>
              </a:spcAft>
              <a:buSzPts val="1440"/>
              <a:buFont typeface="Courier New"/>
              <a:buChar char="o"/>
            </a:pPr>
            <a:r>
              <a:rPr lang="en-US" b="1"/>
              <a:t>220k training images and 57k evaluation images. </a:t>
            </a:r>
            <a:endParaRPr/>
          </a:p>
          <a:p>
            <a:pPr marL="342900" lvl="0" indent="-342900" algn="l" rtl="0">
              <a:spcBef>
                <a:spcPts val="1000"/>
              </a:spcBef>
              <a:spcAft>
                <a:spcPts val="0"/>
              </a:spcAft>
              <a:buSzPts val="1440"/>
              <a:buFont typeface="Courier New"/>
              <a:buChar char="o"/>
            </a:pPr>
            <a:r>
              <a:rPr lang="en-US" b="1"/>
              <a:t>Training distribution 60/40(negative/positive)</a:t>
            </a:r>
            <a:endParaRPr/>
          </a:p>
          <a:p>
            <a:pPr marL="342900" lvl="0" indent="-342900" algn="l" rtl="0">
              <a:spcBef>
                <a:spcPts val="1000"/>
              </a:spcBef>
              <a:spcAft>
                <a:spcPts val="0"/>
              </a:spcAft>
              <a:buSzPts val="1440"/>
              <a:buFont typeface="Courier New"/>
              <a:buChar char="o"/>
            </a:pPr>
            <a:r>
              <a:rPr lang="en-US"/>
              <a:t>A positive label means that there is at least one pixel of tumor tissue in the center region (32 x 32px) of the image. </a:t>
            </a:r>
            <a:r>
              <a:rPr lang="en-US" b="1"/>
              <a:t>Tumor tissue in the outer region of the patch does not influence the label.</a:t>
            </a:r>
            <a:r>
              <a:rPr lang="en-US"/>
              <a:t>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14"/>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306786"/>
              </a:buClr>
              <a:buSzPts val="3600"/>
              <a:buFont typeface="Trebuchet MS"/>
              <a:buNone/>
            </a:pPr>
            <a:r>
              <a:rPr lang="en-US"/>
              <a:t>File description</a:t>
            </a:r>
            <a:endParaRPr/>
          </a:p>
        </p:txBody>
      </p:sp>
      <p:graphicFrame>
        <p:nvGraphicFramePr>
          <p:cNvPr id="227" name="Google Shape;227;p14"/>
          <p:cNvGraphicFramePr/>
          <p:nvPr/>
        </p:nvGraphicFramePr>
        <p:xfrm>
          <a:off x="677334" y="2148225"/>
          <a:ext cx="8234300" cy="2103120"/>
        </p:xfrm>
        <a:graphic>
          <a:graphicData uri="http://schemas.openxmlformats.org/drawingml/2006/table">
            <a:tbl>
              <a:tblPr>
                <a:noFill/>
                <a:tableStyleId>{9D910C07-CC1F-4A7F-A354-49A685235BB8}</a:tableStyleId>
              </a:tblPr>
              <a:tblGrid>
                <a:gridCol w="4117150"/>
                <a:gridCol w="4117150"/>
              </a:tblGrid>
              <a:tr h="341725">
                <a:tc>
                  <a:txBody>
                    <a:bodyPr/>
                    <a:lstStyle/>
                    <a:p>
                      <a:pPr marL="0" marR="0" lvl="0" indent="0" algn="ctr" rtl="0">
                        <a:spcBef>
                          <a:spcPts val="0"/>
                        </a:spcBef>
                        <a:spcAft>
                          <a:spcPts val="0"/>
                        </a:spcAft>
                        <a:buNone/>
                      </a:pPr>
                      <a:r>
                        <a:rPr lang="en-US" sz="1800" u="none" strike="noStrike" cap="none"/>
                        <a:t>Format</a:t>
                      </a:r>
                      <a:endParaRPr/>
                    </a:p>
                  </a:txBody>
                  <a:tcPr marL="76200" marR="76200" marT="38100" marB="38100" anchor="ctr">
                    <a:lnL w="9525" cap="flat" cmpd="sng">
                      <a:solidFill>
                        <a:srgbClr val="284EBC"/>
                      </a:solidFill>
                      <a:prstDash val="solid"/>
                      <a:round/>
                      <a:headEnd type="none" w="sm" len="sm"/>
                      <a:tailEnd type="none" w="sm" len="sm"/>
                    </a:lnL>
                    <a:lnR w="9525" cap="flat" cmpd="sng">
                      <a:solidFill>
                        <a:srgbClr val="084FBC"/>
                      </a:solidFill>
                      <a:prstDash val="solid"/>
                      <a:round/>
                      <a:headEnd type="none" w="sm" len="sm"/>
                      <a:tailEnd type="none" w="sm" len="sm"/>
                    </a:lnR>
                    <a:lnT w="9525" cap="flat" cmpd="sng">
                      <a:solidFill>
                        <a:srgbClr val="7051BC"/>
                      </a:solidFill>
                      <a:prstDash val="solid"/>
                      <a:round/>
                      <a:headEnd type="none" w="sm" len="sm"/>
                      <a:tailEnd type="none" w="sm" len="sm"/>
                    </a:lnT>
                    <a:lnB w="9525" cap="flat" cmpd="sng">
                      <a:solidFill>
                        <a:srgbClr val="284EBC"/>
                      </a:solidFill>
                      <a:prstDash val="solid"/>
                      <a:round/>
                      <a:headEnd type="none" w="sm" len="sm"/>
                      <a:tailEnd type="none" w="sm" len="sm"/>
                    </a:lnB>
                    <a:solidFill>
                      <a:srgbClr val="FFFFFF"/>
                    </a:solidFill>
                  </a:tcPr>
                </a:tc>
                <a:tc>
                  <a:txBody>
                    <a:bodyPr/>
                    <a:lstStyle/>
                    <a:p>
                      <a:pPr marL="0" marR="0" lvl="0" indent="0" algn="ctr" rtl="0">
                        <a:spcBef>
                          <a:spcPts val="0"/>
                        </a:spcBef>
                        <a:spcAft>
                          <a:spcPts val="0"/>
                        </a:spcAft>
                        <a:buNone/>
                      </a:pPr>
                      <a:r>
                        <a:rPr lang="en-US" sz="1800" u="none" strike="noStrike" cap="none"/>
                        <a:t>TIF</a:t>
                      </a:r>
                      <a:endParaRPr/>
                    </a:p>
                  </a:txBody>
                  <a:tcPr marL="76200" marR="76200" marT="38100" marB="38100" anchor="ctr">
                    <a:lnL w="9525" cap="flat" cmpd="sng">
                      <a:solidFill>
                        <a:srgbClr val="084FBC"/>
                      </a:solidFill>
                      <a:prstDash val="solid"/>
                      <a:round/>
                      <a:headEnd type="none" w="sm" len="sm"/>
                      <a:tailEnd type="none" w="sm" len="sm"/>
                    </a:lnL>
                    <a:lnR w="9525" cap="flat" cmpd="sng">
                      <a:solidFill>
                        <a:srgbClr val="0051BC"/>
                      </a:solidFill>
                      <a:prstDash val="solid"/>
                      <a:round/>
                      <a:headEnd type="none" w="sm" len="sm"/>
                      <a:tailEnd type="none" w="sm" len="sm"/>
                    </a:lnR>
                    <a:lnT w="9525" cap="flat" cmpd="sng">
                      <a:solidFill>
                        <a:srgbClr val="A04CBC"/>
                      </a:solidFill>
                      <a:prstDash val="solid"/>
                      <a:round/>
                      <a:headEnd type="none" w="sm" len="sm"/>
                      <a:tailEnd type="none" w="sm" len="sm"/>
                    </a:lnT>
                    <a:lnB w="9525" cap="flat" cmpd="sng">
                      <a:solidFill>
                        <a:srgbClr val="084FBC"/>
                      </a:solidFill>
                      <a:prstDash val="solid"/>
                      <a:round/>
                      <a:headEnd type="none" w="sm" len="sm"/>
                      <a:tailEnd type="none" w="sm" len="sm"/>
                    </a:lnB>
                    <a:solidFill>
                      <a:srgbClr val="FFFFFF"/>
                    </a:solidFill>
                  </a:tcPr>
                </a:tc>
              </a:tr>
              <a:tr h="341725">
                <a:tc>
                  <a:txBody>
                    <a:bodyPr/>
                    <a:lstStyle/>
                    <a:p>
                      <a:pPr marL="0" marR="0" lvl="0" indent="0" algn="ctr" rtl="0">
                        <a:spcBef>
                          <a:spcPts val="0"/>
                        </a:spcBef>
                        <a:spcAft>
                          <a:spcPts val="0"/>
                        </a:spcAft>
                        <a:buNone/>
                      </a:pPr>
                      <a:r>
                        <a:rPr lang="en-US" sz="1800" u="none" strike="noStrike" cap="none"/>
                        <a:t>Size</a:t>
                      </a:r>
                      <a:endParaRPr/>
                    </a:p>
                  </a:txBody>
                  <a:tcPr marL="76200" marR="76200" marT="38100" marB="38100" anchor="ctr">
                    <a:lnL w="9525" cap="flat" cmpd="sng">
                      <a:solidFill>
                        <a:srgbClr val="084FBC"/>
                      </a:solidFill>
                      <a:prstDash val="solid"/>
                      <a:round/>
                      <a:headEnd type="none" w="sm" len="sm"/>
                      <a:tailEnd type="none" w="sm" len="sm"/>
                    </a:lnL>
                    <a:lnR w="9525" cap="flat" cmpd="sng">
                      <a:solidFill>
                        <a:srgbClr val="9050BC"/>
                      </a:solidFill>
                      <a:prstDash val="solid"/>
                      <a:round/>
                      <a:headEnd type="none" w="sm" len="sm"/>
                      <a:tailEnd type="none" w="sm" len="sm"/>
                    </a:lnR>
                    <a:lnT w="9525" cap="flat" cmpd="sng">
                      <a:solidFill>
                        <a:srgbClr val="284EBC"/>
                      </a:solidFill>
                      <a:prstDash val="solid"/>
                      <a:round/>
                      <a:headEnd type="none" w="sm" len="sm"/>
                      <a:tailEnd type="none" w="sm" len="sm"/>
                    </a:lnT>
                    <a:lnB w="9525" cap="flat" cmpd="sng">
                      <a:solidFill>
                        <a:srgbClr val="0051BC"/>
                      </a:solidFill>
                      <a:prstDash val="solid"/>
                      <a:round/>
                      <a:headEnd type="none" w="sm" len="sm"/>
                      <a:tailEnd type="none" w="sm" len="sm"/>
                    </a:lnB>
                    <a:solidFill>
                      <a:srgbClr val="FFFFFF"/>
                    </a:solidFill>
                  </a:tcPr>
                </a:tc>
                <a:tc>
                  <a:txBody>
                    <a:bodyPr/>
                    <a:lstStyle/>
                    <a:p>
                      <a:pPr marL="0" marR="0" lvl="0" indent="0" algn="ctr" rtl="0">
                        <a:spcBef>
                          <a:spcPts val="0"/>
                        </a:spcBef>
                        <a:spcAft>
                          <a:spcPts val="0"/>
                        </a:spcAft>
                        <a:buNone/>
                      </a:pPr>
                      <a:r>
                        <a:rPr lang="en-US" sz="1800" u="none" strike="noStrike" cap="none"/>
                        <a:t>96 x 96</a:t>
                      </a:r>
                      <a:endParaRPr/>
                    </a:p>
                  </a:txBody>
                  <a:tcPr marL="76200" marR="76200" marT="38100" marB="38100" anchor="ctr">
                    <a:lnL w="9525" cap="flat" cmpd="sng">
                      <a:solidFill>
                        <a:srgbClr val="9050BC"/>
                      </a:solidFill>
                      <a:prstDash val="solid"/>
                      <a:round/>
                      <a:headEnd type="none" w="sm" len="sm"/>
                      <a:tailEnd type="none" w="sm" len="sm"/>
                    </a:lnL>
                    <a:lnR w="9525" cap="flat" cmpd="sng">
                      <a:solidFill>
                        <a:srgbClr val="604EBC"/>
                      </a:solidFill>
                      <a:prstDash val="solid"/>
                      <a:round/>
                      <a:headEnd type="none" w="sm" len="sm"/>
                      <a:tailEnd type="none" w="sm" len="sm"/>
                    </a:lnR>
                    <a:lnT w="9525" cap="flat" cmpd="sng">
                      <a:solidFill>
                        <a:srgbClr val="084FBC"/>
                      </a:solidFill>
                      <a:prstDash val="solid"/>
                      <a:round/>
                      <a:headEnd type="none" w="sm" len="sm"/>
                      <a:tailEnd type="none" w="sm" len="sm"/>
                    </a:lnT>
                    <a:lnB w="9525" cap="flat" cmpd="sng">
                      <a:solidFill>
                        <a:srgbClr val="7058BC"/>
                      </a:solidFill>
                      <a:prstDash val="solid"/>
                      <a:round/>
                      <a:headEnd type="none" w="sm" len="sm"/>
                      <a:tailEnd type="none" w="sm" len="sm"/>
                    </a:lnB>
                    <a:solidFill>
                      <a:srgbClr val="FFFFFF"/>
                    </a:solidFill>
                  </a:tcPr>
                </a:tc>
              </a:tr>
              <a:tr h="341725">
                <a:tc>
                  <a:txBody>
                    <a:bodyPr/>
                    <a:lstStyle/>
                    <a:p>
                      <a:pPr marL="0" marR="0" lvl="0" indent="0" algn="ctr" rtl="0">
                        <a:spcBef>
                          <a:spcPts val="0"/>
                        </a:spcBef>
                        <a:spcAft>
                          <a:spcPts val="0"/>
                        </a:spcAft>
                        <a:buNone/>
                      </a:pPr>
                      <a:r>
                        <a:rPr lang="en-US" sz="1800" u="none" strike="noStrike" cap="none"/>
                        <a:t>Channels</a:t>
                      </a:r>
                      <a:endParaRPr/>
                    </a:p>
                  </a:txBody>
                  <a:tcPr marL="76200" marR="76200" marT="38100" marB="38100" anchor="ctr">
                    <a:lnL w="9525" cap="flat" cmpd="sng">
                      <a:solidFill>
                        <a:srgbClr val="5850BC"/>
                      </a:solidFill>
                      <a:prstDash val="solid"/>
                      <a:round/>
                      <a:headEnd type="none" w="sm" len="sm"/>
                      <a:tailEnd type="none" w="sm" len="sm"/>
                    </a:lnL>
                    <a:lnR w="9525" cap="flat" cmpd="sng">
                      <a:solidFill>
                        <a:srgbClr val="1859BC"/>
                      </a:solidFill>
                      <a:prstDash val="solid"/>
                      <a:round/>
                      <a:headEnd type="none" w="sm" len="sm"/>
                      <a:tailEnd type="none" w="sm" len="sm"/>
                    </a:lnR>
                    <a:lnT w="9525" cap="flat" cmpd="sng">
                      <a:solidFill>
                        <a:srgbClr val="0051BC"/>
                      </a:solidFill>
                      <a:prstDash val="solid"/>
                      <a:round/>
                      <a:headEnd type="none" w="sm" len="sm"/>
                      <a:tailEnd type="none" w="sm" len="sm"/>
                    </a:lnT>
                    <a:lnB w="9525" cap="flat" cmpd="sng">
                      <a:solidFill>
                        <a:srgbClr val="F054BC"/>
                      </a:solidFill>
                      <a:prstDash val="solid"/>
                      <a:round/>
                      <a:headEnd type="none" w="sm" len="sm"/>
                      <a:tailEnd type="none" w="sm" len="sm"/>
                    </a:lnB>
                    <a:solidFill>
                      <a:srgbClr val="FFFFFF"/>
                    </a:solidFill>
                  </a:tcPr>
                </a:tc>
                <a:tc>
                  <a:txBody>
                    <a:bodyPr/>
                    <a:lstStyle/>
                    <a:p>
                      <a:pPr marL="0" marR="0" lvl="0" indent="0" algn="ctr" rtl="0">
                        <a:spcBef>
                          <a:spcPts val="0"/>
                        </a:spcBef>
                        <a:spcAft>
                          <a:spcPts val="0"/>
                        </a:spcAft>
                        <a:buNone/>
                      </a:pPr>
                      <a:r>
                        <a:rPr lang="en-US" sz="1800" u="none" strike="noStrike" cap="none"/>
                        <a:t>3</a:t>
                      </a:r>
                      <a:endParaRPr/>
                    </a:p>
                  </a:txBody>
                  <a:tcPr marL="76200" marR="76200" marT="38100" marB="38100" anchor="ctr">
                    <a:lnL w="9525" cap="flat" cmpd="sng">
                      <a:solidFill>
                        <a:srgbClr val="1859BC"/>
                      </a:solidFill>
                      <a:prstDash val="solid"/>
                      <a:round/>
                      <a:headEnd type="none" w="sm" len="sm"/>
                      <a:tailEnd type="none" w="sm" len="sm"/>
                    </a:lnL>
                    <a:lnR w="9525" cap="flat" cmpd="sng">
                      <a:solidFill>
                        <a:srgbClr val="0058BC"/>
                      </a:solidFill>
                      <a:prstDash val="solid"/>
                      <a:round/>
                      <a:headEnd type="none" w="sm" len="sm"/>
                      <a:tailEnd type="none" w="sm" len="sm"/>
                    </a:lnR>
                    <a:lnT w="9525" cap="flat" cmpd="sng">
                      <a:solidFill>
                        <a:srgbClr val="7058BC"/>
                      </a:solidFill>
                      <a:prstDash val="solid"/>
                      <a:round/>
                      <a:headEnd type="none" w="sm" len="sm"/>
                      <a:tailEnd type="none" w="sm" len="sm"/>
                    </a:lnT>
                    <a:lnB w="9525" cap="flat" cmpd="sng">
                      <a:solidFill>
                        <a:srgbClr val="1054BC"/>
                      </a:solidFill>
                      <a:prstDash val="solid"/>
                      <a:round/>
                      <a:headEnd type="none" w="sm" len="sm"/>
                      <a:tailEnd type="none" w="sm" len="sm"/>
                    </a:lnB>
                    <a:solidFill>
                      <a:srgbClr val="FFFFFF"/>
                    </a:solidFill>
                  </a:tcPr>
                </a:tc>
              </a:tr>
              <a:tr h="341725">
                <a:tc>
                  <a:txBody>
                    <a:bodyPr/>
                    <a:lstStyle/>
                    <a:p>
                      <a:pPr marL="0" marR="0" lvl="0" indent="0" algn="ctr" rtl="0">
                        <a:spcBef>
                          <a:spcPts val="0"/>
                        </a:spcBef>
                        <a:spcAft>
                          <a:spcPts val="0"/>
                        </a:spcAft>
                        <a:buNone/>
                      </a:pPr>
                      <a:r>
                        <a:rPr lang="en-US" sz="1800" u="none" strike="noStrike" cap="none"/>
                        <a:t>Bits per channel</a:t>
                      </a:r>
                      <a:endParaRPr/>
                    </a:p>
                  </a:txBody>
                  <a:tcPr marL="76200" marR="76200" marT="38100" marB="38100" anchor="ctr">
                    <a:lnL w="9525" cap="flat" cmpd="sng">
                      <a:solidFill>
                        <a:srgbClr val="1859BC"/>
                      </a:solidFill>
                      <a:prstDash val="solid"/>
                      <a:round/>
                      <a:headEnd type="none" w="sm" len="sm"/>
                      <a:tailEnd type="none" w="sm" len="sm"/>
                    </a:lnL>
                    <a:lnR w="9525" cap="flat" cmpd="sng">
                      <a:solidFill>
                        <a:srgbClr val="1859BC"/>
                      </a:solidFill>
                      <a:prstDash val="solid"/>
                      <a:round/>
                      <a:headEnd type="none" w="sm" len="sm"/>
                      <a:tailEnd type="none" w="sm" len="sm"/>
                    </a:lnR>
                    <a:lnT w="9525" cap="flat" cmpd="sng">
                      <a:solidFill>
                        <a:srgbClr val="F054BC"/>
                      </a:solidFill>
                      <a:prstDash val="solid"/>
                      <a:round/>
                      <a:headEnd type="none" w="sm" len="sm"/>
                      <a:tailEnd type="none" w="sm" len="sm"/>
                    </a:lnT>
                    <a:lnB w="9525" cap="flat" cmpd="sng">
                      <a:solidFill>
                        <a:srgbClr val="3068BC"/>
                      </a:solidFill>
                      <a:prstDash val="solid"/>
                      <a:round/>
                      <a:headEnd type="none" w="sm" len="sm"/>
                      <a:tailEnd type="none" w="sm" len="sm"/>
                    </a:lnB>
                    <a:solidFill>
                      <a:srgbClr val="FFFFFF"/>
                    </a:solidFill>
                  </a:tcPr>
                </a:tc>
                <a:tc>
                  <a:txBody>
                    <a:bodyPr/>
                    <a:lstStyle/>
                    <a:p>
                      <a:pPr marL="0" marR="0" lvl="0" indent="0" algn="ctr" rtl="0">
                        <a:spcBef>
                          <a:spcPts val="0"/>
                        </a:spcBef>
                        <a:spcAft>
                          <a:spcPts val="0"/>
                        </a:spcAft>
                        <a:buNone/>
                      </a:pPr>
                      <a:r>
                        <a:rPr lang="en-US" sz="1800" u="none" strike="noStrike" cap="none"/>
                        <a:t>8</a:t>
                      </a:r>
                      <a:endParaRPr/>
                    </a:p>
                  </a:txBody>
                  <a:tcPr marL="76200" marR="76200" marT="38100" marB="38100" anchor="ctr">
                    <a:lnL w="9525" cap="flat" cmpd="sng">
                      <a:solidFill>
                        <a:srgbClr val="1859BC"/>
                      </a:solidFill>
                      <a:prstDash val="solid"/>
                      <a:round/>
                      <a:headEnd type="none" w="sm" len="sm"/>
                      <a:tailEnd type="none" w="sm" len="sm"/>
                    </a:lnL>
                    <a:lnR w="9525" cap="flat" cmpd="sng">
                      <a:solidFill>
                        <a:srgbClr val="4854BC"/>
                      </a:solidFill>
                      <a:prstDash val="solid"/>
                      <a:round/>
                      <a:headEnd type="none" w="sm" len="sm"/>
                      <a:tailEnd type="none" w="sm" len="sm"/>
                    </a:lnR>
                    <a:lnT w="9525" cap="flat" cmpd="sng">
                      <a:solidFill>
                        <a:srgbClr val="1054BC"/>
                      </a:solidFill>
                      <a:prstDash val="solid"/>
                      <a:round/>
                      <a:headEnd type="none" w="sm" len="sm"/>
                      <a:tailEnd type="none" w="sm" len="sm"/>
                    </a:lnT>
                    <a:lnB w="9525" cap="flat" cmpd="sng">
                      <a:solidFill>
                        <a:srgbClr val="0864BC"/>
                      </a:solidFill>
                      <a:prstDash val="solid"/>
                      <a:round/>
                      <a:headEnd type="none" w="sm" len="sm"/>
                      <a:tailEnd type="none" w="sm" len="sm"/>
                    </a:lnB>
                    <a:solidFill>
                      <a:srgbClr val="FFFFFF"/>
                    </a:solidFill>
                  </a:tcPr>
                </a:tc>
              </a:tr>
              <a:tr h="341725">
                <a:tc>
                  <a:txBody>
                    <a:bodyPr/>
                    <a:lstStyle/>
                    <a:p>
                      <a:pPr marL="0" marR="0" lvl="0" indent="0" algn="ctr" rtl="0">
                        <a:spcBef>
                          <a:spcPts val="0"/>
                        </a:spcBef>
                        <a:spcAft>
                          <a:spcPts val="0"/>
                        </a:spcAft>
                        <a:buNone/>
                      </a:pPr>
                      <a:r>
                        <a:rPr lang="en-US" sz="1800" u="none" strike="noStrike" cap="none"/>
                        <a:t>Data type</a:t>
                      </a:r>
                      <a:endParaRPr/>
                    </a:p>
                  </a:txBody>
                  <a:tcPr marL="76200" marR="76200" marT="38100" marB="38100" anchor="ctr">
                    <a:lnL w="9525" cap="flat" cmpd="sng">
                      <a:solidFill>
                        <a:srgbClr val="1867BC"/>
                      </a:solidFill>
                      <a:prstDash val="solid"/>
                      <a:round/>
                      <a:headEnd type="none" w="sm" len="sm"/>
                      <a:tailEnd type="none" w="sm" len="sm"/>
                    </a:lnL>
                    <a:lnR w="9525" cap="flat" cmpd="sng">
                      <a:solidFill>
                        <a:srgbClr val="5067BC"/>
                      </a:solidFill>
                      <a:prstDash val="solid"/>
                      <a:round/>
                      <a:headEnd type="none" w="sm" len="sm"/>
                      <a:tailEnd type="none" w="sm" len="sm"/>
                    </a:lnR>
                    <a:lnT w="9525" cap="flat" cmpd="sng">
                      <a:solidFill>
                        <a:srgbClr val="3068BC"/>
                      </a:solidFill>
                      <a:prstDash val="solid"/>
                      <a:round/>
                      <a:headEnd type="none" w="sm" len="sm"/>
                      <a:tailEnd type="none" w="sm" len="sm"/>
                    </a:lnT>
                    <a:lnB w="9525" cap="flat" cmpd="sng">
                      <a:solidFill>
                        <a:srgbClr val="E864BC"/>
                      </a:solidFill>
                      <a:prstDash val="solid"/>
                      <a:round/>
                      <a:headEnd type="none" w="sm" len="sm"/>
                      <a:tailEnd type="none" w="sm" len="sm"/>
                    </a:lnB>
                    <a:solidFill>
                      <a:srgbClr val="FFFFFF"/>
                    </a:solidFill>
                  </a:tcPr>
                </a:tc>
                <a:tc>
                  <a:txBody>
                    <a:bodyPr/>
                    <a:lstStyle/>
                    <a:p>
                      <a:pPr marL="0" marR="0" lvl="0" indent="0" algn="ctr" rtl="0">
                        <a:spcBef>
                          <a:spcPts val="0"/>
                        </a:spcBef>
                        <a:spcAft>
                          <a:spcPts val="0"/>
                        </a:spcAft>
                        <a:buNone/>
                      </a:pPr>
                      <a:r>
                        <a:rPr lang="en-US" sz="1800" u="none" strike="noStrike" cap="none"/>
                        <a:t>Unsigned char</a:t>
                      </a:r>
                      <a:endParaRPr/>
                    </a:p>
                  </a:txBody>
                  <a:tcPr marL="76200" marR="76200" marT="38100" marB="38100" anchor="ctr">
                    <a:lnL w="9525" cap="flat" cmpd="sng">
                      <a:solidFill>
                        <a:srgbClr val="5067BC"/>
                      </a:solidFill>
                      <a:prstDash val="solid"/>
                      <a:round/>
                      <a:headEnd type="none" w="sm" len="sm"/>
                      <a:tailEnd type="none" w="sm" len="sm"/>
                    </a:lnL>
                    <a:lnR w="9525" cap="flat" cmpd="sng">
                      <a:solidFill>
                        <a:srgbClr val="6868BC"/>
                      </a:solidFill>
                      <a:prstDash val="solid"/>
                      <a:round/>
                      <a:headEnd type="none" w="sm" len="sm"/>
                      <a:tailEnd type="none" w="sm" len="sm"/>
                    </a:lnR>
                    <a:lnT w="9525" cap="flat" cmpd="sng">
                      <a:solidFill>
                        <a:srgbClr val="0864BC"/>
                      </a:solidFill>
                      <a:prstDash val="solid"/>
                      <a:round/>
                      <a:headEnd type="none" w="sm" len="sm"/>
                      <a:tailEnd type="none" w="sm" len="sm"/>
                    </a:lnT>
                    <a:lnB w="9525" cap="flat" cmpd="sng">
                      <a:solidFill>
                        <a:srgbClr val="2065BC"/>
                      </a:solidFill>
                      <a:prstDash val="solid"/>
                      <a:round/>
                      <a:headEnd type="none" w="sm" len="sm"/>
                      <a:tailEnd type="none" w="sm" len="sm"/>
                    </a:lnB>
                    <a:solidFill>
                      <a:srgbClr val="FFFFFF"/>
                    </a:solidFill>
                  </a:tcPr>
                </a:tc>
              </a:tr>
              <a:tr h="341725">
                <a:tc>
                  <a:txBody>
                    <a:bodyPr/>
                    <a:lstStyle/>
                    <a:p>
                      <a:pPr marL="0" marR="0" lvl="0" indent="0" algn="ctr" rtl="0">
                        <a:spcBef>
                          <a:spcPts val="0"/>
                        </a:spcBef>
                        <a:spcAft>
                          <a:spcPts val="0"/>
                        </a:spcAft>
                        <a:buNone/>
                      </a:pPr>
                      <a:r>
                        <a:rPr lang="en-US" sz="1800" u="none" strike="noStrike" cap="none"/>
                        <a:t>Compression</a:t>
                      </a:r>
                      <a:endParaRPr/>
                    </a:p>
                  </a:txBody>
                  <a:tcPr marL="76200" marR="76200" marT="38100" marB="38100" anchor="ctr">
                    <a:lnL w="9525" cap="flat" cmpd="sng">
                      <a:solidFill>
                        <a:srgbClr val="B064BC"/>
                      </a:solidFill>
                      <a:prstDash val="solid"/>
                      <a:round/>
                      <a:headEnd type="none" w="sm" len="sm"/>
                      <a:tailEnd type="none" w="sm" len="sm"/>
                    </a:lnL>
                    <a:lnR w="9525" cap="flat" cmpd="sng">
                      <a:solidFill>
                        <a:srgbClr val="E864BC"/>
                      </a:solidFill>
                      <a:prstDash val="solid"/>
                      <a:round/>
                      <a:headEnd type="none" w="sm" len="sm"/>
                      <a:tailEnd type="none" w="sm" len="sm"/>
                    </a:lnR>
                    <a:lnT w="9525" cap="flat" cmpd="sng">
                      <a:solidFill>
                        <a:srgbClr val="E864BC"/>
                      </a:solidFill>
                      <a:prstDash val="solid"/>
                      <a:round/>
                      <a:headEnd type="none" w="sm" len="sm"/>
                      <a:tailEnd type="none" w="sm" len="sm"/>
                    </a:lnT>
                    <a:lnB w="9525" cap="flat" cmpd="sng">
                      <a:solidFill>
                        <a:srgbClr val="2863BC"/>
                      </a:solidFill>
                      <a:prstDash val="solid"/>
                      <a:round/>
                      <a:headEnd type="none" w="sm" len="sm"/>
                      <a:tailEnd type="none" w="sm" len="sm"/>
                    </a:lnB>
                    <a:solidFill>
                      <a:srgbClr val="FFFFFF"/>
                    </a:solidFill>
                  </a:tcPr>
                </a:tc>
                <a:tc>
                  <a:txBody>
                    <a:bodyPr/>
                    <a:lstStyle/>
                    <a:p>
                      <a:pPr marL="0" marR="0" lvl="0" indent="0" algn="ctr" rtl="0">
                        <a:spcBef>
                          <a:spcPts val="0"/>
                        </a:spcBef>
                        <a:spcAft>
                          <a:spcPts val="0"/>
                        </a:spcAft>
                        <a:buNone/>
                      </a:pPr>
                      <a:r>
                        <a:rPr lang="en-US" sz="1800" u="none" strike="noStrike" cap="none"/>
                        <a:t>Jpeg</a:t>
                      </a:r>
                      <a:endParaRPr/>
                    </a:p>
                  </a:txBody>
                  <a:tcPr marL="76200" marR="76200" marT="38100" marB="38100" anchor="ctr">
                    <a:lnL w="9525" cap="flat" cmpd="sng">
                      <a:solidFill>
                        <a:srgbClr val="E864BC"/>
                      </a:solidFill>
                      <a:prstDash val="solid"/>
                      <a:round/>
                      <a:headEnd type="none" w="sm" len="sm"/>
                      <a:tailEnd type="none" w="sm" len="sm"/>
                    </a:lnL>
                    <a:lnR w="9525" cap="flat" cmpd="sng">
                      <a:solidFill>
                        <a:srgbClr val="C067BC"/>
                      </a:solidFill>
                      <a:prstDash val="solid"/>
                      <a:round/>
                      <a:headEnd type="none" w="sm" len="sm"/>
                      <a:tailEnd type="none" w="sm" len="sm"/>
                    </a:lnR>
                    <a:lnT w="9525" cap="flat" cmpd="sng">
                      <a:solidFill>
                        <a:srgbClr val="2065BC"/>
                      </a:solidFill>
                      <a:prstDash val="solid"/>
                      <a:round/>
                      <a:headEnd type="none" w="sm" len="sm"/>
                      <a:tailEnd type="none" w="sm" len="sm"/>
                    </a:lnT>
                    <a:lnB w="9525" cap="flat" cmpd="sng">
                      <a:solidFill>
                        <a:srgbClr val="2863BC"/>
                      </a:solidFill>
                      <a:prstDash val="solid"/>
                      <a:round/>
                      <a:headEnd type="none" w="sm" len="sm"/>
                      <a:tailEnd type="none" w="sm" len="sm"/>
                    </a:lnB>
                    <a:solidFill>
                      <a:srgbClr val="FFFFFF"/>
                    </a:solidFill>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15"/>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306786"/>
              </a:buClr>
              <a:buSzPts val="3600"/>
              <a:buFont typeface="Trebuchet MS"/>
              <a:buNone/>
            </a:pPr>
            <a:r>
              <a:rPr lang="en-US"/>
              <a:t>Data Visualization</a:t>
            </a:r>
            <a:endParaRPr/>
          </a:p>
        </p:txBody>
      </p:sp>
      <p:pic>
        <p:nvPicPr>
          <p:cNvPr id="233" name="Google Shape;233;p15"/>
          <p:cNvPicPr preferRelativeResize="0">
            <a:picLocks noGrp="1"/>
          </p:cNvPicPr>
          <p:nvPr>
            <p:ph type="body" idx="1"/>
          </p:nvPr>
        </p:nvPicPr>
        <p:blipFill rotWithShape="1">
          <a:blip r:embed="rId3">
            <a:alphaModFix/>
          </a:blip>
          <a:srcRect/>
          <a:stretch/>
        </p:blipFill>
        <p:spPr>
          <a:xfrm>
            <a:off x="884294" y="1764394"/>
            <a:ext cx="7848600" cy="35147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16"/>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306786"/>
              </a:buClr>
              <a:buSzPts val="3600"/>
              <a:buFont typeface="Trebuchet MS"/>
              <a:buNone/>
            </a:pPr>
            <a:r>
              <a:rPr lang="en-US"/>
              <a:t>Preprocessing Big Data - Augmentation</a:t>
            </a:r>
            <a:endParaRPr/>
          </a:p>
        </p:txBody>
      </p:sp>
      <p:sp>
        <p:nvSpPr>
          <p:cNvPr id="239" name="Google Shape;239;p16"/>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440"/>
              <a:buChar char="►"/>
            </a:pPr>
            <a:r>
              <a:rPr lang="en-US" b="1"/>
              <a:t>The augmentations we can use for this type of data:</a:t>
            </a:r>
            <a:endParaRPr/>
          </a:p>
          <a:p>
            <a:pPr marL="0" lvl="0" indent="0" algn="l" rtl="0">
              <a:spcBef>
                <a:spcPts val="1000"/>
              </a:spcBef>
              <a:spcAft>
                <a:spcPts val="0"/>
              </a:spcAft>
              <a:buSzPts val="1440"/>
              <a:buNone/>
            </a:pPr>
            <a:r>
              <a:rPr lang="en-US"/>
              <a:t>	random rotation</a:t>
            </a:r>
            <a:endParaRPr/>
          </a:p>
          <a:p>
            <a:pPr marL="0" lvl="0" indent="0" algn="l" rtl="0">
              <a:spcBef>
                <a:spcPts val="1000"/>
              </a:spcBef>
              <a:spcAft>
                <a:spcPts val="0"/>
              </a:spcAft>
              <a:buSzPts val="1440"/>
              <a:buNone/>
            </a:pPr>
            <a:r>
              <a:rPr lang="en-US"/>
              <a:t>	random crop</a:t>
            </a:r>
            <a:endParaRPr/>
          </a:p>
          <a:p>
            <a:pPr marL="0" lvl="0" indent="0" algn="l" rtl="0">
              <a:spcBef>
                <a:spcPts val="1000"/>
              </a:spcBef>
              <a:spcAft>
                <a:spcPts val="0"/>
              </a:spcAft>
              <a:buSzPts val="1440"/>
              <a:buNone/>
            </a:pPr>
            <a:r>
              <a:rPr lang="en-US"/>
              <a:t>	random flip (horizontal and vertical both)</a:t>
            </a:r>
            <a:endParaRPr/>
          </a:p>
          <a:p>
            <a:pPr marL="0" lvl="0" indent="0" algn="l" rtl="0">
              <a:spcBef>
                <a:spcPts val="1000"/>
              </a:spcBef>
              <a:spcAft>
                <a:spcPts val="0"/>
              </a:spcAft>
              <a:buSzPts val="1440"/>
              <a:buNone/>
            </a:pPr>
            <a:r>
              <a:rPr lang="en-US"/>
              <a:t>	random lighting</a:t>
            </a:r>
            <a:endParaRPr/>
          </a:p>
          <a:p>
            <a:pPr marL="342900" lvl="0" indent="-251459" algn="l" rtl="0">
              <a:spcBef>
                <a:spcPts val="1000"/>
              </a:spcBef>
              <a:spcAft>
                <a:spcPts val="0"/>
              </a:spcAft>
              <a:buSzPts val="1440"/>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17"/>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306786"/>
              </a:buClr>
              <a:buSzPts val="3600"/>
              <a:buFont typeface="Trebuchet MS"/>
              <a:buNone/>
            </a:pPr>
            <a:r>
              <a:rPr lang="en-US"/>
              <a:t>Augmented data</a:t>
            </a:r>
            <a:endParaRPr/>
          </a:p>
        </p:txBody>
      </p:sp>
      <p:pic>
        <p:nvPicPr>
          <p:cNvPr id="245" name="Google Shape;245;p17"/>
          <p:cNvPicPr preferRelativeResize="0">
            <a:picLocks noGrp="1"/>
          </p:cNvPicPr>
          <p:nvPr>
            <p:ph type="body" idx="1"/>
          </p:nvPr>
        </p:nvPicPr>
        <p:blipFill rotWithShape="1">
          <a:blip r:embed="rId3">
            <a:alphaModFix/>
          </a:blip>
          <a:srcRect/>
          <a:stretch/>
        </p:blipFill>
        <p:spPr>
          <a:xfrm>
            <a:off x="1346994" y="2386806"/>
            <a:ext cx="7258050" cy="34290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Modeling</a:t>
            </a:r>
            <a:endParaRPr lang="en-US" dirty="0"/>
          </a:p>
        </p:txBody>
      </p:sp>
      <p:sp>
        <p:nvSpPr>
          <p:cNvPr id="3" name="Text Placeholder 2"/>
          <p:cNvSpPr>
            <a:spLocks noGrp="1"/>
          </p:cNvSpPr>
          <p:nvPr>
            <p:ph type="body" idx="1"/>
          </p:nvPr>
        </p:nvSpPr>
        <p:spPr/>
        <p:txBody>
          <a:bodyPr/>
          <a:lstStyle/>
          <a:p>
            <a:r>
              <a:rPr lang="en-US" dirty="0" smtClean="0"/>
              <a:t>Modeling with convolutional neural networks</a:t>
            </a:r>
          </a:p>
          <a:p>
            <a:r>
              <a:rPr lang="en-US" dirty="0" smtClean="0"/>
              <a:t>Accuracy of 89% is achieved </a:t>
            </a:r>
            <a:endParaRPr lang="en-US" dirty="0"/>
          </a:p>
        </p:txBody>
      </p:sp>
    </p:spTree>
    <p:extLst>
      <p:ext uri="{BB962C8B-B14F-4D97-AF65-F5344CB8AC3E}">
        <p14:creationId xmlns:p14="http://schemas.microsoft.com/office/powerpoint/2010/main" val="983459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306786"/>
              </a:buClr>
              <a:buSzPts val="3600"/>
              <a:buFont typeface="Trebuchet MS"/>
              <a:buNone/>
            </a:pPr>
            <a:r>
              <a:rPr lang="en-US"/>
              <a:t>Abstract</a:t>
            </a:r>
            <a:endParaRPr/>
          </a:p>
        </p:txBody>
      </p:sp>
      <p:sp>
        <p:nvSpPr>
          <p:cNvPr id="151" name="Google Shape;151;p2"/>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440"/>
              <a:buNone/>
            </a:pPr>
            <a:r>
              <a:rPr lang="en-US" dirty="0"/>
              <a:t>To detect cancer in early stages of its growth is a difficult and rare due to limitation of technology available in medical science therefore we can introduce a computerized and highly efficient system that can reduce the job of a pathologist by detecting  metastatic cancer from the image patches taken from larger pathology scans. This idea is implemented by processing big data and applying machine learning algorithms such as CNN and statistical analysis to achieve the maximum accuracy out of it. This idea saves time and helps in detecting cancer before its too late.  </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3"/>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306786"/>
              </a:buClr>
              <a:buSzPts val="3600"/>
              <a:buFont typeface="Trebuchet MS"/>
              <a:buNone/>
            </a:pPr>
            <a:r>
              <a:rPr lang="en-US"/>
              <a:t>About the domain</a:t>
            </a:r>
            <a:endParaRPr/>
          </a:p>
        </p:txBody>
      </p:sp>
      <p:sp>
        <p:nvSpPr>
          <p:cNvPr id="157" name="Google Shape;157;p3"/>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440"/>
              <a:buChar char="►"/>
            </a:pPr>
            <a:r>
              <a:rPr lang="en-US" dirty="0">
                <a:solidFill>
                  <a:schemeClr val="dk1"/>
                </a:solidFill>
              </a:rPr>
              <a:t>The </a:t>
            </a:r>
            <a:r>
              <a:rPr lang="en-US" dirty="0" err="1">
                <a:solidFill>
                  <a:schemeClr val="dk1"/>
                </a:solidFill>
              </a:rPr>
              <a:t>histopathological</a:t>
            </a:r>
            <a:r>
              <a:rPr lang="en-US" dirty="0">
                <a:solidFill>
                  <a:schemeClr val="dk1"/>
                </a:solidFill>
              </a:rPr>
              <a:t> images are glass slide microscope images of lymph nodes that are stained with </a:t>
            </a:r>
            <a:r>
              <a:rPr lang="en-US" dirty="0" err="1">
                <a:solidFill>
                  <a:schemeClr val="dk1"/>
                </a:solidFill>
              </a:rPr>
              <a:t>hematoxylin</a:t>
            </a:r>
            <a:r>
              <a:rPr lang="en-US" dirty="0">
                <a:solidFill>
                  <a:schemeClr val="dk1"/>
                </a:solidFill>
              </a:rPr>
              <a:t> and eosin (H&amp;E).</a:t>
            </a:r>
            <a:endParaRPr dirty="0"/>
          </a:p>
          <a:p>
            <a:pPr marL="342900" lvl="0" indent="-342900" algn="l" rtl="0">
              <a:spcBef>
                <a:spcPts val="1000"/>
              </a:spcBef>
              <a:spcAft>
                <a:spcPts val="0"/>
              </a:spcAft>
              <a:buSzPts val="1440"/>
              <a:buChar char="►"/>
            </a:pPr>
            <a:r>
              <a:rPr lang="en-US" dirty="0">
                <a:solidFill>
                  <a:schemeClr val="dk1"/>
                </a:solidFill>
              </a:rPr>
              <a:t>Lymph nodes are small glands that filter the fluid in the lymphatic system and they are the first place a breast cancer is likely to spread. Histological assessment of lymph node metastases is part of determining the stage of breast cancer in TNM classification which is a globally recognized standard for classifying the extent of spread of cancer. </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4"/>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306786"/>
              </a:buClr>
              <a:buSzPts val="3600"/>
              <a:buFont typeface="Trebuchet MS"/>
              <a:buNone/>
            </a:pPr>
            <a:r>
              <a:rPr lang="en-US"/>
              <a:t>Problem faced</a:t>
            </a:r>
            <a:endParaRPr/>
          </a:p>
        </p:txBody>
      </p:sp>
      <p:sp>
        <p:nvSpPr>
          <p:cNvPr id="163" name="Google Shape;163;p4"/>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440"/>
              <a:buChar char="►"/>
            </a:pPr>
            <a:r>
              <a:rPr lang="en-US"/>
              <a:t>The diagnostic procedure for pathologists is tedious and time-consuming as a large area of tissue has to be examined and small metastases can be easily missed.</a:t>
            </a:r>
            <a:endParaRPr/>
          </a:p>
          <a:p>
            <a:pPr marL="342900" lvl="0" indent="-251459" algn="l" rtl="0">
              <a:spcBef>
                <a:spcPts val="1000"/>
              </a:spcBef>
              <a:spcAft>
                <a:spcPts val="0"/>
              </a:spcAft>
              <a:buSzPts val="1440"/>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5"/>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306786"/>
              </a:buClr>
              <a:buSzPts val="3600"/>
              <a:buFont typeface="Trebuchet MS"/>
              <a:buNone/>
            </a:pPr>
            <a:r>
              <a:rPr lang="en-US"/>
              <a:t>Problem solution</a:t>
            </a:r>
            <a:endParaRPr/>
          </a:p>
        </p:txBody>
      </p:sp>
      <p:sp>
        <p:nvSpPr>
          <p:cNvPr id="169" name="Google Shape;169;p5"/>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440"/>
              <a:buChar char="►"/>
            </a:pPr>
            <a:r>
              <a:rPr lang="en-US"/>
              <a:t>To identify metastatic cancer in small image patches taken from larger digital pathology scans. </a:t>
            </a:r>
            <a:endParaRPr/>
          </a:p>
          <a:p>
            <a:pPr marL="342900" lvl="0" indent="-342900" algn="l" rtl="0">
              <a:spcBef>
                <a:spcPts val="1000"/>
              </a:spcBef>
              <a:spcAft>
                <a:spcPts val="0"/>
              </a:spcAft>
              <a:buSzPts val="1440"/>
              <a:buChar char="►"/>
            </a:pPr>
            <a:r>
              <a:rPr lang="en-US"/>
              <a:t>Identify the presence of metastases from 96 x 96px digital histopathology images. One key challenge is that the metastases can be as small as single cells in a large area of tissue.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8"/>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306786"/>
              </a:buClr>
              <a:buSzPts val="3600"/>
              <a:buFont typeface="Trebuchet MS"/>
              <a:buNone/>
            </a:pPr>
            <a:r>
              <a:rPr lang="en-US"/>
              <a:t>Use case diagram</a:t>
            </a:r>
            <a:endParaRPr/>
          </a:p>
        </p:txBody>
      </p:sp>
      <p:pic>
        <p:nvPicPr>
          <p:cNvPr id="187" name="Google Shape;187;p8"/>
          <p:cNvPicPr preferRelativeResize="0">
            <a:picLocks noGrp="1"/>
          </p:cNvPicPr>
          <p:nvPr>
            <p:ph type="body" idx="1"/>
          </p:nvPr>
        </p:nvPicPr>
        <p:blipFill rotWithShape="1">
          <a:blip r:embed="rId3">
            <a:alphaModFix/>
          </a:blip>
          <a:srcRect/>
          <a:stretch/>
        </p:blipFill>
        <p:spPr>
          <a:xfrm>
            <a:off x="898750" y="2205567"/>
            <a:ext cx="8154538" cy="379147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9"/>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306786"/>
              </a:buClr>
              <a:buSzPts val="3600"/>
              <a:buFont typeface="Trebuchet MS"/>
              <a:buNone/>
            </a:pPr>
            <a:r>
              <a:rPr lang="en-US"/>
              <a:t>Sequence diagram</a:t>
            </a:r>
            <a:endParaRPr/>
          </a:p>
        </p:txBody>
      </p:sp>
      <p:pic>
        <p:nvPicPr>
          <p:cNvPr id="193" name="Google Shape;193;p9"/>
          <p:cNvPicPr preferRelativeResize="0">
            <a:picLocks noGrp="1"/>
          </p:cNvPicPr>
          <p:nvPr>
            <p:ph type="body" idx="1"/>
          </p:nvPr>
        </p:nvPicPr>
        <p:blipFill rotWithShape="1">
          <a:blip r:embed="rId3">
            <a:alphaModFix/>
          </a:blip>
          <a:srcRect/>
          <a:stretch/>
        </p:blipFill>
        <p:spPr>
          <a:xfrm>
            <a:off x="820283" y="1930400"/>
            <a:ext cx="7870825" cy="41116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10"/>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306786"/>
              </a:buClr>
              <a:buSzPts val="3600"/>
              <a:buFont typeface="Trebuchet MS"/>
              <a:buNone/>
            </a:pPr>
            <a:r>
              <a:rPr lang="en-US"/>
              <a:t>Collaboration Diagram</a:t>
            </a:r>
            <a:endParaRPr/>
          </a:p>
        </p:txBody>
      </p:sp>
      <p:pic>
        <p:nvPicPr>
          <p:cNvPr id="199" name="Google Shape;199;p10"/>
          <p:cNvPicPr preferRelativeResize="0">
            <a:picLocks noGrp="1"/>
          </p:cNvPicPr>
          <p:nvPr>
            <p:ph type="body" idx="1"/>
          </p:nvPr>
        </p:nvPicPr>
        <p:blipFill rotWithShape="1">
          <a:blip r:embed="rId3">
            <a:alphaModFix/>
          </a:blip>
          <a:srcRect/>
          <a:stretch/>
        </p:blipFill>
        <p:spPr>
          <a:xfrm>
            <a:off x="1315799" y="1930400"/>
            <a:ext cx="6599223" cy="3881437"/>
          </a:xfrm>
          <a:prstGeom prst="rect">
            <a:avLst/>
          </a:prstGeom>
          <a:noFill/>
          <a:ln>
            <a:noFill/>
          </a:ln>
        </p:spPr>
      </p:pic>
      <p:sp>
        <p:nvSpPr>
          <p:cNvPr id="200" name="Google Shape;200;p10"/>
          <p:cNvSpPr/>
          <p:nvPr/>
        </p:nvSpPr>
        <p:spPr>
          <a:xfrm>
            <a:off x="3662749" y="2175387"/>
            <a:ext cx="2441837"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u="none" strike="noStrike" cap="none">
                <a:solidFill>
                  <a:schemeClr val="dk1"/>
                </a:solidFill>
                <a:latin typeface="Trebuchet MS"/>
                <a:ea typeface="Trebuchet MS"/>
                <a:cs typeface="Trebuchet MS"/>
                <a:sym typeface="Trebuchet MS"/>
              </a:rPr>
              <a:t>Histopathological Digital image</a:t>
            </a:r>
            <a:endParaRPr sz="1800">
              <a:solidFill>
                <a:schemeClr val="dk1"/>
              </a:solidFill>
              <a:latin typeface="Trebuchet MS"/>
              <a:ea typeface="Trebuchet MS"/>
              <a:cs typeface="Trebuchet MS"/>
              <a:sym typeface="Trebuchet MS"/>
            </a:endParaRPr>
          </a:p>
        </p:txBody>
      </p:sp>
      <p:sp>
        <p:nvSpPr>
          <p:cNvPr id="201" name="Google Shape;201;p10"/>
          <p:cNvSpPr/>
          <p:nvPr/>
        </p:nvSpPr>
        <p:spPr>
          <a:xfrm>
            <a:off x="6973394" y="3686452"/>
            <a:ext cx="1080745"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Trebuchet MS"/>
                <a:ea typeface="Trebuchet MS"/>
                <a:cs typeface="Trebuchet MS"/>
                <a:sym typeface="Trebuchet MS"/>
              </a:rPr>
              <a:t>compare</a:t>
            </a:r>
            <a:endParaRPr sz="1800">
              <a:solidFill>
                <a:schemeClr val="dk1"/>
              </a:solidFill>
              <a:latin typeface="Trebuchet MS"/>
              <a:ea typeface="Trebuchet MS"/>
              <a:cs typeface="Trebuchet MS"/>
              <a:sym typeface="Trebuchet MS"/>
            </a:endParaRPr>
          </a:p>
        </p:txBody>
      </p:sp>
      <p:sp>
        <p:nvSpPr>
          <p:cNvPr id="202" name="Google Shape;202;p10"/>
          <p:cNvSpPr/>
          <p:nvPr/>
        </p:nvSpPr>
        <p:spPr>
          <a:xfrm>
            <a:off x="4277785" y="5469147"/>
            <a:ext cx="697883"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Trebuchet MS"/>
                <a:ea typeface="Trebuchet MS"/>
                <a:cs typeface="Trebuchet MS"/>
                <a:sym typeface="Trebuchet MS"/>
              </a:rPr>
              <a:t>Train</a:t>
            </a:r>
            <a:endParaRPr sz="1800">
              <a:solidFill>
                <a:schemeClr val="dk1"/>
              </a:solidFill>
              <a:latin typeface="Trebuchet MS"/>
              <a:ea typeface="Trebuchet MS"/>
              <a:cs typeface="Trebuchet MS"/>
              <a:sym typeface="Trebuchet MS"/>
            </a:endParaRPr>
          </a:p>
        </p:txBody>
      </p:sp>
      <p:sp>
        <p:nvSpPr>
          <p:cNvPr id="203" name="Google Shape;203;p10"/>
          <p:cNvSpPr/>
          <p:nvPr/>
        </p:nvSpPr>
        <p:spPr>
          <a:xfrm>
            <a:off x="4277785" y="4439415"/>
            <a:ext cx="91762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Trebuchet MS"/>
                <a:ea typeface="Trebuchet MS"/>
                <a:cs typeface="Trebuchet MS"/>
                <a:sym typeface="Trebuchet MS"/>
              </a:rPr>
              <a:t>Predict</a:t>
            </a:r>
            <a:endParaRPr sz="1800">
              <a:solidFill>
                <a:schemeClr val="dk1"/>
              </a:solidFill>
              <a:latin typeface="Trebuchet MS"/>
              <a:ea typeface="Trebuchet MS"/>
              <a:cs typeface="Trebuchet MS"/>
              <a:sym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11"/>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306786"/>
              </a:buClr>
              <a:buSzPts val="3600"/>
              <a:buFont typeface="Trebuchet MS"/>
              <a:buNone/>
            </a:pPr>
            <a:r>
              <a:rPr lang="en-US"/>
              <a:t>Activity Diagram</a:t>
            </a:r>
            <a:endParaRPr/>
          </a:p>
        </p:txBody>
      </p:sp>
      <p:pic>
        <p:nvPicPr>
          <p:cNvPr id="209" name="Google Shape;209;p11"/>
          <p:cNvPicPr preferRelativeResize="0">
            <a:picLocks noGrp="1"/>
          </p:cNvPicPr>
          <p:nvPr>
            <p:ph type="body" idx="1"/>
          </p:nvPr>
        </p:nvPicPr>
        <p:blipFill rotWithShape="1">
          <a:blip r:embed="rId3">
            <a:alphaModFix/>
          </a:blip>
          <a:srcRect/>
          <a:stretch/>
        </p:blipFill>
        <p:spPr>
          <a:xfrm>
            <a:off x="1635616" y="1218798"/>
            <a:ext cx="6478073" cy="4823228"/>
          </a:xfrm>
          <a:prstGeom prst="rect">
            <a:avLst/>
          </a:prstGeom>
          <a:noFill/>
          <a:ln>
            <a:noFill/>
          </a:ln>
        </p:spPr>
      </p:pic>
    </p:spTree>
  </p:cSld>
  <p:clrMapOvr>
    <a:masterClrMapping/>
  </p:clrMapOvr>
</p:sld>
</file>

<file path=ppt/theme/theme1.xml><?xml version="1.0" encoding="utf-8"?>
<a:theme xmlns:a="http://schemas.openxmlformats.org/drawingml/2006/main" name="Facet">
  <a:themeElements>
    <a:clrScheme name="Marquee">
      <a:dk1>
        <a:srgbClr val="000000"/>
      </a:dk1>
      <a:lt1>
        <a:srgbClr val="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417</Words>
  <Application>Microsoft Office PowerPoint</Application>
  <PresentationFormat>Custom</PresentationFormat>
  <Paragraphs>57</Paragraphs>
  <Slides>16</Slides>
  <Notes>15</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Facet</vt:lpstr>
      <vt:lpstr>Histopathologic Cancer Detection through Deep Learning and Big Data  </vt:lpstr>
      <vt:lpstr>Abstract</vt:lpstr>
      <vt:lpstr>About the domain</vt:lpstr>
      <vt:lpstr>Problem faced</vt:lpstr>
      <vt:lpstr>Problem solution</vt:lpstr>
      <vt:lpstr>Use case diagram</vt:lpstr>
      <vt:lpstr>Sequence diagram</vt:lpstr>
      <vt:lpstr>Collaboration Diagram</vt:lpstr>
      <vt:lpstr>Activity Diagram</vt:lpstr>
      <vt:lpstr>Techniques applied</vt:lpstr>
      <vt:lpstr>Data understanding</vt:lpstr>
      <vt:lpstr>File description</vt:lpstr>
      <vt:lpstr>Data Visualization</vt:lpstr>
      <vt:lpstr>Preprocessing Big Data - Augmentation</vt:lpstr>
      <vt:lpstr>Augmented data</vt:lpstr>
      <vt:lpstr>Modeling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Histopathologic Cancer Detection through Deep Learning and Big Data  </dc:title>
  <dc:creator>smith trivedi</dc:creator>
  <cp:lastModifiedBy>HP</cp:lastModifiedBy>
  <cp:revision>3</cp:revision>
  <dcterms:created xsi:type="dcterms:W3CDTF">2020-02-09T06:44:51Z</dcterms:created>
  <dcterms:modified xsi:type="dcterms:W3CDTF">2021-05-01T08:45:59Z</dcterms:modified>
</cp:coreProperties>
</file>