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BATTLE OF NEIGHBORHOODS-</a:t>
            </a:r>
            <a:r>
              <a:rPr lang="it-IT" b="1" dirty="0">
                <a:solidFill>
                  <a:schemeClr val="tx1"/>
                </a:solidFill>
              </a:rPr>
              <a:t>IBM CAPSTONE </a:t>
            </a:r>
            <a:r>
              <a:rPr lang="it-IT" b="1" dirty="0" smtClean="0">
                <a:solidFill>
                  <a:schemeClr val="tx1"/>
                </a:solidFill>
              </a:rPr>
              <a:t>PROJECT</a:t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en" sz="1800" b="1" dirty="0">
                <a:solidFill>
                  <a:schemeClr val="tx1"/>
                </a:solidFill>
              </a:rPr>
              <a:t>Cluster Analysis of London Real Estate Market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71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Business Problem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6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76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FourSquare API interface.</a:t>
            </a:r>
          </a:p>
          <a:p>
            <a:r>
              <a:rPr lang="en" dirty="0" smtClean="0"/>
              <a:t>Methodology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4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664566" y="2181225"/>
            <a:ext cx="10862868" cy="3678238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55155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(Notting Hill, Kensington, Chelsea, Marylebone) and North-West London (Hampsted)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(Wandsworth, Balham) and North-West London (Isliington)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5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71582" y="2614411"/>
            <a:ext cx="51186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THANK YOU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16694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</TotalTime>
  <Words>215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Wingdings</vt:lpstr>
      <vt:lpstr>Wingdings 2</vt:lpstr>
      <vt:lpstr>Dividend</vt:lpstr>
      <vt:lpstr>BATTLE OF NEIGHBORHOODS-IBM CAPSTONE PROJECT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REsult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NEIGHBORHOODS-IBM CAPSTONE PROJECT Cluster Analysis of London Real Estate Market</dc:title>
  <dc:creator>smith trivedi</dc:creator>
  <cp:lastModifiedBy>smith trivedi</cp:lastModifiedBy>
  <cp:revision>1</cp:revision>
  <dcterms:created xsi:type="dcterms:W3CDTF">2020-04-16T05:37:47Z</dcterms:created>
  <dcterms:modified xsi:type="dcterms:W3CDTF">2020-04-16T05:46:59Z</dcterms:modified>
</cp:coreProperties>
</file>