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5694"/>
  </p:normalViewPr>
  <p:slideViewPr>
    <p:cSldViewPr snapToGrid="0" snapToObjects="1">
      <p:cViewPr varScale="1">
        <p:scale>
          <a:sx n="94" d="100"/>
          <a:sy n="94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C7AC-EF06-864C-8340-58FC404E3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5AE0C-F210-9C44-8946-96DAD96DC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CE0A-297C-F64E-B021-2D6BD2CA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5382-AF99-3040-A683-A749DEB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5F1D-82A4-774A-963A-E8BA72B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3843-E327-DE4C-84F5-CBE049D3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702FE-F512-E04F-AA85-9B8AC0EF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B1E78-61A1-FF4C-AB73-FC1399CC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16E6-51D5-2840-BDFA-768E0AF5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9E144-C96F-D04D-8BE6-3B25BC3E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30A39-7A37-D740-AB07-AF054FFA8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2B02-644B-474A-8126-AC5726AA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FE94-B760-E34D-AF6C-E100DD4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0012-93DD-274A-8BC3-D40DA2B5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4B2A-2242-B845-ADB1-5067115A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3452-CB15-B44E-9783-88398F04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80B1-BD1A-4A48-8523-95F36436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2230-7BC5-8144-8D3D-38B0CECF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D8FB-346D-094E-ABCE-50018302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A3A3-6C31-2844-AA8D-EF257685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40E5-A3CB-714B-8D17-6BD559F9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F9D4-F026-4C46-B57F-46044257D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2D23-F1EA-7044-A32B-971FF97A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0762-0DCA-1848-9570-0F450C6A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2A4B-9C04-6F4C-8670-13242A43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2FAA-9091-CB4B-B51E-8D848528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BE6D-D042-9C42-B4A0-5377CBE0D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D8407-2337-FE47-A322-060F2761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73B5-708B-9040-8313-EF8EE2C3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22459-76E4-DE4A-A484-CC721241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38622-6E5A-9C42-8F85-D436BC83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7702-37FF-E349-AD51-41B8F7EF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A773-B20A-C847-B6FB-35C20C87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95BDB-A38E-BA48-A2F2-EE0A39730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EFC06-CB44-7944-B2B5-03FC98B07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27A53-8158-0340-A2C5-3D353D63E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09FA-BE42-B046-A9BC-10DDE2E0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E774B-B900-5741-88EB-BD6B4368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352F-9700-334E-BF2B-A58205AF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F8D2-96F1-1649-8ACF-4303E8BE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A7D05-15B7-7748-92A8-7988DB44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DB3E4-81DC-3240-8C81-7D982505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4A881-D9B2-2041-B6D4-99331030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5BF95-1881-0047-8D2A-826DE4A8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E5680-A0A6-C647-A563-267D4240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ED3C-DC98-B04F-86E0-8C0BC95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1CC0-6EFC-F44B-AF60-EF1C8112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DCDB-D29F-1B4F-AC88-5CE4A12B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11157-FB29-CB4B-ACB2-8BB35D1B1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DB62-8E4E-8B4E-B24B-406D2D28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7F2A7-31A1-3146-AE65-4AB035E6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813CA-314D-834C-895B-C53B113F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F816-994E-7849-909A-03E2AC6A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96B58-CEEE-E64C-A402-4F886162A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C6AE-F558-CC43-A5CD-DC725CC8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F1789-B691-4A4B-A9CD-A186CCE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25147-FBA3-714B-AE32-93BB5543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2453-749E-B341-B939-98A504D9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829E9-8003-3E46-A935-9995D712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D718-2497-6046-804E-8F9578D7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79EE-EF33-2340-8E7C-EC2248F95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3AAD-E222-7B4F-A70A-B96B3CE2B78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C755-B062-FE4E-BF10-D6880C68F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3367-3760-004F-9BF3-AAC469204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9FBFE-7CFE-314D-8BEB-4ABFDAC1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D506-FD6D-8E4A-917D-2D5780D7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5245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Importance: reductions in leaf nitrogen due to photosynthetic optimization under future warming are expected and predictable, but large scale consequences are unclear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97DB3-8F6B-4C40-BF04-FFAE8D31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843049"/>
            <a:ext cx="3372987" cy="35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3403-EBD0-DB4F-835C-7DF643B6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least cost photosynthetic optimality reduces future leaf nitrogen demand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1028B-7827-5242-B7F5-64091EB9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74" y="1690688"/>
            <a:ext cx="4911451" cy="50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B936-B90B-0C40-90B5-DB5227C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2290"/>
          </a:xfrm>
        </p:spPr>
        <p:txBody>
          <a:bodyPr>
            <a:noAutofit/>
          </a:bodyPr>
          <a:lstStyle/>
          <a:p>
            <a:r>
              <a:rPr lang="en-US" sz="3600" dirty="0"/>
              <a:t>Significance: plants use saved N to build leaves and, increasing GPP and ecosystem carbon (red lines) as compared to models that do not allow for this effect (grey lines), indicating lower future N limitation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AC541-9248-2E47-8FA5-E40988BC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77" y="2674959"/>
            <a:ext cx="4073857" cy="4073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434E9F-7917-C440-90BA-809CF64F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9" y="2674959"/>
            <a:ext cx="4073857" cy="40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Importance: reductions in leaf nitrogen due to photosynthetic optimization under future warming are expected and predictable, but large scale consequences are unclear</vt:lpstr>
      <vt:lpstr>Results: least cost photosynthetic optimality reduces future leaf nitrogen demand</vt:lpstr>
      <vt:lpstr>Significance: plants use saved N to build leaves and, increasing GPP and ecosystem carbon (red lines) as compared to models that do not allow for this effect (grey lines), indicating lower future N limitation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Importance: reductions in leaf nitrogen due to photosynthetic optimization under future warming are expected and predictable, but large scale consequences are unclear</dc:title>
  <dc:creator>Smith, Nick</dc:creator>
  <cp:lastModifiedBy>Smith, Nick</cp:lastModifiedBy>
  <cp:revision>1</cp:revision>
  <dcterms:created xsi:type="dcterms:W3CDTF">2020-11-20T23:14:32Z</dcterms:created>
  <dcterms:modified xsi:type="dcterms:W3CDTF">2020-11-20T23:21:56Z</dcterms:modified>
</cp:coreProperties>
</file>