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4" r:id="rId5"/>
    <p:sldId id="263" r:id="rId6"/>
    <p:sldId id="257" r:id="rId7"/>
    <p:sldId id="262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39A-F5CD-D24C-AC0D-183F167B4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84E2-CEE0-244B-A120-616684A9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DD30-A8CA-2142-8C05-3D829FAD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5F3D-9E1D-1547-ADD1-D6841E8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5FD9-213F-F148-AFD2-1989CD4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776A-9E64-A845-AF7B-4960F20C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BED9B-B014-C84C-A537-4C0AF2EA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7A3C-F476-B249-A5D2-F31A3160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BA2D-9F45-3B4D-80AA-8DB140E0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C462-55C0-CE42-AF01-C95160CC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42EEE-06F3-1B42-A8AC-B8BC6CC58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863ED-799E-C24C-B415-FD4AB53E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7B92-D86E-9A4A-B100-AE9B8851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5A8A-D732-4749-9557-80B025D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396E-482C-7045-A45C-607BCB1C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E03D-554C-4D42-B2E5-D2FC90A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F36-E6E5-FF4E-A8A4-C4FBF4A1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E92B-4915-6840-AA86-5047B484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040F-3BDC-6E4C-BD1E-504D8058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4D08-D835-DE45-9E4A-403090CD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673-D994-424A-B6AF-42A3DC18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CB6D-32A6-AC49-83B2-AEC2D79E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A2F8-A303-E74F-A8FA-3DDE444A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DAC7-766A-8340-B9FA-2F2D58CC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0008-8683-E34A-8DB6-7AD30129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DDA5-7C79-CC42-A44E-ECD04E62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5460-103C-FB49-86AE-72959D80A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1A4AB-7E52-EA4D-B5BE-FBB00FE9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D745-CFE8-004F-9DB0-5C64D953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85DB-1778-8941-BD1E-BCADF9A1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E9979-0ABF-7148-9041-23C38A44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2596-96C7-5742-B8C3-43DEB7F5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F765-875D-F041-A5C1-0254B7A9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42E78-9375-E646-9F8E-245ECADDA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5C7F1-A8AB-2048-A80E-693E52B86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93289-BE60-AC4F-98E4-C34B8D8CE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FDEA-893F-1541-8868-869BFD5E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82DCA-8EA8-2845-B3B5-E858AB5A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25A32-E4B8-A04A-82C5-FB1949A9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7041-00EC-1D4B-B72B-D484346E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2353D-FAEF-3140-B732-E7E2C09C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0E3E4-12E6-C140-B288-F5C05F23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80B27-50D8-1847-89B0-F0B59D3E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1B5A6-FC34-6E47-9F06-19600668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D4C03-A2DA-7642-88A0-8F11317F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8B3F-FB7B-8E4A-AA7A-383731F7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EFD5-21D9-C941-ACBB-B31626DB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D6E5-D3BD-9B40-827D-422C17EF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75494-28AD-024B-A9BF-70387618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B2D53-3DB1-8D42-99F6-A939B835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F5ED2-833A-7E45-A7A0-00345007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9107-88DF-5E49-9FCB-27998A41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A203-C586-7841-8665-447B0919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2DA47-6A5F-1D4E-A528-FC2831AFF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B970-74D8-1144-B1E7-ACFDEE10A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A2E67-17E3-384A-995E-ED8FCBF0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BBED9-3978-5643-A104-1FD012A4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AED6-FAF9-8346-9B45-2DF5C12E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64DFA-722E-6C49-9BA4-27AE520B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5B9AE-3338-C547-A9D0-EEE99379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00CC-ECB0-B34A-9FFC-475F3D435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69F3-6CF1-AE4A-8448-C1D8E3D4A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62EF-85EF-CD4B-9193-D72FE42C6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4C5E-A9E5-A34E-B3A8-A83905A4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EA39-9F25-C743-9BF7-201357D2E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Thermal acclimation and the dynamic response of plant respiration to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582E9-E328-BB4C-8696-A2F0094F5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2566"/>
            <a:ext cx="9144000" cy="109523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Atkin and </a:t>
            </a:r>
            <a:r>
              <a:rPr lang="en-US" dirty="0" err="1">
                <a:solidFill>
                  <a:srgbClr val="7030A0"/>
                </a:solidFill>
              </a:rPr>
              <a:t>Tjoelker</a:t>
            </a:r>
            <a:r>
              <a:rPr lang="en-US" dirty="0">
                <a:solidFill>
                  <a:srgbClr val="7030A0"/>
                </a:solidFill>
              </a:rPr>
              <a:t> (2003). Trends in Plant Science</a:t>
            </a:r>
          </a:p>
        </p:txBody>
      </p:sp>
    </p:spTree>
    <p:extLst>
      <p:ext uri="{BB962C8B-B14F-4D97-AF65-F5344CB8AC3E}">
        <p14:creationId xmlns:p14="http://schemas.microsoft.com/office/powerpoint/2010/main" val="61764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9A4F3-9FB7-7249-9F38-48815D172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08" y="0"/>
            <a:ext cx="337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6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5156C4-E9BC-584E-A275-237CC6FF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552450"/>
            <a:ext cx="4737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096E-BFA5-0E4A-B4D2-043733D6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acclimation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5C62-FF49-4C4A-B45B-085481963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6372-0944-EF4C-975F-C3A1B0BE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pretty cut and dry!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49D7-8F65-284C-8E86-64F6D2103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33"/>
          <a:stretch/>
        </p:blipFill>
        <p:spPr>
          <a:xfrm>
            <a:off x="4232987" y="1690688"/>
            <a:ext cx="3371183" cy="455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691AC-0457-AB44-A2F2-38B2A05AEDB4}"/>
              </a:ext>
            </a:extLst>
          </p:cNvPr>
          <p:cNvSpPr txBox="1"/>
          <p:nvPr/>
        </p:nvSpPr>
        <p:spPr>
          <a:xfrm>
            <a:off x="9850140" y="6487033"/>
            <a:ext cx="2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Atkin &amp; </a:t>
            </a:r>
            <a:r>
              <a:rPr lang="en-US" dirty="0" err="1"/>
              <a:t>Tjoelker</a:t>
            </a:r>
            <a:r>
              <a:rPr lang="en-US" dirty="0"/>
              <a:t> (2003)</a:t>
            </a:r>
          </a:p>
        </p:txBody>
      </p:sp>
    </p:spTree>
    <p:extLst>
      <p:ext uri="{BB962C8B-B14F-4D97-AF65-F5344CB8AC3E}">
        <p14:creationId xmlns:p14="http://schemas.microsoft.com/office/powerpoint/2010/main" val="331558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BC3B-5753-CF4E-BA93-3892FF60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turns out acclimation can be quite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21005-56FE-4942-BB12-75ABCB9B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51" y="1310186"/>
            <a:ext cx="3028097" cy="5356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51B7F-6306-AF47-8D35-F95BE7F0CF3C}"/>
              </a:ext>
            </a:extLst>
          </p:cNvPr>
          <p:cNvSpPr txBox="1"/>
          <p:nvPr/>
        </p:nvSpPr>
        <p:spPr>
          <a:xfrm>
            <a:off x="10180231" y="6488668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Yamori</a:t>
            </a:r>
            <a:r>
              <a:rPr lang="en-US" dirty="0"/>
              <a:t> et al. (2014)</a:t>
            </a:r>
          </a:p>
        </p:txBody>
      </p:sp>
    </p:spTree>
    <p:extLst>
      <p:ext uri="{BB962C8B-B14F-4D97-AF65-F5344CB8AC3E}">
        <p14:creationId xmlns:p14="http://schemas.microsoft.com/office/powerpoint/2010/main" val="386977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C74-BA84-4C43-BFAE-A8F68479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what you know about temperature responses: Why would plants acclimate?</a:t>
            </a:r>
          </a:p>
        </p:txBody>
      </p:sp>
    </p:spTree>
    <p:extLst>
      <p:ext uri="{BB962C8B-B14F-4D97-AF65-F5344CB8AC3E}">
        <p14:creationId xmlns:p14="http://schemas.microsoft.com/office/powerpoint/2010/main" val="23943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9F69-7526-CA43-9E50-1385389E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for ease of viewing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FFB7-D351-6047-9D41-4CAC58CCE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E21A5D-EDC8-4646-A9D5-5F3FF519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37" y="0"/>
            <a:ext cx="5501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63355-A2AC-C34F-B141-842D258F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0" y="773940"/>
            <a:ext cx="5805985" cy="51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500C59-AFA7-024C-8E22-103FBAD3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79" y="131739"/>
            <a:ext cx="6194473" cy="64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5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Thermal acclimation and the dynamic response of plant respiration to temperature</vt:lpstr>
      <vt:lpstr>Let’s talk about acclimation</vt:lpstr>
      <vt:lpstr>Seems pretty cut and dry!</vt:lpstr>
      <vt:lpstr>It turns out acclimation can be quite variable</vt:lpstr>
      <vt:lpstr>Given what you know about temperature responses: Why would plants acclimate?</vt:lpstr>
      <vt:lpstr>Figures for ease of viewing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7</cp:revision>
  <dcterms:created xsi:type="dcterms:W3CDTF">2019-02-11T20:28:18Z</dcterms:created>
  <dcterms:modified xsi:type="dcterms:W3CDTF">2019-02-12T14:27:43Z</dcterms:modified>
</cp:coreProperties>
</file>