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325" r:id="rId4"/>
    <p:sldId id="336" r:id="rId5"/>
    <p:sldId id="338" r:id="rId6"/>
    <p:sldId id="339" r:id="rId7"/>
    <p:sldId id="340" r:id="rId8"/>
    <p:sldId id="341" r:id="rId9"/>
    <p:sldId id="342" r:id="rId10"/>
    <p:sldId id="343" r:id="rId11"/>
    <p:sldId id="345" r:id="rId12"/>
    <p:sldId id="348" r:id="rId13"/>
    <p:sldId id="346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F981-4078-894C-A8B7-89575DE2001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02970-9B36-7E46-BB90-88E42DCE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few minutes to discuss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C7CB-1F07-874B-8C42-3E6D6B6A05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E394-F9B9-354D-A678-5720D3E29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6BC34-97A6-B541-A244-ADD3E652B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A06F-0670-574B-9C66-B3C69F13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10C6-5059-2D4E-B06B-9A413828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50C7-4221-7B44-BA9E-0CF2DF96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6E09-7101-7348-8785-AE9A700A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38A4A-58AA-CE4B-975A-A7B122C36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DCEB-FFA2-D346-A278-FB8C5D2E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BB418-D6F8-A041-8B65-54972FF7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2C15-89EA-3D46-A31F-6A3C1250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2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3728D-EF4C-3A45-89DB-4BFCAA6CD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5A71-A77E-8A41-9444-ABFD686D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2E0C-AAA3-8547-BA28-A8F8837C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D5D0-3CB7-8B46-B11B-C8B9288F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454-8FA8-8F46-926D-417C2428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E4B2-A205-324A-8F8F-11F89996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029A-AC77-8D4D-B7A8-F156C1D5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7EB2F-DEBD-BD47-8AA0-829AC50F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F5E8-3648-B74A-BC8A-5EC7E767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1EC3-0B83-2D4A-B935-DC80D598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CECF-68F9-FE4D-AAE5-385F8337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7E67-D4DD-E841-9B84-8B4D4C4FF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E1CA-FAC4-4B4D-8FA9-2642217A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5B47-6763-DD4C-9BD7-0A7FB5AA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3BDB-7364-624F-AB58-DF6D4223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8250-B314-6144-8D45-B4CF491F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57BD-56F6-3443-A96B-EC1ED620E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4BBF8-8795-EB4E-ABC0-3BF1BCB02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0651-F7FF-7846-ABE4-8F80DB53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E6B51-F7B3-3B4D-B872-820CE3F9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9F96-AB82-CD43-B567-37CE592B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C99D-61DE-FB4B-96C2-DF6800B2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B311F-5338-D44B-935F-EDAC09449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E56D3-2237-354C-903E-36C733823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93946-0E80-284E-9700-BF261EDDB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3CE83-74C3-E547-8177-7F8000485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0177F-BD62-494F-9178-6AFB47C5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47B4B-2DE9-ED4C-AFBD-6AC96145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FC78B-70C8-2740-A2E6-5F78EBC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9B94-55A1-D747-A383-65F7EC8C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C5168-9D88-C846-91CB-B5BCF4DE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97627-38E8-754B-A4DF-70F6CC9C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3D67C-7A31-1345-BC94-E93BCBAB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6B27F-B942-6141-80EF-DAFE1790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3C7AB-2377-8B45-8350-B01F1526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13ABD-9066-5B49-A5AC-E8E8B5B6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2728-328E-414D-A690-ED62F474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9784-45B6-CA45-9105-C4FF4649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5443C-F19B-FC4F-B19B-F0BCC9565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27EDA-13E2-6440-AF83-266312C8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09595-C6CA-6F48-A1AF-942B94BB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0C2D3-3BE5-304D-BCDD-FF0E6040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55EA-5535-0B47-A022-FBDBCC47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46575-8BAD-1144-8467-5FD1F1870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7AA1-B0C4-F745-8B65-4F2EAA03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F5234-DC94-7447-97E1-E6369385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C6DD9-8559-944D-9D1B-AC07E0A1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1F50-2C07-0640-8720-DBA298A6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8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2BEA7-24A6-CF42-9472-E3067860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992F-9CBC-BA4D-B887-D986004F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588D-F172-7A4C-A8AF-C0F9CB640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A4DE-D208-A649-AAE8-4A9AA9B76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35C6-5BD0-1049-AE64-D73EFFA26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B121-48EE-2D4E-82FA-3E574DBC3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What is plant ecophysiology?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BC34C-CBD1-0147-AD52-CD6E20855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9144000" cy="1295400"/>
          </a:xfrm>
        </p:spPr>
        <p:txBody>
          <a:bodyPr/>
          <a:lstStyle/>
          <a:p>
            <a:r>
              <a:rPr lang="en-US" dirty="0"/>
              <a:t>Jan 22, 2019</a:t>
            </a:r>
          </a:p>
        </p:txBody>
      </p:sp>
    </p:spTree>
    <p:extLst>
      <p:ext uri="{BB962C8B-B14F-4D97-AF65-F5344CB8AC3E}">
        <p14:creationId xmlns:p14="http://schemas.microsoft.com/office/powerpoint/2010/main" val="379931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Physiology</a:t>
            </a:r>
            <a:r>
              <a:rPr lang="en-US" dirty="0"/>
              <a:t>: 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The functioning of an organism that allows it to survive, grow, and reproduce</a:t>
            </a:r>
          </a:p>
        </p:txBody>
      </p:sp>
    </p:spTree>
    <p:extLst>
      <p:ext uri="{BB962C8B-B14F-4D97-AF65-F5344CB8AC3E}">
        <p14:creationId xmlns:p14="http://schemas.microsoft.com/office/powerpoint/2010/main" val="179647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Ecophysiology</a:t>
            </a:r>
            <a:r>
              <a:rPr lang="en-US" dirty="0"/>
              <a:t>: 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Responses to environmental conditions observable at the </a:t>
            </a:r>
            <a:r>
              <a:rPr lang="en-US" sz="4400" i="1" dirty="0"/>
              <a:t>individual</a:t>
            </a:r>
            <a:r>
              <a:rPr lang="en-US" sz="4400" dirty="0"/>
              <a:t>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F90C2-11B7-3E43-8624-E7DB5A187F10}"/>
              </a:ext>
            </a:extLst>
          </p:cNvPr>
          <p:cNvSpPr txBox="1"/>
          <p:nvPr/>
        </p:nvSpPr>
        <p:spPr>
          <a:xfrm>
            <a:off x="0" y="6488668"/>
            <a:ext cx="439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gfycat.com</a:t>
            </a:r>
            <a:r>
              <a:rPr lang="en-US" dirty="0"/>
              <a:t>/</a:t>
            </a:r>
            <a:r>
              <a:rPr lang="en-US" dirty="0" err="1"/>
              <a:t>webbedopulentarrowana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D5D21-75F8-194F-B1B9-D6E8672A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50" y="3843565"/>
            <a:ext cx="2120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1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35FB-F50B-B244-85F1-4FAB88CD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Ecophys</a:t>
            </a:r>
            <a:r>
              <a:rPr lang="en-US" dirty="0"/>
              <a:t> discussion: traits</a:t>
            </a:r>
          </a:p>
        </p:txBody>
      </p:sp>
    </p:spTree>
    <p:extLst>
      <p:ext uri="{BB962C8B-B14F-4D97-AF65-F5344CB8AC3E}">
        <p14:creationId xmlns:p14="http://schemas.microsoft.com/office/powerpoint/2010/main" val="325171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15A8-4A2C-B447-BB1B-BBD9BC41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A880-F73E-8442-A4D9-AFE11D0D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a plant </a:t>
            </a:r>
            <a:r>
              <a:rPr lang="en-US" sz="6000" u="sng" dirty="0">
                <a:solidFill>
                  <a:srgbClr val="7030A0"/>
                </a:solidFill>
              </a:rPr>
              <a:t>trait</a:t>
            </a:r>
            <a:r>
              <a:rPr lang="en-US" sz="6000" dirty="0"/>
              <a:t>?</a:t>
            </a:r>
          </a:p>
          <a:p>
            <a:r>
              <a:rPr lang="en-US" sz="6000" dirty="0"/>
              <a:t>How do plants get their traits?</a:t>
            </a:r>
          </a:p>
        </p:txBody>
      </p:sp>
    </p:spTree>
    <p:extLst>
      <p:ext uri="{BB962C8B-B14F-4D97-AF65-F5344CB8AC3E}">
        <p14:creationId xmlns:p14="http://schemas.microsoft.com/office/powerpoint/2010/main" val="273490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15A8-4A2C-B447-BB1B-BBD9BC41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A880-F73E-8442-A4D9-AFE11D0D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the difference between </a:t>
            </a:r>
            <a:r>
              <a:rPr lang="en-US" sz="6000" dirty="0">
                <a:solidFill>
                  <a:srgbClr val="7030A0"/>
                </a:solidFill>
              </a:rPr>
              <a:t>acclimation</a:t>
            </a:r>
            <a:r>
              <a:rPr lang="en-US" sz="6000" dirty="0"/>
              <a:t> and </a:t>
            </a:r>
            <a:r>
              <a:rPr lang="en-US" sz="6000" dirty="0">
                <a:solidFill>
                  <a:srgbClr val="7030A0"/>
                </a:solidFill>
              </a:rPr>
              <a:t>adaptation</a:t>
            </a:r>
            <a:r>
              <a:rPr lang="en-US" sz="6000" dirty="0"/>
              <a:t>?</a:t>
            </a:r>
          </a:p>
          <a:p>
            <a:r>
              <a:rPr lang="en-US" sz="6000" dirty="0"/>
              <a:t>How would you know?</a:t>
            </a:r>
          </a:p>
        </p:txBody>
      </p:sp>
    </p:spTree>
    <p:extLst>
      <p:ext uri="{BB962C8B-B14F-4D97-AF65-F5344CB8AC3E}">
        <p14:creationId xmlns:p14="http://schemas.microsoft.com/office/powerpoint/2010/main" val="102637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04F4-E4E3-AA42-9F5C-DDCCE8C5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Ecophysiology = Ecology + Physiology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33030-4337-1646-84E4-644F7104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7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Ecology</a:t>
            </a:r>
            <a:r>
              <a:rPr lang="en-US" dirty="0"/>
              <a:t>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The study of the relationships between organisms and:</a:t>
            </a:r>
          </a:p>
          <a:p>
            <a:endParaRPr lang="en-US" sz="4400" dirty="0"/>
          </a:p>
          <a:p>
            <a:pPr marL="914400" lvl="1" indent="-457200">
              <a:buFont typeface="+mj-lt"/>
              <a:buAutoNum type="arabicPeriod"/>
            </a:pPr>
            <a:r>
              <a:rPr lang="en-US" sz="5400" dirty="0"/>
              <a:t>Each other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5400" dirty="0"/>
              <a:t>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413185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Ecology</a:t>
            </a:r>
            <a:r>
              <a:rPr lang="en-US" dirty="0"/>
              <a:t>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The study of the relationships between organisms and:</a:t>
            </a:r>
          </a:p>
          <a:p>
            <a:endParaRPr lang="en-US" sz="4400" dirty="0"/>
          </a:p>
          <a:p>
            <a:pPr marL="914400" lvl="1" indent="-457200">
              <a:buFont typeface="+mj-lt"/>
              <a:buAutoNum type="arabicPeriod"/>
            </a:pPr>
            <a:r>
              <a:rPr lang="en-US" sz="5400" dirty="0">
                <a:solidFill>
                  <a:srgbClr val="7030A0"/>
                </a:solidFill>
              </a:rPr>
              <a:t>Abiotic</a:t>
            </a:r>
            <a:r>
              <a:rPr lang="en-US" sz="5400" dirty="0"/>
              <a:t>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5400" dirty="0">
                <a:solidFill>
                  <a:srgbClr val="7030A0"/>
                </a:solidFill>
              </a:rPr>
              <a:t>Biotic</a:t>
            </a:r>
            <a:r>
              <a:rPr lang="en-US" sz="5400" dirty="0"/>
              <a:t> environment</a:t>
            </a:r>
          </a:p>
        </p:txBody>
      </p:sp>
    </p:spTree>
    <p:extLst>
      <p:ext uri="{BB962C8B-B14F-4D97-AF65-F5344CB8AC3E}">
        <p14:creationId xmlns:p14="http://schemas.microsoft.com/office/powerpoint/2010/main" val="5008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aspects of the </a:t>
            </a:r>
            <a:r>
              <a:rPr lang="en-US" dirty="0">
                <a:solidFill>
                  <a:srgbClr val="7030A0"/>
                </a:solidFill>
              </a:rPr>
              <a:t>abiotic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biotic</a:t>
            </a:r>
            <a:r>
              <a:rPr lang="en-US" dirty="0"/>
              <a:t> environment influence plant functioning?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40C0-3482-C341-A149-1826BB1D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Ecology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CA798805-2BA8-EB4C-96CC-A31522BDCCEA}"/>
              </a:ext>
            </a:extLst>
          </p:cNvPr>
          <p:cNvSpPr/>
          <p:nvPr/>
        </p:nvSpPr>
        <p:spPr>
          <a:xfrm>
            <a:off x="1393370" y="5219246"/>
            <a:ext cx="9111343" cy="1273629"/>
          </a:xfrm>
          <a:prstGeom prst="trapezoid">
            <a:avLst>
              <a:gd name="adj" fmla="val 92521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Ecosystem Ecology</a:t>
            </a:r>
          </a:p>
        </p:txBody>
      </p:sp>
    </p:spTree>
    <p:extLst>
      <p:ext uri="{BB962C8B-B14F-4D97-AF65-F5344CB8AC3E}">
        <p14:creationId xmlns:p14="http://schemas.microsoft.com/office/powerpoint/2010/main" val="336950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40C0-3482-C341-A149-1826BB1D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Ecology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CA798805-2BA8-EB4C-96CC-A31522BDCCEA}"/>
              </a:ext>
            </a:extLst>
          </p:cNvPr>
          <p:cNvSpPr/>
          <p:nvPr/>
        </p:nvSpPr>
        <p:spPr>
          <a:xfrm>
            <a:off x="1393370" y="5219246"/>
            <a:ext cx="9111343" cy="1273629"/>
          </a:xfrm>
          <a:prstGeom prst="trapezoid">
            <a:avLst>
              <a:gd name="adj" fmla="val 92521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Ecosystem Ecology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DFE04A8F-177D-D34F-93AA-150E07B009D8}"/>
              </a:ext>
            </a:extLst>
          </p:cNvPr>
          <p:cNvSpPr/>
          <p:nvPr/>
        </p:nvSpPr>
        <p:spPr>
          <a:xfrm>
            <a:off x="2579914" y="3928834"/>
            <a:ext cx="6738257" cy="1273629"/>
          </a:xfrm>
          <a:prstGeom prst="trapezoid">
            <a:avLst>
              <a:gd name="adj" fmla="val 92521"/>
            </a:avLst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Community Ecology</a:t>
            </a:r>
          </a:p>
        </p:txBody>
      </p:sp>
    </p:spTree>
    <p:extLst>
      <p:ext uri="{BB962C8B-B14F-4D97-AF65-F5344CB8AC3E}">
        <p14:creationId xmlns:p14="http://schemas.microsoft.com/office/powerpoint/2010/main" val="32278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40C0-3482-C341-A149-1826BB1D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Ecology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CA798805-2BA8-EB4C-96CC-A31522BDCCEA}"/>
              </a:ext>
            </a:extLst>
          </p:cNvPr>
          <p:cNvSpPr/>
          <p:nvPr/>
        </p:nvSpPr>
        <p:spPr>
          <a:xfrm>
            <a:off x="1393370" y="5219246"/>
            <a:ext cx="9111343" cy="1273629"/>
          </a:xfrm>
          <a:prstGeom prst="trapezoid">
            <a:avLst>
              <a:gd name="adj" fmla="val 92521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Ecosystem Ecology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DFE04A8F-177D-D34F-93AA-150E07B009D8}"/>
              </a:ext>
            </a:extLst>
          </p:cNvPr>
          <p:cNvSpPr/>
          <p:nvPr/>
        </p:nvSpPr>
        <p:spPr>
          <a:xfrm>
            <a:off x="2579914" y="3928834"/>
            <a:ext cx="6738257" cy="1273629"/>
          </a:xfrm>
          <a:prstGeom prst="trapezoid">
            <a:avLst>
              <a:gd name="adj" fmla="val 92521"/>
            </a:avLst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Community Ecology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4560D586-9C1B-3144-A737-5CE988BEBE0A}"/>
              </a:ext>
            </a:extLst>
          </p:cNvPr>
          <p:cNvSpPr/>
          <p:nvPr/>
        </p:nvSpPr>
        <p:spPr>
          <a:xfrm>
            <a:off x="3766457" y="2638422"/>
            <a:ext cx="4354286" cy="1273629"/>
          </a:xfrm>
          <a:prstGeom prst="trapezoid">
            <a:avLst>
              <a:gd name="adj" fmla="val 92521"/>
            </a:avLst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Population Ecology</a:t>
            </a:r>
          </a:p>
        </p:txBody>
      </p:sp>
    </p:spTree>
    <p:extLst>
      <p:ext uri="{BB962C8B-B14F-4D97-AF65-F5344CB8AC3E}">
        <p14:creationId xmlns:p14="http://schemas.microsoft.com/office/powerpoint/2010/main" val="421577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40C0-3482-C341-A149-1826BB1D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Ecology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CA798805-2BA8-EB4C-96CC-A31522BDCCEA}"/>
              </a:ext>
            </a:extLst>
          </p:cNvPr>
          <p:cNvSpPr/>
          <p:nvPr/>
        </p:nvSpPr>
        <p:spPr>
          <a:xfrm>
            <a:off x="1393370" y="5219246"/>
            <a:ext cx="9111343" cy="1273629"/>
          </a:xfrm>
          <a:prstGeom prst="trapezoid">
            <a:avLst>
              <a:gd name="adj" fmla="val 92521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Ecosystem Ecology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DFE04A8F-177D-D34F-93AA-150E07B009D8}"/>
              </a:ext>
            </a:extLst>
          </p:cNvPr>
          <p:cNvSpPr/>
          <p:nvPr/>
        </p:nvSpPr>
        <p:spPr>
          <a:xfrm>
            <a:off x="2579914" y="3928834"/>
            <a:ext cx="6738257" cy="1273629"/>
          </a:xfrm>
          <a:prstGeom prst="trapezoid">
            <a:avLst>
              <a:gd name="adj" fmla="val 92521"/>
            </a:avLst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Community Ecology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4560D586-9C1B-3144-A737-5CE988BEBE0A}"/>
              </a:ext>
            </a:extLst>
          </p:cNvPr>
          <p:cNvSpPr/>
          <p:nvPr/>
        </p:nvSpPr>
        <p:spPr>
          <a:xfrm>
            <a:off x="3766457" y="2638422"/>
            <a:ext cx="4354286" cy="1273629"/>
          </a:xfrm>
          <a:prstGeom prst="trapezoid">
            <a:avLst>
              <a:gd name="adj" fmla="val 92521"/>
            </a:avLst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Population Ecology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7580CF3-2A0A-AA49-B94C-A023A368795D}"/>
              </a:ext>
            </a:extLst>
          </p:cNvPr>
          <p:cNvSpPr/>
          <p:nvPr/>
        </p:nvSpPr>
        <p:spPr>
          <a:xfrm>
            <a:off x="4942114" y="1317171"/>
            <a:ext cx="2002972" cy="1321251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Physio-logical Ecology</a:t>
            </a:r>
          </a:p>
        </p:txBody>
      </p:sp>
    </p:spTree>
    <p:extLst>
      <p:ext uri="{BB962C8B-B14F-4D97-AF65-F5344CB8AC3E}">
        <p14:creationId xmlns:p14="http://schemas.microsoft.com/office/powerpoint/2010/main" val="234451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169</Words>
  <Application>Microsoft Macintosh PowerPoint</Application>
  <PresentationFormat>Widescreen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What is plant ecophysiology?</vt:lpstr>
      <vt:lpstr>Ecophysiology = Ecology + Physiology</vt:lpstr>
      <vt:lpstr>Ecology: definition</vt:lpstr>
      <vt:lpstr>Ecology: definition</vt:lpstr>
      <vt:lpstr>What aspects of the abiotic and biotic environment influence plant functioning?</vt:lpstr>
      <vt:lpstr>Hierarchy of Ecology</vt:lpstr>
      <vt:lpstr>Hierarchy of Ecology</vt:lpstr>
      <vt:lpstr>Hierarchy of Ecology</vt:lpstr>
      <vt:lpstr>Hierarchy of Ecology</vt:lpstr>
      <vt:lpstr>Physiology: a definition</vt:lpstr>
      <vt:lpstr>Ecophysiology: a definition</vt:lpstr>
      <vt:lpstr>Ecophys discussion: traits</vt:lpstr>
      <vt:lpstr>Discussion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plant ecophysiology?</dc:title>
  <dc:creator>Smith, Nick</dc:creator>
  <cp:lastModifiedBy>Smith, Nick</cp:lastModifiedBy>
  <cp:revision>15</cp:revision>
  <dcterms:created xsi:type="dcterms:W3CDTF">2019-01-16T19:40:52Z</dcterms:created>
  <dcterms:modified xsi:type="dcterms:W3CDTF">2019-01-16T21:00:12Z</dcterms:modified>
</cp:coreProperties>
</file>