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E394-F9B9-354D-A678-5720D3E29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6BC34-97A6-B541-A244-ADD3E652B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A06F-0670-574B-9C66-B3C69F13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10C6-5059-2D4E-B06B-9A413828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50C7-4221-7B44-BA9E-0CF2DF96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6E09-7101-7348-8785-AE9A700A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38A4A-58AA-CE4B-975A-A7B122C36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DCEB-FFA2-D346-A278-FB8C5D2E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BB418-D6F8-A041-8B65-54972FF7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2C15-89EA-3D46-A31F-6A3C1250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2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3728D-EF4C-3A45-89DB-4BFCAA6CD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5A71-A77E-8A41-9444-ABFD686D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2E0C-AAA3-8547-BA28-A8F8837C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D5D0-3CB7-8B46-B11B-C8B9288F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454-8FA8-8F46-926D-417C2428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E4B2-A205-324A-8F8F-11F89996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029A-AC77-8D4D-B7A8-F156C1D5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7EB2F-DEBD-BD47-8AA0-829AC50F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F5E8-3648-B74A-BC8A-5EC7E767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1EC3-0B83-2D4A-B935-DC80D598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CECF-68F9-FE4D-AAE5-385F8337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7E67-D4DD-E841-9B84-8B4D4C4FF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E1CA-FAC4-4B4D-8FA9-2642217A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5B47-6763-DD4C-9BD7-0A7FB5AA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3BDB-7364-624F-AB58-DF6D4223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8250-B314-6144-8D45-B4CF491F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57BD-56F6-3443-A96B-EC1ED620E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4BBF8-8795-EB4E-ABC0-3BF1BCB02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0651-F7FF-7846-ABE4-8F80DB53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E6B51-F7B3-3B4D-B872-820CE3F9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9F96-AB82-CD43-B567-37CE592B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C99D-61DE-FB4B-96C2-DF6800B2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B311F-5338-D44B-935F-EDAC09449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E56D3-2237-354C-903E-36C733823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93946-0E80-284E-9700-BF261EDDB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3CE83-74C3-E547-8177-7F8000485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0177F-BD62-494F-9178-6AFB47C5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47B4B-2DE9-ED4C-AFBD-6AC96145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FC78B-70C8-2740-A2E6-5F78EBC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9B94-55A1-D747-A383-65F7EC8C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C5168-9D88-C846-91CB-B5BCF4DE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97627-38E8-754B-A4DF-70F6CC9C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3D67C-7A31-1345-BC94-E93BCBAB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6B27F-B942-6141-80EF-DAFE1790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3C7AB-2377-8B45-8350-B01F1526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13ABD-9066-5B49-A5AC-E8E8B5B6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2728-328E-414D-A690-ED62F474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9784-45B6-CA45-9105-C4FF4649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5443C-F19B-FC4F-B19B-F0BCC9565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27EDA-13E2-6440-AF83-266312C8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09595-C6CA-6F48-A1AF-942B94BB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0C2D3-3BE5-304D-BCDD-FF0E6040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55EA-5535-0B47-A022-FBDBCC47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46575-8BAD-1144-8467-5FD1F1870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7AA1-B0C4-F745-8B65-4F2EAA03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F5234-DC94-7447-97E1-E6369385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C6DD9-8559-944D-9D1B-AC07E0A1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1F50-2C07-0640-8720-DBA298A6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8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2BEA7-24A6-CF42-9472-E3067860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992F-9CBC-BA4D-B887-D986004F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588D-F172-7A4C-A8AF-C0F9CB640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A84-FAE6-ED46-B65B-8A287FCB0F3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A4DE-D208-A649-AAE8-4A9AA9B76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35C6-5BD0-1049-AE64-D73EFFA26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B121-48EE-2D4E-82FA-3E574DBC3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plant ecophysiology?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BC34C-CBD1-0147-AD52-CD6E20855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 is plant ecophysiology?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plant ecophysiology?</dc:title>
  <dc:creator>Smith, Nick</dc:creator>
  <cp:lastModifiedBy>Smith, Nick</cp:lastModifiedBy>
  <cp:revision>1</cp:revision>
  <dcterms:created xsi:type="dcterms:W3CDTF">2019-01-16T19:40:52Z</dcterms:created>
  <dcterms:modified xsi:type="dcterms:W3CDTF">2019-01-16T19:42:07Z</dcterms:modified>
</cp:coreProperties>
</file>