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2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0D3A-A3EA-5249-A2BA-A889A4503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1C9CB-3578-EB41-B787-7C7F2A6A3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C432-FDB7-6746-9ECE-3C07E091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3653-5DC3-4845-8676-8A72BD1F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98A6-70CE-A242-A2F2-0FF568DA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BF50-6AED-E04B-8BCD-363916E5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A8D0-B657-3745-AA20-E13F0EA8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428-CB99-454B-BF99-AB9AAAE7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3DF5-0DBE-9D4D-A33D-FE27862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E6F1-52B8-D44D-B6CD-751155B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C495F-935E-2C45-926F-583F8DB00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4711-17C5-2343-9251-CAB4ACE0A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E954-BF69-F643-8C4F-33D301B7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CC92-AA72-D146-A0AF-CFE142EF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D628-2173-7448-B2D0-8B86F0FA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5B1F-8CAB-984F-B5A5-45120032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A78C-99A2-7C4C-9109-62546D4B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C94B-C86B-F24E-8FB2-D355EACF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8390-BBAC-1F45-967A-CCD4C16D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29CE-0F86-C349-9CD1-3D5975A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0D2C-8004-EB48-8885-D3326992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2191-4500-8B43-AF50-7EB85EC8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B8F2-0ADA-2D44-B328-DB1236C2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F52C-078C-E249-882E-CD31948F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3496-AB5D-C143-902A-6B469D0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E0C-8A3A-1041-A80E-6315AAF8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5C80-D2B2-FF49-9E7B-4624A8566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736E-B1EC-224F-8A49-7C396CF68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9AD8-D3DF-7343-A499-89739759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36F7-3DBE-884B-99C3-EE72F125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9BD40-05FC-0144-A2F8-A01DE919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BE0E-48C1-D741-AA1E-F38DE8F3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E00E-B80B-164E-A08A-E2910A4C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9E81A-19E0-054C-AF78-06F6E4CB3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F56E7-A9F6-2D46-B7AA-0A56BF860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8B25F-668A-2748-9255-ACDB61C34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42337-B4D2-AB45-AE61-E25AB990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5C626-C5CB-3541-B2E0-F2079179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4326D-C15F-AD42-9A83-0561671A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3670-BBE8-954A-89B3-AFA9B9EB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F6CB8-1BD5-FC43-B402-A1F8995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A4091-2C9B-F246-92FA-3FDDA5E0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DA4A6-4D2F-474F-8769-E35745D6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B31A1-0664-A84E-94DB-BFEECA96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14E2A-BEC7-3749-B23E-3DFD7DD4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A00B4-553E-F244-AB77-5D5771BD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65CD-D67F-9C46-83D8-0532532E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7729-5DF6-1C42-9389-0D7D25D52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CCD25-9089-EC47-B32D-559A0998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9B35-DD15-5E49-851E-0B398309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217BF-27AE-3D4D-91C6-7C854D0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8372-FCA8-B941-A3C7-781A4C5B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274F-8587-C944-A2B3-C17C4160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BAE6-ED47-EB40-8041-0C3DD5E35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C9C60-FCC5-7C46-AF2E-3FA3938E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6612-1BBE-4845-B2BC-B87152A5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6276-4954-444E-9CA7-F0563065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5C26-6B26-E947-8516-6386AED8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DFAB6-AAE1-D54B-A588-5FDF7343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4B9DA-323D-C744-A123-BA9266352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19B5-93CB-F949-87FA-BE2F24C8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C908-91F8-E846-AF85-318EE5644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F554-B038-1142-99A9-C9957957C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3193-931F-184D-944C-6A4E30DC3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Physiological Plant Ecology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D52C2-06AE-5F40-99E6-488B2BB18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21, 2021</a:t>
            </a:r>
          </a:p>
        </p:txBody>
      </p:sp>
    </p:spTree>
    <p:extLst>
      <p:ext uri="{BB962C8B-B14F-4D97-AF65-F5344CB8AC3E}">
        <p14:creationId xmlns:p14="http://schemas.microsoft.com/office/powerpoint/2010/main" val="366880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Physiological Plant Ecology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Physiological Plant Ecology</dc:title>
  <dc:creator>Smith, Nick</dc:creator>
  <cp:lastModifiedBy>Smith, Nick</cp:lastModifiedBy>
  <cp:revision>1</cp:revision>
  <dcterms:created xsi:type="dcterms:W3CDTF">2021-01-19T16:08:51Z</dcterms:created>
  <dcterms:modified xsi:type="dcterms:W3CDTF">2021-01-19T16:09:53Z</dcterms:modified>
</cp:coreProperties>
</file>