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577"/>
  </p:normalViewPr>
  <p:slideViewPr>
    <p:cSldViewPr snapToGrid="0" snapToObjects="1">
      <p:cViewPr varScale="1">
        <p:scale>
          <a:sx n="94" d="100"/>
          <a:sy n="94" d="100"/>
        </p:scale>
        <p:origin x="22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20D3A-A3EA-5249-A2BA-A889A45038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F1C9CB-3578-EB41-B787-7C7F2A6A3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8C432-FDB7-6746-9ECE-3C07E0915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D6B2-8036-6E4B-B8A1-6618B644779A}" type="datetimeFigureOut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F3653-5DC3-4845-8676-8A72BD1F5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298A6-70CE-A242-A2F2-0FF568DAC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98204-C5D3-FC45-B391-E0BE91FA1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22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CBF50-6AED-E04B-8BCD-363916E57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71A8D0-B657-3745-AA20-E13F0EA8E5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3B428-CB99-454B-BF99-AB9AAAE7D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D6B2-8036-6E4B-B8A1-6618B644779A}" type="datetimeFigureOut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33DF5-0DBE-9D4D-A33D-FE278625E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9E6F1-52B8-D44D-B6CD-751155BDB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98204-C5D3-FC45-B391-E0BE91FA1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88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2C495F-935E-2C45-926F-583F8DB003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1A4711-17C5-2343-9251-CAB4ACE0A6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1E954-BF69-F643-8C4F-33D301B72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D6B2-8036-6E4B-B8A1-6618B644779A}" type="datetimeFigureOut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4CC92-AA72-D146-A0AF-CFE142EF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4D628-2173-7448-B2D0-8B86F0FA0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98204-C5D3-FC45-B391-E0BE91FA1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70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75B1F-8CAB-984F-B5A5-451200320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6A78C-99A2-7C4C-9109-62546D4B1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5C94B-C86B-F24E-8FB2-D355EACF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D6B2-8036-6E4B-B8A1-6618B644779A}" type="datetimeFigureOut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B8390-BBAC-1F45-967A-CCD4C16D3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129CE-0F86-C349-9CD1-3D5975AA1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98204-C5D3-FC45-B391-E0BE91FA1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92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C0D2C-8004-EB48-8885-D33269925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0D2191-4500-8B43-AF50-7EB85EC84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EB8F2-0ADA-2D44-B328-DB1236C2B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D6B2-8036-6E4B-B8A1-6618B644779A}" type="datetimeFigureOut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9F52C-078C-E249-882E-CD31948FD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F3496-AB5D-C143-902A-6B469D07C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98204-C5D3-FC45-B391-E0BE91FA1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960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CBE0C-8A3A-1041-A80E-6315AAF82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05C80-D2B2-FF49-9E7B-4624A8566C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68736E-B1EC-224F-8A49-7C396CF68F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C9AD8-D3DF-7343-A499-897397599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D6B2-8036-6E4B-B8A1-6618B644779A}" type="datetimeFigureOut">
              <a:rPr lang="en-US" smtClean="0"/>
              <a:t>1/21/21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0736F7-3DBE-884B-99C3-EE72F125F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9BD40-05FC-0144-A2F8-A01DE9197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98204-C5D3-FC45-B391-E0BE91FA1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68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BE0E-48C1-D741-AA1E-F38DE8F34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BE00E-B80B-164E-A08A-E2910A4CE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D9E81A-19E0-054C-AF78-06F6E4CB3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7F56E7-A9F6-2D46-B7AA-0A56BF8601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B8B25F-668A-2748-9255-ACDB61C342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842337-B4D2-AB45-AE61-E25AB9907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D6B2-8036-6E4B-B8A1-6618B644779A}" type="datetimeFigureOut">
              <a:rPr lang="en-US" smtClean="0"/>
              <a:t>1/21/21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75C626-C5CB-3541-B2E0-F2079179E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E4326D-C15F-AD42-9A83-0561671AF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98204-C5D3-FC45-B391-E0BE91FA1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9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43670-BBE8-954A-89B3-AFA9B9EB5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6F6CB8-1BD5-FC43-B402-A1F89953E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D6B2-8036-6E4B-B8A1-6618B644779A}" type="datetimeFigureOut">
              <a:rPr lang="en-US" smtClean="0"/>
              <a:t>1/21/21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6A4091-2C9B-F246-92FA-3FDDA5E0F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BDA4A6-4D2F-474F-8769-E35745D6B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98204-C5D3-FC45-B391-E0BE91FA1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949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8B31A1-0664-A84E-94DB-BFEECA968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D6B2-8036-6E4B-B8A1-6618B644779A}" type="datetimeFigureOut">
              <a:rPr lang="en-US" smtClean="0"/>
              <a:t>1/21/21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D14E2A-BEC7-3749-B23E-3DFD7DD44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2A00B4-553E-F244-AB77-5D5771BD8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98204-C5D3-FC45-B391-E0BE91FA1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919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865CD-D67F-9C46-83D8-0532532E7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97729-5DF6-1C42-9389-0D7D25D52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6CCD25-9089-EC47-B32D-559A0998A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929B35-DD15-5E49-851E-0B398309A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D6B2-8036-6E4B-B8A1-6618B644779A}" type="datetimeFigureOut">
              <a:rPr lang="en-US" smtClean="0"/>
              <a:t>1/21/21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217BF-27AE-3D4D-91C6-7C854D0B6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68372-FCA8-B941-A3C7-781A4C5B4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98204-C5D3-FC45-B391-E0BE91FA1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4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8274F-8587-C944-A2B3-C17C4160F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CEBAE6-ED47-EB40-8041-0C3DD5E358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C9C60-FCC5-7C46-AF2E-3FA3938E9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6B6612-1BBE-4845-B2BC-B87152A5F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D6B2-8036-6E4B-B8A1-6618B644779A}" type="datetimeFigureOut">
              <a:rPr lang="en-US" smtClean="0"/>
              <a:t>1/21/21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FD6276-4954-444E-9CA7-F05630657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95C26-6B26-E947-8516-6386AED82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98204-C5D3-FC45-B391-E0BE91FA1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472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6DFAB6-AAE1-D54B-A588-5FDF73432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4B9DA-323D-C744-A123-BA9266352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E19B5-93CB-F949-87FA-BE2F24C891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ED6B2-8036-6E4B-B8A1-6618B644779A}" type="datetimeFigureOut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EC908-91F8-E846-AF85-318EE56445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DF554-B038-1142-99A9-C9957957C4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98204-C5D3-FC45-B391-E0BE91FA1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645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93193-931F-184D-944C-6A4E30DC3E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Welcome to Physiological Plant Ecology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2D52C2-06AE-5F40-99E6-488B2BB187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January 21, 2021</a:t>
            </a:r>
          </a:p>
        </p:txBody>
      </p:sp>
    </p:spTree>
    <p:extLst>
      <p:ext uri="{BB962C8B-B14F-4D97-AF65-F5344CB8AC3E}">
        <p14:creationId xmlns:p14="http://schemas.microsoft.com/office/powerpoint/2010/main" val="3668809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58345-7FC8-6B48-B1E5-AA5F0BACA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 (from class “notes”)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F26A6-BA31-AE45-B218-09BF754A8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Introductions (in groups)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Pre-class questionnaire and discussion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Course structure, goals, and [syllabus](../Syllabus)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Discussion of semester outlook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Course website (https://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SmithEcophysLab</a:t>
            </a:r>
            <a:r>
              <a:rPr lang="en-US" dirty="0"/>
              <a:t>/ecophys_sp2021)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Finding and reading scientific literature</a:t>
            </a:r>
          </a:p>
        </p:txBody>
      </p:sp>
    </p:spTree>
    <p:extLst>
      <p:ext uri="{BB962C8B-B14F-4D97-AF65-F5344CB8AC3E}">
        <p14:creationId xmlns:p14="http://schemas.microsoft.com/office/powerpoint/2010/main" val="3003270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04058-A001-DB40-B971-B0A299EB8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(from class “notes”)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EC2CF-17B7-2D41-9BE2-0113677CC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Navigate to course website and familiarize yourself with the structure.</a:t>
            </a:r>
          </a:p>
          <a:p>
            <a:pPr lvl="1"/>
            <a:r>
              <a:rPr lang="en-US" dirty="0"/>
              <a:t>Contact Dr. Smith (</a:t>
            </a:r>
            <a:r>
              <a:rPr lang="en-US" dirty="0" err="1"/>
              <a:t>nick.smith@ttu.edu</a:t>
            </a:r>
            <a:r>
              <a:rPr lang="en-US" dirty="0"/>
              <a:t>) if you have any issues.</a:t>
            </a:r>
          </a:p>
          <a:p>
            <a:r>
              <a:rPr lang="en-US" dirty="0"/>
              <a:t>Read over the Syllabus</a:t>
            </a:r>
          </a:p>
          <a:p>
            <a:r>
              <a:rPr lang="en-US" dirty="0"/>
              <a:t>Read Chapin (2003). The full citation and link can be found in the Readings folder</a:t>
            </a:r>
          </a:p>
          <a:p>
            <a:r>
              <a:rPr lang="en-US" dirty="0"/>
              <a:t>Complete reading feedback </a:t>
            </a:r>
            <a:r>
              <a:rPr lang="en-US"/>
              <a:t>for Chapin (2003)</a:t>
            </a:r>
            <a:endParaRPr lang="en-US" dirty="0"/>
          </a:p>
          <a:p>
            <a:r>
              <a:rPr lang="en-US" dirty="0"/>
              <a:t>Practice searching for scientific literature using Google Scholar and Web of Science (through the TTU libraries)</a:t>
            </a:r>
          </a:p>
          <a:p>
            <a:r>
              <a:rPr lang="en-US" dirty="0"/>
              <a:t>Download book</a:t>
            </a:r>
          </a:p>
          <a:p>
            <a:pPr lvl="1"/>
            <a:r>
              <a:rPr lang="en-US" dirty="0"/>
              <a:t>Plant Physiological Ecology (2nd Edition; 2008) by Lambers, Chapin, and Pons</a:t>
            </a:r>
          </a:p>
          <a:p>
            <a:r>
              <a:rPr lang="en-US" dirty="0"/>
              <a:t>Buy book (optional)</a:t>
            </a:r>
          </a:p>
          <a:p>
            <a:pPr lvl="1"/>
            <a:r>
              <a:rPr lang="en-US" dirty="0"/>
              <a:t>Plant Physiology and Development (6th Edition) by Taiz, Ziegler, Moller, and Murphy</a:t>
            </a:r>
          </a:p>
        </p:txBody>
      </p:sp>
    </p:spTree>
    <p:extLst>
      <p:ext uri="{BB962C8B-B14F-4D97-AF65-F5344CB8AC3E}">
        <p14:creationId xmlns:p14="http://schemas.microsoft.com/office/powerpoint/2010/main" val="3880109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185</Words>
  <Application>Microsoft Macintosh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Welcome to Physiological Plant Ecology</vt:lpstr>
      <vt:lpstr>Today’s agenda (from class “notes”)</vt:lpstr>
      <vt:lpstr>Homework (from class “notes”)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Physiological Plant Ecology</dc:title>
  <dc:creator>Smith, Nick</dc:creator>
  <cp:lastModifiedBy>Smith, Nick</cp:lastModifiedBy>
  <cp:revision>6</cp:revision>
  <dcterms:created xsi:type="dcterms:W3CDTF">2021-01-19T16:08:51Z</dcterms:created>
  <dcterms:modified xsi:type="dcterms:W3CDTF">2021-01-21T18:41:54Z</dcterms:modified>
</cp:coreProperties>
</file>