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4E72A-F213-4D16-816B-549DA5BD20D0}" v="25" dt="2025-04-22T17:07:23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34" autoAdjust="0"/>
  </p:normalViewPr>
  <p:slideViewPr>
    <p:cSldViewPr snapToGrid="0">
      <p:cViewPr>
        <p:scale>
          <a:sx n="70" d="100"/>
          <a:sy n="70" d="100"/>
        </p:scale>
        <p:origin x="215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Monika" userId="c4372ad9-147c-4f4d-beff-3d460b2cf228" providerId="ADAL" clId="{9CE4E72A-F213-4D16-816B-549DA5BD20D0}"/>
    <pc:docChg chg="undo custSel addSld delSld modSld sldOrd">
      <pc:chgData name="Kelley, Monika" userId="c4372ad9-147c-4f4d-beff-3d460b2cf228" providerId="ADAL" clId="{9CE4E72A-F213-4D16-816B-549DA5BD20D0}" dt="2025-04-22T17:07:27.621" v="4434" actId="1076"/>
      <pc:docMkLst>
        <pc:docMk/>
      </pc:docMkLst>
      <pc:sldChg chg="modSp mod">
        <pc:chgData name="Kelley, Monika" userId="c4372ad9-147c-4f4d-beff-3d460b2cf228" providerId="ADAL" clId="{9CE4E72A-F213-4D16-816B-549DA5BD20D0}" dt="2025-04-22T15:49:24.796" v="208" actId="1076"/>
        <pc:sldMkLst>
          <pc:docMk/>
          <pc:sldMk cId="3236554550" sldId="256"/>
        </pc:sldMkLst>
        <pc:spChg chg="mod">
          <ac:chgData name="Kelley, Monika" userId="c4372ad9-147c-4f4d-beff-3d460b2cf228" providerId="ADAL" clId="{9CE4E72A-F213-4D16-816B-549DA5BD20D0}" dt="2025-04-22T15:49:14.543" v="206" actId="6559"/>
          <ac:spMkLst>
            <pc:docMk/>
            <pc:sldMk cId="3236554550" sldId="256"/>
            <ac:spMk id="2" creationId="{D9479727-3E64-F65F-9F05-506ACC2E7933}"/>
          </ac:spMkLst>
        </pc:spChg>
        <pc:spChg chg="mod">
          <ac:chgData name="Kelley, Monika" userId="c4372ad9-147c-4f4d-beff-3d460b2cf228" providerId="ADAL" clId="{9CE4E72A-F213-4D16-816B-549DA5BD20D0}" dt="2025-04-22T15:49:24.796" v="208" actId="1076"/>
          <ac:spMkLst>
            <pc:docMk/>
            <pc:sldMk cId="3236554550" sldId="256"/>
            <ac:spMk id="3" creationId="{5D8A7DF5-1908-5CD0-A4FA-2FAC16E45E9C}"/>
          </ac:spMkLst>
        </pc:spChg>
      </pc:sldChg>
      <pc:sldChg chg="modSp mod">
        <pc:chgData name="Kelley, Monika" userId="c4372ad9-147c-4f4d-beff-3d460b2cf228" providerId="ADAL" clId="{9CE4E72A-F213-4D16-816B-549DA5BD20D0}" dt="2025-04-22T16:14:49.825" v="1420" actId="207"/>
        <pc:sldMkLst>
          <pc:docMk/>
          <pc:sldMk cId="18395191" sldId="257"/>
        </pc:sldMkLst>
        <pc:spChg chg="mod">
          <ac:chgData name="Kelley, Monika" userId="c4372ad9-147c-4f4d-beff-3d460b2cf228" providerId="ADAL" clId="{9CE4E72A-F213-4D16-816B-549DA5BD20D0}" dt="2025-04-22T16:14:32.867" v="1419" actId="207"/>
          <ac:spMkLst>
            <pc:docMk/>
            <pc:sldMk cId="18395191" sldId="257"/>
            <ac:spMk id="2" creationId="{4E91C55A-6167-E059-C732-7F7AA286435A}"/>
          </ac:spMkLst>
        </pc:spChg>
        <pc:spChg chg="mod">
          <ac:chgData name="Kelley, Monika" userId="c4372ad9-147c-4f4d-beff-3d460b2cf228" providerId="ADAL" clId="{9CE4E72A-F213-4D16-816B-549DA5BD20D0}" dt="2025-04-22T16:14:49.825" v="1420" actId="207"/>
          <ac:spMkLst>
            <pc:docMk/>
            <pc:sldMk cId="18395191" sldId="257"/>
            <ac:spMk id="3" creationId="{073314F6-1882-DEA5-9159-9EC0911DC4EA}"/>
          </ac:spMkLst>
        </pc:spChg>
      </pc:sldChg>
      <pc:sldChg chg="modSp mod">
        <pc:chgData name="Kelley, Monika" userId="c4372ad9-147c-4f4d-beff-3d460b2cf228" providerId="ADAL" clId="{9CE4E72A-F213-4D16-816B-549DA5BD20D0}" dt="2025-04-22T16:14:58.912" v="1422" actId="113"/>
        <pc:sldMkLst>
          <pc:docMk/>
          <pc:sldMk cId="3332489854" sldId="258"/>
        </pc:sldMkLst>
        <pc:spChg chg="mod">
          <ac:chgData name="Kelley, Monika" userId="c4372ad9-147c-4f4d-beff-3d460b2cf228" providerId="ADAL" clId="{9CE4E72A-F213-4D16-816B-549DA5BD20D0}" dt="2025-04-22T16:14:58.912" v="1422" actId="113"/>
          <ac:spMkLst>
            <pc:docMk/>
            <pc:sldMk cId="3332489854" sldId="258"/>
            <ac:spMk id="2" creationId="{E00C2390-CE18-4EE1-37C6-8DFCC13F9675}"/>
          </ac:spMkLst>
        </pc:spChg>
        <pc:spChg chg="mod">
          <ac:chgData name="Kelley, Monika" userId="c4372ad9-147c-4f4d-beff-3d460b2cf228" providerId="ADAL" clId="{9CE4E72A-F213-4D16-816B-549DA5BD20D0}" dt="2025-04-22T15:48:17.303" v="153" actId="20577"/>
          <ac:spMkLst>
            <pc:docMk/>
            <pc:sldMk cId="3332489854" sldId="258"/>
            <ac:spMk id="4" creationId="{7AF0A8D8-1AA6-65BC-8751-9BAD404A3B9C}"/>
          </ac:spMkLst>
        </pc:spChg>
        <pc:spChg chg="mod">
          <ac:chgData name="Kelley, Monika" userId="c4372ad9-147c-4f4d-beff-3d460b2cf228" providerId="ADAL" clId="{9CE4E72A-F213-4D16-816B-549DA5BD20D0}" dt="2025-04-22T15:48:27.308" v="188" actId="20577"/>
          <ac:spMkLst>
            <pc:docMk/>
            <pc:sldMk cId="3332489854" sldId="258"/>
            <ac:spMk id="6" creationId="{AFB354C6-BEB0-035C-8B41-8ADB065D3FB4}"/>
          </ac:spMkLst>
        </pc:spChg>
      </pc:sldChg>
      <pc:sldChg chg="addSp delSp modSp new del mod">
        <pc:chgData name="Kelley, Monika" userId="c4372ad9-147c-4f4d-beff-3d460b2cf228" providerId="ADAL" clId="{9CE4E72A-F213-4D16-816B-549DA5BD20D0}" dt="2025-04-22T16:23:52.632" v="2193" actId="47"/>
        <pc:sldMkLst>
          <pc:docMk/>
          <pc:sldMk cId="1543223749" sldId="259"/>
        </pc:sldMkLst>
        <pc:spChg chg="mod">
          <ac:chgData name="Kelley, Monika" userId="c4372ad9-147c-4f4d-beff-3d460b2cf228" providerId="ADAL" clId="{9CE4E72A-F213-4D16-816B-549DA5BD20D0}" dt="2025-04-22T16:21:16.990" v="2089" actId="20577"/>
          <ac:spMkLst>
            <pc:docMk/>
            <pc:sldMk cId="1543223749" sldId="259"/>
            <ac:spMk id="2" creationId="{93AEE74E-784C-2AB3-9287-7CFE8EE04EAD}"/>
          </ac:spMkLst>
        </pc:spChg>
        <pc:spChg chg="mod">
          <ac:chgData name="Kelley, Monika" userId="c4372ad9-147c-4f4d-beff-3d460b2cf228" providerId="ADAL" clId="{9CE4E72A-F213-4D16-816B-549DA5BD20D0}" dt="2025-04-22T16:22:15.140" v="2143" actId="14100"/>
          <ac:spMkLst>
            <pc:docMk/>
            <pc:sldMk cId="1543223749" sldId="259"/>
            <ac:spMk id="3" creationId="{512266DF-E286-E967-2BE9-EB4C62D9D474}"/>
          </ac:spMkLst>
        </pc:spChg>
        <pc:spChg chg="add del mod">
          <ac:chgData name="Kelley, Monika" userId="c4372ad9-147c-4f4d-beff-3d460b2cf228" providerId="ADAL" clId="{9CE4E72A-F213-4D16-816B-549DA5BD20D0}" dt="2025-04-22T16:22:13.029" v="2142" actId="20577"/>
          <ac:spMkLst>
            <pc:docMk/>
            <pc:sldMk cId="1543223749" sldId="259"/>
            <ac:spMk id="4" creationId="{5876F0D3-07C1-4211-B97E-E26193A518B0}"/>
          </ac:spMkLst>
        </pc:spChg>
        <pc:picChg chg="add mod">
          <ac:chgData name="Kelley, Monika" userId="c4372ad9-147c-4f4d-beff-3d460b2cf228" providerId="ADAL" clId="{9CE4E72A-F213-4D16-816B-549DA5BD20D0}" dt="2025-04-22T16:22:31.378" v="2146" actId="1076"/>
          <ac:picMkLst>
            <pc:docMk/>
            <pc:sldMk cId="1543223749" sldId="259"/>
            <ac:picMk id="5" creationId="{70B4C77C-B9D5-8F3E-BE06-D5AC5CD3C367}"/>
          </ac:picMkLst>
        </pc:picChg>
      </pc:sldChg>
      <pc:sldChg chg="addSp delSp modSp new mod modNotesTx">
        <pc:chgData name="Kelley, Monika" userId="c4372ad9-147c-4f4d-beff-3d460b2cf228" providerId="ADAL" clId="{9CE4E72A-F213-4D16-816B-549DA5BD20D0}" dt="2025-04-22T16:20:53.291" v="2075" actId="1076"/>
        <pc:sldMkLst>
          <pc:docMk/>
          <pc:sldMk cId="3311115779" sldId="260"/>
        </pc:sldMkLst>
        <pc:spChg chg="mod">
          <ac:chgData name="Kelley, Monika" userId="c4372ad9-147c-4f4d-beff-3d460b2cf228" providerId="ADAL" clId="{9CE4E72A-F213-4D16-816B-549DA5BD20D0}" dt="2025-04-22T15:48:39.164" v="191" actId="14100"/>
          <ac:spMkLst>
            <pc:docMk/>
            <pc:sldMk cId="3311115779" sldId="260"/>
            <ac:spMk id="2" creationId="{42AB9A97-5B00-509A-79C4-937EE2C63C92}"/>
          </ac:spMkLst>
        </pc:spChg>
        <pc:spChg chg="mod">
          <ac:chgData name="Kelley, Monika" userId="c4372ad9-147c-4f4d-beff-3d460b2cf228" providerId="ADAL" clId="{9CE4E72A-F213-4D16-816B-549DA5BD20D0}" dt="2025-04-22T16:20:47.169" v="2073" actId="20577"/>
          <ac:spMkLst>
            <pc:docMk/>
            <pc:sldMk cId="3311115779" sldId="260"/>
            <ac:spMk id="3" creationId="{359CC542-F6E7-8921-7B11-1A9668885A5B}"/>
          </ac:spMkLst>
        </pc:spChg>
        <pc:spChg chg="add del mod">
          <ac:chgData name="Kelley, Monika" userId="c4372ad9-147c-4f4d-beff-3d460b2cf228" providerId="ADAL" clId="{9CE4E72A-F213-4D16-816B-549DA5BD20D0}" dt="2025-04-22T15:50:28.912" v="214" actId="478"/>
          <ac:spMkLst>
            <pc:docMk/>
            <pc:sldMk cId="3311115779" sldId="260"/>
            <ac:spMk id="4" creationId="{33F54FC6-109D-71B2-523F-43745B7FDE4D}"/>
          </ac:spMkLst>
        </pc:spChg>
        <pc:spChg chg="add mod">
          <ac:chgData name="Kelley, Monika" userId="c4372ad9-147c-4f4d-beff-3d460b2cf228" providerId="ADAL" clId="{9CE4E72A-F213-4D16-816B-549DA5BD20D0}" dt="2025-04-22T16:15:19.807" v="1424" actId="2085"/>
          <ac:spMkLst>
            <pc:docMk/>
            <pc:sldMk cId="3311115779" sldId="260"/>
            <ac:spMk id="11" creationId="{37DEE41E-76E3-D672-A5A3-F78DEC8FA3FE}"/>
          </ac:spMkLst>
        </pc:spChg>
        <pc:picChg chg="add mod">
          <ac:chgData name="Kelley, Monika" userId="c4372ad9-147c-4f4d-beff-3d460b2cf228" providerId="ADAL" clId="{9CE4E72A-F213-4D16-816B-549DA5BD20D0}" dt="2025-04-22T16:20:53.291" v="2075" actId="1076"/>
          <ac:picMkLst>
            <pc:docMk/>
            <pc:sldMk cId="3311115779" sldId="260"/>
            <ac:picMk id="6" creationId="{20C36E53-6E47-BB9E-69DD-4DC216494E1C}"/>
          </ac:picMkLst>
        </pc:picChg>
        <pc:picChg chg="add mod">
          <ac:chgData name="Kelley, Monika" userId="c4372ad9-147c-4f4d-beff-3d460b2cf228" providerId="ADAL" clId="{9CE4E72A-F213-4D16-816B-549DA5BD20D0}" dt="2025-04-22T16:14:23.320" v="1418" actId="207"/>
          <ac:picMkLst>
            <pc:docMk/>
            <pc:sldMk cId="3311115779" sldId="260"/>
            <ac:picMk id="8" creationId="{506D52F7-6DA4-FDC8-4705-B4ED3C157C63}"/>
          </ac:picMkLst>
        </pc:picChg>
        <pc:picChg chg="add del mod">
          <ac:chgData name="Kelley, Monika" userId="c4372ad9-147c-4f4d-beff-3d460b2cf228" providerId="ADAL" clId="{9CE4E72A-F213-4D16-816B-549DA5BD20D0}" dt="2025-04-22T16:13:00.710" v="1406" actId="478"/>
          <ac:picMkLst>
            <pc:docMk/>
            <pc:sldMk cId="3311115779" sldId="260"/>
            <ac:picMk id="10" creationId="{BF45BE93-946B-2092-BB2D-BCEE6CE3ECAE}"/>
          </ac:picMkLst>
        </pc:picChg>
      </pc:sldChg>
      <pc:sldChg chg="addSp delSp modSp new mod">
        <pc:chgData name="Kelley, Monika" userId="c4372ad9-147c-4f4d-beff-3d460b2cf228" providerId="ADAL" clId="{9CE4E72A-F213-4D16-816B-549DA5BD20D0}" dt="2025-04-22T17:03:58.890" v="4368" actId="1076"/>
        <pc:sldMkLst>
          <pc:docMk/>
          <pc:sldMk cId="1566745381" sldId="261"/>
        </pc:sldMkLst>
        <pc:picChg chg="add del mod modCrop">
          <ac:chgData name="Kelley, Monika" userId="c4372ad9-147c-4f4d-beff-3d460b2cf228" providerId="ADAL" clId="{9CE4E72A-F213-4D16-816B-549DA5BD20D0}" dt="2025-04-22T16:38:16.150" v="2825" actId="478"/>
          <ac:picMkLst>
            <pc:docMk/>
            <pc:sldMk cId="1566745381" sldId="261"/>
            <ac:picMk id="3" creationId="{1232E43E-69B8-248E-7521-B3E34F71B0D4}"/>
          </ac:picMkLst>
        </pc:picChg>
        <pc:picChg chg="add del mod modCrop">
          <ac:chgData name="Kelley, Monika" userId="c4372ad9-147c-4f4d-beff-3d460b2cf228" providerId="ADAL" clId="{9CE4E72A-F213-4D16-816B-549DA5BD20D0}" dt="2025-04-22T16:38:12.375" v="2824" actId="478"/>
          <ac:picMkLst>
            <pc:docMk/>
            <pc:sldMk cId="1566745381" sldId="261"/>
            <ac:picMk id="4" creationId="{CF66E0C5-3DA4-71BA-06CA-D36679B4710E}"/>
          </ac:picMkLst>
        </pc:picChg>
        <pc:picChg chg="add del mod">
          <ac:chgData name="Kelley, Monika" userId="c4372ad9-147c-4f4d-beff-3d460b2cf228" providerId="ADAL" clId="{9CE4E72A-F213-4D16-816B-549DA5BD20D0}" dt="2025-04-22T17:03:35.079" v="4353" actId="478"/>
          <ac:picMkLst>
            <pc:docMk/>
            <pc:sldMk cId="1566745381" sldId="261"/>
            <ac:picMk id="6" creationId="{15F55DE6-CEB2-E8C0-D3BA-389A1E0C7098}"/>
          </ac:picMkLst>
        </pc:picChg>
        <pc:picChg chg="add mod">
          <ac:chgData name="Kelley, Monika" userId="c4372ad9-147c-4f4d-beff-3d460b2cf228" providerId="ADAL" clId="{9CE4E72A-F213-4D16-816B-549DA5BD20D0}" dt="2025-04-22T17:03:58.890" v="4368" actId="1076"/>
          <ac:picMkLst>
            <pc:docMk/>
            <pc:sldMk cId="1566745381" sldId="261"/>
            <ac:picMk id="8" creationId="{333DD85A-8A66-860A-66B6-D621BF073377}"/>
          </ac:picMkLst>
        </pc:picChg>
      </pc:sldChg>
      <pc:sldChg chg="addSp modSp new del mod">
        <pc:chgData name="Kelley, Monika" userId="c4372ad9-147c-4f4d-beff-3d460b2cf228" providerId="ADAL" clId="{9CE4E72A-F213-4D16-816B-549DA5BD20D0}" dt="2025-04-22T16:30:04.781" v="2526" actId="47"/>
        <pc:sldMkLst>
          <pc:docMk/>
          <pc:sldMk cId="2613502474" sldId="262"/>
        </pc:sldMkLst>
        <pc:spChg chg="mod">
          <ac:chgData name="Kelley, Monika" userId="c4372ad9-147c-4f4d-beff-3d460b2cf228" providerId="ADAL" clId="{9CE4E72A-F213-4D16-816B-549DA5BD20D0}" dt="2025-04-22T16:23:00.494" v="2167" actId="14100"/>
          <ac:spMkLst>
            <pc:docMk/>
            <pc:sldMk cId="2613502474" sldId="262"/>
            <ac:spMk id="2" creationId="{E6276BEF-8201-1EB4-B334-339138012EEB}"/>
          </ac:spMkLst>
        </pc:spChg>
        <pc:spChg chg="mod">
          <ac:chgData name="Kelley, Monika" userId="c4372ad9-147c-4f4d-beff-3d460b2cf228" providerId="ADAL" clId="{9CE4E72A-F213-4D16-816B-549DA5BD20D0}" dt="2025-04-22T16:22:45.093" v="2160" actId="1076"/>
          <ac:spMkLst>
            <pc:docMk/>
            <pc:sldMk cId="2613502474" sldId="262"/>
            <ac:spMk id="3" creationId="{FDE9CC39-BDCD-3280-AFBB-D18BC3EB49D6}"/>
          </ac:spMkLst>
        </pc:spChg>
        <pc:spChg chg="mod">
          <ac:chgData name="Kelley, Monika" userId="c4372ad9-147c-4f4d-beff-3d460b2cf228" providerId="ADAL" clId="{9CE4E72A-F213-4D16-816B-549DA5BD20D0}" dt="2025-04-22T16:22:57.950" v="2166" actId="1076"/>
          <ac:spMkLst>
            <pc:docMk/>
            <pc:sldMk cId="2613502474" sldId="262"/>
            <ac:spMk id="4" creationId="{8C5CFA59-93F4-7A28-8540-54A61384625A}"/>
          </ac:spMkLst>
        </pc:spChg>
        <pc:spChg chg="mod">
          <ac:chgData name="Kelley, Monika" userId="c4372ad9-147c-4f4d-beff-3d460b2cf228" providerId="ADAL" clId="{9CE4E72A-F213-4D16-816B-549DA5BD20D0}" dt="2025-04-22T16:22:45.093" v="2160" actId="1076"/>
          <ac:spMkLst>
            <pc:docMk/>
            <pc:sldMk cId="2613502474" sldId="262"/>
            <ac:spMk id="5" creationId="{37A286D5-EA0C-691A-C95B-CC885CCFE17E}"/>
          </ac:spMkLst>
        </pc:spChg>
        <pc:spChg chg="mod">
          <ac:chgData name="Kelley, Monika" userId="c4372ad9-147c-4f4d-beff-3d460b2cf228" providerId="ADAL" clId="{9CE4E72A-F213-4D16-816B-549DA5BD20D0}" dt="2025-04-22T16:22:57.950" v="2166" actId="1076"/>
          <ac:spMkLst>
            <pc:docMk/>
            <pc:sldMk cId="2613502474" sldId="262"/>
            <ac:spMk id="6" creationId="{86FBBEE2-C8BC-F413-F683-1CC2D6CC0102}"/>
          </ac:spMkLst>
        </pc:spChg>
        <pc:picChg chg="add mod">
          <ac:chgData name="Kelley, Monika" userId="c4372ad9-147c-4f4d-beff-3d460b2cf228" providerId="ADAL" clId="{9CE4E72A-F213-4D16-816B-549DA5BD20D0}" dt="2025-04-22T16:23:07.278" v="2168" actId="1076"/>
          <ac:picMkLst>
            <pc:docMk/>
            <pc:sldMk cId="2613502474" sldId="262"/>
            <ac:picMk id="7" creationId="{19D1693A-C58D-487F-2DBD-95673657DE42}"/>
          </ac:picMkLst>
        </pc:picChg>
      </pc:sldChg>
      <pc:sldChg chg="modSp add del mod">
        <pc:chgData name="Kelley, Monika" userId="c4372ad9-147c-4f4d-beff-3d460b2cf228" providerId="ADAL" clId="{9CE4E72A-F213-4D16-816B-549DA5BD20D0}" dt="2025-04-22T16:30:28.777" v="2542" actId="2696"/>
        <pc:sldMkLst>
          <pc:docMk/>
          <pc:sldMk cId="240341457" sldId="263"/>
        </pc:sldMkLst>
        <pc:spChg chg="mod">
          <ac:chgData name="Kelley, Monika" userId="c4372ad9-147c-4f4d-beff-3d460b2cf228" providerId="ADAL" clId="{9CE4E72A-F213-4D16-816B-549DA5BD20D0}" dt="2025-04-22T16:23:43.822" v="2182" actId="20577"/>
          <ac:spMkLst>
            <pc:docMk/>
            <pc:sldMk cId="240341457" sldId="263"/>
            <ac:spMk id="3" creationId="{1BDC9F9B-FC68-978B-4186-12254D3A8586}"/>
          </ac:spMkLst>
        </pc:spChg>
        <pc:spChg chg="mod">
          <ac:chgData name="Kelley, Monika" userId="c4372ad9-147c-4f4d-beff-3d460b2cf228" providerId="ADAL" clId="{9CE4E72A-F213-4D16-816B-549DA5BD20D0}" dt="2025-04-22T16:23:47.215" v="2191" actId="20577"/>
          <ac:spMkLst>
            <pc:docMk/>
            <pc:sldMk cId="240341457" sldId="263"/>
            <ac:spMk id="5" creationId="{E5A7CA5C-7A97-C494-DBCF-47D7A7338270}"/>
          </ac:spMkLst>
        </pc:spChg>
        <pc:spChg chg="mod">
          <ac:chgData name="Kelley, Monika" userId="c4372ad9-147c-4f4d-beff-3d460b2cf228" providerId="ADAL" clId="{9CE4E72A-F213-4D16-816B-549DA5BD20D0}" dt="2025-04-22T16:24:04.841" v="2195" actId="242"/>
          <ac:spMkLst>
            <pc:docMk/>
            <pc:sldMk cId="240341457" sldId="263"/>
            <ac:spMk id="6" creationId="{9C41F4BE-4109-B72F-130D-1F13363A8489}"/>
          </ac:spMkLst>
        </pc:spChg>
      </pc:sldChg>
      <pc:sldChg chg="add del">
        <pc:chgData name="Kelley, Monika" userId="c4372ad9-147c-4f4d-beff-3d460b2cf228" providerId="ADAL" clId="{9CE4E72A-F213-4D16-816B-549DA5BD20D0}" dt="2025-04-22T16:24:08.415" v="2196" actId="2696"/>
        <pc:sldMkLst>
          <pc:docMk/>
          <pc:sldMk cId="462517754" sldId="264"/>
        </pc:sldMkLst>
      </pc:sldChg>
      <pc:sldChg chg="modSp add mod ord">
        <pc:chgData name="Kelley, Monika" userId="c4372ad9-147c-4f4d-beff-3d460b2cf228" providerId="ADAL" clId="{9CE4E72A-F213-4D16-816B-549DA5BD20D0}" dt="2025-04-22T16:53:53.222" v="4337" actId="255"/>
        <pc:sldMkLst>
          <pc:docMk/>
          <pc:sldMk cId="4087196676" sldId="264"/>
        </pc:sldMkLst>
        <pc:spChg chg="mod">
          <ac:chgData name="Kelley, Monika" userId="c4372ad9-147c-4f4d-beff-3d460b2cf228" providerId="ADAL" clId="{9CE4E72A-F213-4D16-816B-549DA5BD20D0}" dt="2025-04-22T16:31:49.024" v="2623" actId="20577"/>
          <ac:spMkLst>
            <pc:docMk/>
            <pc:sldMk cId="4087196676" sldId="264"/>
            <ac:spMk id="2" creationId="{368ED0E2-9D60-2D7C-26B6-76DA207B1818}"/>
          </ac:spMkLst>
        </pc:spChg>
        <pc:spChg chg="mod">
          <ac:chgData name="Kelley, Monika" userId="c4372ad9-147c-4f4d-beff-3d460b2cf228" providerId="ADAL" clId="{9CE4E72A-F213-4D16-816B-549DA5BD20D0}" dt="2025-04-22T16:25:54.563" v="2315" actId="1076"/>
          <ac:spMkLst>
            <pc:docMk/>
            <pc:sldMk cId="4087196676" sldId="264"/>
            <ac:spMk id="3" creationId="{AA445E49-B37E-3AD9-9645-10DC1B2E4E7B}"/>
          </ac:spMkLst>
        </pc:spChg>
        <pc:spChg chg="mod">
          <ac:chgData name="Kelley, Monika" userId="c4372ad9-147c-4f4d-beff-3d460b2cf228" providerId="ADAL" clId="{9CE4E72A-F213-4D16-816B-549DA5BD20D0}" dt="2025-04-22T16:30:24.421" v="2541" actId="20577"/>
          <ac:spMkLst>
            <pc:docMk/>
            <pc:sldMk cId="4087196676" sldId="264"/>
            <ac:spMk id="4" creationId="{65932862-1C02-731C-34B8-045B9094E239}"/>
          </ac:spMkLst>
        </pc:spChg>
        <pc:spChg chg="mod">
          <ac:chgData name="Kelley, Monika" userId="c4372ad9-147c-4f4d-beff-3d460b2cf228" providerId="ADAL" clId="{9CE4E72A-F213-4D16-816B-549DA5BD20D0}" dt="2025-04-22T16:26:05.511" v="2317" actId="1076"/>
          <ac:spMkLst>
            <pc:docMk/>
            <pc:sldMk cId="4087196676" sldId="264"/>
            <ac:spMk id="5" creationId="{1CCBA979-475D-0833-3897-1E1746C7BF92}"/>
          </ac:spMkLst>
        </pc:spChg>
        <pc:spChg chg="mod">
          <ac:chgData name="Kelley, Monika" userId="c4372ad9-147c-4f4d-beff-3d460b2cf228" providerId="ADAL" clId="{9CE4E72A-F213-4D16-816B-549DA5BD20D0}" dt="2025-04-22T16:53:53.222" v="4337" actId="255"/>
          <ac:spMkLst>
            <pc:docMk/>
            <pc:sldMk cId="4087196676" sldId="264"/>
            <ac:spMk id="6" creationId="{23F54227-927A-F91C-377A-20625D60A0F3}"/>
          </ac:spMkLst>
        </pc:spChg>
        <pc:picChg chg="mod">
          <ac:chgData name="Kelley, Monika" userId="c4372ad9-147c-4f4d-beff-3d460b2cf228" providerId="ADAL" clId="{9CE4E72A-F213-4D16-816B-549DA5BD20D0}" dt="2025-04-22T16:31:04.675" v="2551" actId="1076"/>
          <ac:picMkLst>
            <pc:docMk/>
            <pc:sldMk cId="4087196676" sldId="264"/>
            <ac:picMk id="7" creationId="{7F5362B6-EAAA-8162-E477-1866DB16CD5B}"/>
          </ac:picMkLst>
        </pc:picChg>
      </pc:sldChg>
      <pc:sldChg chg="addSp delSp modSp add mod">
        <pc:chgData name="Kelley, Monika" userId="c4372ad9-147c-4f4d-beff-3d460b2cf228" providerId="ADAL" clId="{9CE4E72A-F213-4D16-816B-549DA5BD20D0}" dt="2025-04-22T16:39:47.285" v="2862" actId="113"/>
        <pc:sldMkLst>
          <pc:docMk/>
          <pc:sldMk cId="36203040" sldId="265"/>
        </pc:sldMkLst>
        <pc:spChg chg="mod">
          <ac:chgData name="Kelley, Monika" userId="c4372ad9-147c-4f4d-beff-3d460b2cf228" providerId="ADAL" clId="{9CE4E72A-F213-4D16-816B-549DA5BD20D0}" dt="2025-04-22T16:31:56.870" v="2628" actId="20577"/>
          <ac:spMkLst>
            <pc:docMk/>
            <pc:sldMk cId="36203040" sldId="265"/>
            <ac:spMk id="2" creationId="{893E62F4-F23F-9D46-5A87-6B56B8EB99A6}"/>
          </ac:spMkLst>
        </pc:spChg>
        <pc:spChg chg="add del mod">
          <ac:chgData name="Kelley, Monika" userId="c4372ad9-147c-4f4d-beff-3d460b2cf228" providerId="ADAL" clId="{9CE4E72A-F213-4D16-816B-549DA5BD20D0}" dt="2025-04-22T16:33:20.808" v="2652" actId="478"/>
          <ac:spMkLst>
            <pc:docMk/>
            <pc:sldMk cId="36203040" sldId="265"/>
            <ac:spMk id="4" creationId="{6EECC787-C033-363D-7E84-6DC080277098}"/>
          </ac:spMkLst>
        </pc:spChg>
        <pc:spChg chg="mod">
          <ac:chgData name="Kelley, Monika" userId="c4372ad9-147c-4f4d-beff-3d460b2cf228" providerId="ADAL" clId="{9CE4E72A-F213-4D16-816B-549DA5BD20D0}" dt="2025-04-22T16:39:47.285" v="2862" actId="113"/>
          <ac:spMkLst>
            <pc:docMk/>
            <pc:sldMk cId="36203040" sldId="265"/>
            <ac:spMk id="6" creationId="{3C987757-56B1-EF1B-54AB-0ADD9F88E5E3}"/>
          </ac:spMkLst>
        </pc:spChg>
        <pc:spChg chg="add del mod">
          <ac:chgData name="Kelley, Monika" userId="c4372ad9-147c-4f4d-beff-3d460b2cf228" providerId="ADAL" clId="{9CE4E72A-F213-4D16-816B-549DA5BD20D0}" dt="2025-04-22T16:32:49.065" v="2639" actId="11529"/>
          <ac:spMkLst>
            <pc:docMk/>
            <pc:sldMk cId="36203040" sldId="265"/>
            <ac:spMk id="12" creationId="{6779AFB7-14F5-9AA9-FC3B-759126B2D6CB}"/>
          </ac:spMkLst>
        </pc:spChg>
        <pc:spChg chg="add mod">
          <ac:chgData name="Kelley, Monika" userId="c4372ad9-147c-4f4d-beff-3d460b2cf228" providerId="ADAL" clId="{9CE4E72A-F213-4D16-816B-549DA5BD20D0}" dt="2025-04-22T16:34:50.820" v="2693" actId="164"/>
          <ac:spMkLst>
            <pc:docMk/>
            <pc:sldMk cId="36203040" sldId="265"/>
            <ac:spMk id="15" creationId="{E721B485-18A2-0444-397F-AED51600521A}"/>
          </ac:spMkLst>
        </pc:spChg>
        <pc:spChg chg="add mod">
          <ac:chgData name="Kelley, Monika" userId="c4372ad9-147c-4f4d-beff-3d460b2cf228" providerId="ADAL" clId="{9CE4E72A-F213-4D16-816B-549DA5BD20D0}" dt="2025-04-22T16:34:45.073" v="2692" actId="1076"/>
          <ac:spMkLst>
            <pc:docMk/>
            <pc:sldMk cId="36203040" sldId="265"/>
            <ac:spMk id="16" creationId="{C5C7804B-FAF2-91CC-97EA-7EAF4CE418A3}"/>
          </ac:spMkLst>
        </pc:spChg>
        <pc:spChg chg="add mod">
          <ac:chgData name="Kelley, Monika" userId="c4372ad9-147c-4f4d-beff-3d460b2cf228" providerId="ADAL" clId="{9CE4E72A-F213-4D16-816B-549DA5BD20D0}" dt="2025-04-22T16:38:57.127" v="2856" actId="20577"/>
          <ac:spMkLst>
            <pc:docMk/>
            <pc:sldMk cId="36203040" sldId="265"/>
            <ac:spMk id="18" creationId="{69BBFB67-7BBF-38A0-25A7-A78D9FBB2F2E}"/>
          </ac:spMkLst>
        </pc:spChg>
        <pc:grpChg chg="add mod">
          <ac:chgData name="Kelley, Monika" userId="c4372ad9-147c-4f4d-beff-3d460b2cf228" providerId="ADAL" clId="{9CE4E72A-F213-4D16-816B-549DA5BD20D0}" dt="2025-04-22T16:36:43.555" v="2759" actId="1076"/>
          <ac:grpSpMkLst>
            <pc:docMk/>
            <pc:sldMk cId="36203040" sldId="265"/>
            <ac:grpSpMk id="17" creationId="{C39A9066-2A95-553C-EFC8-55C6B167CAFC}"/>
          </ac:grpSpMkLst>
        </pc:grpChg>
        <pc:picChg chg="del">
          <ac:chgData name="Kelley, Monika" userId="c4372ad9-147c-4f4d-beff-3d460b2cf228" providerId="ADAL" clId="{9CE4E72A-F213-4D16-816B-549DA5BD20D0}" dt="2025-04-22T16:30:49.805" v="2546" actId="478"/>
          <ac:picMkLst>
            <pc:docMk/>
            <pc:sldMk cId="36203040" sldId="265"/>
            <ac:picMk id="7" creationId="{492A9052-B19E-1EA6-6466-DFF23E03C91C}"/>
          </ac:picMkLst>
        </pc:picChg>
        <pc:picChg chg="add mod">
          <ac:chgData name="Kelley, Monika" userId="c4372ad9-147c-4f4d-beff-3d460b2cf228" providerId="ADAL" clId="{9CE4E72A-F213-4D16-816B-549DA5BD20D0}" dt="2025-04-22T16:31:02.233" v="2550" actId="1076"/>
          <ac:picMkLst>
            <pc:docMk/>
            <pc:sldMk cId="36203040" sldId="265"/>
            <ac:picMk id="8" creationId="{849AF577-3CFF-F196-3D94-48843C4593BA}"/>
          </ac:picMkLst>
        </pc:picChg>
        <pc:picChg chg="add mod modCrop">
          <ac:chgData name="Kelley, Monika" userId="c4372ad9-147c-4f4d-beff-3d460b2cf228" providerId="ADAL" clId="{9CE4E72A-F213-4D16-816B-549DA5BD20D0}" dt="2025-04-22T16:32:49.436" v="2640"/>
          <ac:picMkLst>
            <pc:docMk/>
            <pc:sldMk cId="36203040" sldId="265"/>
            <ac:picMk id="11" creationId="{831215E3-16D6-C745-28A4-B39A90ECA787}"/>
          </ac:picMkLst>
        </pc:picChg>
        <pc:picChg chg="add mod modCrop">
          <ac:chgData name="Kelley, Monika" userId="c4372ad9-147c-4f4d-beff-3d460b2cf228" providerId="ADAL" clId="{9CE4E72A-F213-4D16-816B-549DA5BD20D0}" dt="2025-04-22T16:36:47.093" v="2760" actId="1076"/>
          <ac:picMkLst>
            <pc:docMk/>
            <pc:sldMk cId="36203040" sldId="265"/>
            <ac:picMk id="13" creationId="{3F913837-A147-DDE9-5FB8-EA4D61110351}"/>
          </ac:picMkLst>
        </pc:picChg>
        <pc:picChg chg="add mod">
          <ac:chgData name="Kelley, Monika" userId="c4372ad9-147c-4f4d-beff-3d460b2cf228" providerId="ADAL" clId="{9CE4E72A-F213-4D16-816B-549DA5BD20D0}" dt="2025-04-22T16:34:50.820" v="2693" actId="164"/>
          <ac:picMkLst>
            <pc:docMk/>
            <pc:sldMk cId="36203040" sldId="265"/>
            <ac:picMk id="14" creationId="{265FDB65-F521-D52E-7FB3-90E93B03E1BA}"/>
          </ac:picMkLst>
        </pc:picChg>
      </pc:sldChg>
      <pc:sldChg chg="addSp delSp modSp add mod ord modNotesTx">
        <pc:chgData name="Kelley, Monika" userId="c4372ad9-147c-4f4d-beff-3d460b2cf228" providerId="ADAL" clId="{9CE4E72A-F213-4D16-816B-549DA5BD20D0}" dt="2025-04-22T16:45:16.871" v="3473" actId="20577"/>
        <pc:sldMkLst>
          <pc:docMk/>
          <pc:sldMk cId="3670708135" sldId="266"/>
        </pc:sldMkLst>
        <pc:spChg chg="mod">
          <ac:chgData name="Kelley, Monika" userId="c4372ad9-147c-4f4d-beff-3d460b2cf228" providerId="ADAL" clId="{9CE4E72A-F213-4D16-816B-549DA5BD20D0}" dt="2025-04-22T16:40:26.774" v="2898" actId="20577"/>
          <ac:spMkLst>
            <pc:docMk/>
            <pc:sldMk cId="3670708135" sldId="266"/>
            <ac:spMk id="2" creationId="{10E7A435-DC73-D4AC-2307-BD3EA480C934}"/>
          </ac:spMkLst>
        </pc:spChg>
        <pc:spChg chg="mod">
          <ac:chgData name="Kelley, Monika" userId="c4372ad9-147c-4f4d-beff-3d460b2cf228" providerId="ADAL" clId="{9CE4E72A-F213-4D16-816B-549DA5BD20D0}" dt="2025-04-22T16:42:27.215" v="3155" actId="20577"/>
          <ac:spMkLst>
            <pc:docMk/>
            <pc:sldMk cId="3670708135" sldId="266"/>
            <ac:spMk id="4" creationId="{2BF8623D-FEC1-6413-DF78-DB5CF2B6D445}"/>
          </ac:spMkLst>
        </pc:spChg>
        <pc:spChg chg="mod">
          <ac:chgData name="Kelley, Monika" userId="c4372ad9-147c-4f4d-beff-3d460b2cf228" providerId="ADAL" clId="{9CE4E72A-F213-4D16-816B-549DA5BD20D0}" dt="2025-04-22T16:41:42.328" v="2924" actId="20577"/>
          <ac:spMkLst>
            <pc:docMk/>
            <pc:sldMk cId="3670708135" sldId="266"/>
            <ac:spMk id="6" creationId="{06F28562-FA55-F951-6036-B9BE71C34DE4}"/>
          </ac:spMkLst>
        </pc:spChg>
        <pc:picChg chg="del">
          <ac:chgData name="Kelley, Monika" userId="c4372ad9-147c-4f4d-beff-3d460b2cf228" providerId="ADAL" clId="{9CE4E72A-F213-4D16-816B-549DA5BD20D0}" dt="2025-04-22T16:40:06.882" v="2867" actId="478"/>
          <ac:picMkLst>
            <pc:docMk/>
            <pc:sldMk cId="3670708135" sldId="266"/>
            <ac:picMk id="7" creationId="{CBD6195A-015D-93D6-5A95-29C98492A332}"/>
          </ac:picMkLst>
        </pc:picChg>
        <pc:picChg chg="add mod">
          <ac:chgData name="Kelley, Monika" userId="c4372ad9-147c-4f4d-beff-3d460b2cf228" providerId="ADAL" clId="{9CE4E72A-F213-4D16-816B-549DA5BD20D0}" dt="2025-04-22T16:40:11.040" v="2868"/>
          <ac:picMkLst>
            <pc:docMk/>
            <pc:sldMk cId="3670708135" sldId="266"/>
            <ac:picMk id="8" creationId="{C0529A46-A860-E54E-1143-F6297889DDDC}"/>
          </ac:picMkLst>
        </pc:picChg>
      </pc:sldChg>
      <pc:sldChg chg="addSp delSp modSp add mod">
        <pc:chgData name="Kelley, Monika" userId="c4372ad9-147c-4f4d-beff-3d460b2cf228" providerId="ADAL" clId="{9CE4E72A-F213-4D16-816B-549DA5BD20D0}" dt="2025-04-22T16:50:04.152" v="3838" actId="20577"/>
        <pc:sldMkLst>
          <pc:docMk/>
          <pc:sldMk cId="905696053" sldId="267"/>
        </pc:sldMkLst>
        <pc:spChg chg="mod">
          <ac:chgData name="Kelley, Monika" userId="c4372ad9-147c-4f4d-beff-3d460b2cf228" providerId="ADAL" clId="{9CE4E72A-F213-4D16-816B-549DA5BD20D0}" dt="2025-04-22T16:50:04.152" v="3838" actId="20577"/>
          <ac:spMkLst>
            <pc:docMk/>
            <pc:sldMk cId="905696053" sldId="267"/>
            <ac:spMk id="2" creationId="{2DC47966-223C-6781-C36D-EEF3A33876BF}"/>
          </ac:spMkLst>
        </pc:spChg>
        <pc:spChg chg="mod">
          <ac:chgData name="Kelley, Monika" userId="c4372ad9-147c-4f4d-beff-3d460b2cf228" providerId="ADAL" clId="{9CE4E72A-F213-4D16-816B-549DA5BD20D0}" dt="2025-04-22T16:49:40.270" v="3813" actId="20577"/>
          <ac:spMkLst>
            <pc:docMk/>
            <pc:sldMk cId="905696053" sldId="267"/>
            <ac:spMk id="4" creationId="{17B6D48E-D934-6A3D-0C63-59BE3A4512E3}"/>
          </ac:spMkLst>
        </pc:spChg>
        <pc:spChg chg="mod">
          <ac:chgData name="Kelley, Monika" userId="c4372ad9-147c-4f4d-beff-3d460b2cf228" providerId="ADAL" clId="{9CE4E72A-F213-4D16-816B-549DA5BD20D0}" dt="2025-04-22T16:48:46.015" v="3669" actId="20577"/>
          <ac:spMkLst>
            <pc:docMk/>
            <pc:sldMk cId="905696053" sldId="267"/>
            <ac:spMk id="6" creationId="{0A67F9D7-EAF1-B2B6-786E-B41C36BCD61A}"/>
          </ac:spMkLst>
        </pc:spChg>
        <pc:spChg chg="add mod">
          <ac:chgData name="Kelley, Monika" userId="c4372ad9-147c-4f4d-beff-3d460b2cf228" providerId="ADAL" clId="{9CE4E72A-F213-4D16-816B-549DA5BD20D0}" dt="2025-04-22T16:46:04.543" v="3483" actId="1076"/>
          <ac:spMkLst>
            <pc:docMk/>
            <pc:sldMk cId="905696053" sldId="267"/>
            <ac:spMk id="7" creationId="{C7A91E8C-AF6D-7A6E-7CB4-7EF7F58975FE}"/>
          </ac:spMkLst>
        </pc:spChg>
        <pc:spChg chg="add mod">
          <ac:chgData name="Kelley, Monika" userId="c4372ad9-147c-4f4d-beff-3d460b2cf228" providerId="ADAL" clId="{9CE4E72A-F213-4D16-816B-549DA5BD20D0}" dt="2025-04-22T16:46:57.952" v="3538" actId="1076"/>
          <ac:spMkLst>
            <pc:docMk/>
            <pc:sldMk cId="905696053" sldId="267"/>
            <ac:spMk id="9" creationId="{3AB9243A-7EBA-9246-8484-E5FFC4C83E46}"/>
          </ac:spMkLst>
        </pc:spChg>
        <pc:picChg chg="del">
          <ac:chgData name="Kelley, Monika" userId="c4372ad9-147c-4f4d-beff-3d460b2cf228" providerId="ADAL" clId="{9CE4E72A-F213-4D16-816B-549DA5BD20D0}" dt="2025-04-22T16:45:54.735" v="3479" actId="478"/>
          <ac:picMkLst>
            <pc:docMk/>
            <pc:sldMk cId="905696053" sldId="267"/>
            <ac:picMk id="8" creationId="{DEACE15A-85F5-94BE-6C6A-B91E9C0E5601}"/>
          </ac:picMkLst>
        </pc:picChg>
      </pc:sldChg>
      <pc:sldChg chg="modSp add mod">
        <pc:chgData name="Kelley, Monika" userId="c4372ad9-147c-4f4d-beff-3d460b2cf228" providerId="ADAL" clId="{9CE4E72A-F213-4D16-816B-549DA5BD20D0}" dt="2025-04-22T16:51:29.128" v="4129" actId="20577"/>
        <pc:sldMkLst>
          <pc:docMk/>
          <pc:sldMk cId="2338623512" sldId="268"/>
        </pc:sldMkLst>
        <pc:spChg chg="mod">
          <ac:chgData name="Kelley, Monika" userId="c4372ad9-147c-4f4d-beff-3d460b2cf228" providerId="ADAL" clId="{9CE4E72A-F213-4D16-816B-549DA5BD20D0}" dt="2025-04-22T16:50:16.168" v="3873" actId="20577"/>
          <ac:spMkLst>
            <pc:docMk/>
            <pc:sldMk cId="2338623512" sldId="268"/>
            <ac:spMk id="2" creationId="{2B1D7D3A-38F3-1601-FE0D-0024271D1154}"/>
          </ac:spMkLst>
        </pc:spChg>
        <pc:spChg chg="mod">
          <ac:chgData name="Kelley, Monika" userId="c4372ad9-147c-4f4d-beff-3d460b2cf228" providerId="ADAL" clId="{9CE4E72A-F213-4D16-816B-549DA5BD20D0}" dt="2025-04-22T16:51:29.128" v="4129" actId="20577"/>
          <ac:spMkLst>
            <pc:docMk/>
            <pc:sldMk cId="2338623512" sldId="268"/>
            <ac:spMk id="4" creationId="{4C982A5F-6385-F7DA-93D8-1137A506A775}"/>
          </ac:spMkLst>
        </pc:spChg>
        <pc:spChg chg="mod">
          <ac:chgData name="Kelley, Monika" userId="c4372ad9-147c-4f4d-beff-3d460b2cf228" providerId="ADAL" clId="{9CE4E72A-F213-4D16-816B-549DA5BD20D0}" dt="2025-04-22T16:51:01.192" v="4047" actId="20577"/>
          <ac:spMkLst>
            <pc:docMk/>
            <pc:sldMk cId="2338623512" sldId="268"/>
            <ac:spMk id="6" creationId="{60361D0C-B9D4-2BF0-E84F-544010752FA4}"/>
          </ac:spMkLst>
        </pc:spChg>
      </pc:sldChg>
      <pc:sldChg chg="add ord">
        <pc:chgData name="Kelley, Monika" userId="c4372ad9-147c-4f4d-beff-3d460b2cf228" providerId="ADAL" clId="{9CE4E72A-F213-4D16-816B-549DA5BD20D0}" dt="2025-04-22T16:59:42.192" v="4346"/>
        <pc:sldMkLst>
          <pc:docMk/>
          <pc:sldMk cId="2879196443" sldId="269"/>
        </pc:sldMkLst>
      </pc:sldChg>
      <pc:sldChg chg="addSp delSp modSp new mod ord">
        <pc:chgData name="Kelley, Monika" userId="c4372ad9-147c-4f4d-beff-3d460b2cf228" providerId="ADAL" clId="{9CE4E72A-F213-4D16-816B-549DA5BD20D0}" dt="2025-04-22T17:03:51.087" v="4362"/>
        <pc:sldMkLst>
          <pc:docMk/>
          <pc:sldMk cId="1752582930" sldId="270"/>
        </pc:sldMkLst>
        <pc:picChg chg="add del mod">
          <ac:chgData name="Kelley, Monika" userId="c4372ad9-147c-4f4d-beff-3d460b2cf228" providerId="ADAL" clId="{9CE4E72A-F213-4D16-816B-549DA5BD20D0}" dt="2025-04-22T17:03:36.048" v="4354" actId="478"/>
          <ac:picMkLst>
            <pc:docMk/>
            <pc:sldMk cId="1752582930" sldId="270"/>
            <ac:picMk id="3" creationId="{E5B4A551-3C27-FC70-497B-E21A79FB698C}"/>
          </ac:picMkLst>
        </pc:picChg>
        <pc:picChg chg="add mod">
          <ac:chgData name="Kelley, Monika" userId="c4372ad9-147c-4f4d-beff-3d460b2cf228" providerId="ADAL" clId="{9CE4E72A-F213-4D16-816B-549DA5BD20D0}" dt="2025-04-22T17:03:48.888" v="4360" actId="1076"/>
          <ac:picMkLst>
            <pc:docMk/>
            <pc:sldMk cId="1752582930" sldId="270"/>
            <ac:picMk id="5" creationId="{9A11A332-2E88-C3F4-3884-B81C2BDF1CBA}"/>
          </ac:picMkLst>
        </pc:picChg>
      </pc:sldChg>
      <pc:sldChg chg="addSp delSp modSp new mod">
        <pc:chgData name="Kelley, Monika" userId="c4372ad9-147c-4f4d-beff-3d460b2cf228" providerId="ADAL" clId="{9CE4E72A-F213-4D16-816B-549DA5BD20D0}" dt="2025-04-22T17:05:43.471" v="4391" actId="478"/>
        <pc:sldMkLst>
          <pc:docMk/>
          <pc:sldMk cId="2427441537" sldId="271"/>
        </pc:sldMkLst>
        <pc:picChg chg="add mod">
          <ac:chgData name="Kelley, Monika" userId="c4372ad9-147c-4f4d-beff-3d460b2cf228" providerId="ADAL" clId="{9CE4E72A-F213-4D16-816B-549DA5BD20D0}" dt="2025-04-22T17:05:03.695" v="4385" actId="1076"/>
          <ac:picMkLst>
            <pc:docMk/>
            <pc:sldMk cId="2427441537" sldId="271"/>
            <ac:picMk id="3" creationId="{33DE6B60-0DAC-0319-DFC9-345E1771947D}"/>
          </ac:picMkLst>
        </pc:picChg>
        <pc:picChg chg="add del mod">
          <ac:chgData name="Kelley, Monika" userId="c4372ad9-147c-4f4d-beff-3d460b2cf228" providerId="ADAL" clId="{9CE4E72A-F213-4D16-816B-549DA5BD20D0}" dt="2025-04-22T17:04:56.223" v="4380" actId="478"/>
          <ac:picMkLst>
            <pc:docMk/>
            <pc:sldMk cId="2427441537" sldId="271"/>
            <ac:picMk id="5" creationId="{B89549F6-9AA8-477A-5EA5-FE925C4DB6F3}"/>
          </ac:picMkLst>
        </pc:picChg>
        <pc:picChg chg="add del mod">
          <ac:chgData name="Kelley, Monika" userId="c4372ad9-147c-4f4d-beff-3d460b2cf228" providerId="ADAL" clId="{9CE4E72A-F213-4D16-816B-549DA5BD20D0}" dt="2025-04-22T17:05:23.313" v="4388" actId="478"/>
          <ac:picMkLst>
            <pc:docMk/>
            <pc:sldMk cId="2427441537" sldId="271"/>
            <ac:picMk id="7" creationId="{878BC777-AF4E-5202-F262-F96A6B0588B9}"/>
          </ac:picMkLst>
        </pc:picChg>
        <pc:cxnChg chg="add del mod">
          <ac:chgData name="Kelley, Monika" userId="c4372ad9-147c-4f4d-beff-3d460b2cf228" providerId="ADAL" clId="{9CE4E72A-F213-4D16-816B-549DA5BD20D0}" dt="2025-04-22T17:05:43.471" v="4391" actId="478"/>
          <ac:cxnSpMkLst>
            <pc:docMk/>
            <pc:sldMk cId="2427441537" sldId="271"/>
            <ac:cxnSpMk id="9" creationId="{7A2FA38C-7E67-3A3F-8F53-10DB73C0FA6E}"/>
          </ac:cxnSpMkLst>
        </pc:cxnChg>
      </pc:sldChg>
      <pc:sldChg chg="addSp delSp modSp add mod">
        <pc:chgData name="Kelley, Monika" userId="c4372ad9-147c-4f4d-beff-3d460b2cf228" providerId="ADAL" clId="{9CE4E72A-F213-4D16-816B-549DA5BD20D0}" dt="2025-04-22T17:07:27.621" v="4434" actId="1076"/>
        <pc:sldMkLst>
          <pc:docMk/>
          <pc:sldMk cId="3923886592" sldId="272"/>
        </pc:sldMkLst>
        <pc:picChg chg="mod">
          <ac:chgData name="Kelley, Monika" userId="c4372ad9-147c-4f4d-beff-3d460b2cf228" providerId="ADAL" clId="{9CE4E72A-F213-4D16-816B-549DA5BD20D0}" dt="2025-04-22T17:06:04.942" v="4427" actId="1076"/>
          <ac:picMkLst>
            <pc:docMk/>
            <pc:sldMk cId="3923886592" sldId="272"/>
            <ac:picMk id="3" creationId="{7278B0DF-771F-0790-60DF-F89CCC854EAF}"/>
          </ac:picMkLst>
        </pc:picChg>
        <pc:picChg chg="add mod">
          <ac:chgData name="Kelley, Monika" userId="c4372ad9-147c-4f4d-beff-3d460b2cf228" providerId="ADAL" clId="{9CE4E72A-F213-4D16-816B-549DA5BD20D0}" dt="2025-04-22T17:07:27.621" v="4434" actId="1076"/>
          <ac:picMkLst>
            <pc:docMk/>
            <pc:sldMk cId="3923886592" sldId="272"/>
            <ac:picMk id="5" creationId="{D4C8ABFC-0FFE-0235-0C3F-CD8F1A897FC0}"/>
          </ac:picMkLst>
        </pc:picChg>
        <pc:picChg chg="del mod">
          <ac:chgData name="Kelley, Monika" userId="c4372ad9-147c-4f4d-beff-3d460b2cf228" providerId="ADAL" clId="{9CE4E72A-F213-4D16-816B-549DA5BD20D0}" dt="2025-04-22T17:07:09.352" v="4430" actId="478"/>
          <ac:picMkLst>
            <pc:docMk/>
            <pc:sldMk cId="3923886592" sldId="272"/>
            <ac:picMk id="7" creationId="{FA4A5309-428F-FA30-1228-C179B3C06B26}"/>
          </ac:picMkLst>
        </pc:picChg>
        <pc:cxnChg chg="add mod">
          <ac:chgData name="Kelley, Monika" userId="c4372ad9-147c-4f4d-beff-3d460b2cf228" providerId="ADAL" clId="{9CE4E72A-F213-4D16-816B-549DA5BD20D0}" dt="2025-04-22T17:05:57.364" v="4424" actId="692"/>
          <ac:cxnSpMkLst>
            <pc:docMk/>
            <pc:sldMk cId="3923886592" sldId="272"/>
            <ac:cxnSpMk id="2" creationId="{8B3F0B4C-D8C0-DDC3-3BF6-2D1D8B01449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ED5A5-A8EF-402C-B517-49475CB3961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6F6F5-CCF5-4E75-A916-35DC56A2F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6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C:P = Carbon-to-Phosphorous ratio for the leaf, how much carbon there is for each unit of phosphorous in the leaf biomass.  </a:t>
            </a:r>
          </a:p>
          <a:p>
            <a:r>
              <a:rPr lang="en-US" dirty="0"/>
              <a:t>P Demand </a:t>
            </a:r>
            <a:r>
              <a:rPr lang="en-US" dirty="0" err="1"/>
              <a:t>sensce</a:t>
            </a:r>
            <a:r>
              <a:rPr lang="en-US" dirty="0"/>
              <a:t> of how much P needed to form the given amount of C in the leaf. Stoichiometry, for the plants metabolism plant needs a certain amount of P to build the C-based </a:t>
            </a:r>
            <a:r>
              <a:rPr lang="en-US" dirty="0" err="1"/>
              <a:t>componeds</a:t>
            </a:r>
            <a:r>
              <a:rPr lang="en-US" dirty="0"/>
              <a:t> (like </a:t>
            </a:r>
            <a:r>
              <a:rPr lang="en-US" dirty="0" err="1"/>
              <a:t>surgar</a:t>
            </a:r>
            <a:r>
              <a:rPr lang="en-US" dirty="0"/>
              <a:t>, </a:t>
            </a:r>
            <a:r>
              <a:rPr lang="en-US" dirty="0" err="1"/>
              <a:t>proteints</a:t>
            </a:r>
            <a:r>
              <a:rPr lang="en-US" dirty="0"/>
              <a:t>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6F6F5-CCF5-4E75-A916-35DC56A2FE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0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depth = how far plants can actually go. Roots reach to access P in the soil how far we thing them roots can go. Longer </a:t>
            </a:r>
            <a:r>
              <a:rPr lang="en-US" dirty="0" err="1"/>
              <a:t>thant</a:t>
            </a:r>
            <a:r>
              <a:rPr lang="en-US" dirty="0"/>
              <a:t> this = limited benefit maybe. </a:t>
            </a:r>
          </a:p>
          <a:p>
            <a:endParaRPr lang="en-US" dirty="0"/>
          </a:p>
          <a:p>
            <a:r>
              <a:rPr lang="en-US" dirty="0" err="1"/>
              <a:t>P_min</a:t>
            </a:r>
            <a:r>
              <a:rPr lang="en-US" dirty="0"/>
              <a:t> = caps the value at 1 so we don’t exceed 100% efficiency. The 1 acts as the max, could make it higher or lower.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6F6F5-CCF5-4E75-A916-35DC56A2FE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7FA3B-85AB-34D4-282D-C6FCD366A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D7EF4-89E1-F313-164D-A0E5F1A6D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CD28A-B803-5A9F-DCBA-02CB6E4B3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depth = how far plants can actually go. Roots reach to access P in the soil how far we thing them roots can go. Longer </a:t>
            </a:r>
            <a:r>
              <a:rPr lang="en-US" dirty="0" err="1"/>
              <a:t>thant</a:t>
            </a:r>
            <a:r>
              <a:rPr lang="en-US" dirty="0"/>
              <a:t> this = limited benefit maybe. </a:t>
            </a:r>
          </a:p>
          <a:p>
            <a:endParaRPr lang="en-US" dirty="0"/>
          </a:p>
          <a:p>
            <a:r>
              <a:rPr lang="en-US" dirty="0" err="1"/>
              <a:t>P_min</a:t>
            </a:r>
            <a:r>
              <a:rPr lang="en-US" dirty="0"/>
              <a:t> = caps the value at 1 so we don’t exceed 100% efficiency. The 1 acts as the max, could make it higher or lower.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99B53-ABF3-F035-B2AA-D42B48BF6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6F6F5-CCF5-4E75-A916-35DC56A2FE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69807-0D94-66B8-E600-0265CBF7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DC0918-60D1-4583-B7CC-E0DFFF542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2B6FC-CA77-21A5-6991-59BADC01C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depth = how far plants can actually go. Roots reach to access P in the soil how far we thing them roots can go. Longer </a:t>
            </a:r>
            <a:r>
              <a:rPr lang="en-US" dirty="0" err="1"/>
              <a:t>thant</a:t>
            </a:r>
            <a:r>
              <a:rPr lang="en-US" dirty="0"/>
              <a:t> this = limited benefit maybe. </a:t>
            </a:r>
          </a:p>
          <a:p>
            <a:endParaRPr lang="en-US" dirty="0"/>
          </a:p>
          <a:p>
            <a:r>
              <a:rPr lang="en-US" dirty="0" err="1"/>
              <a:t>P_min</a:t>
            </a:r>
            <a:r>
              <a:rPr lang="en-US" dirty="0"/>
              <a:t> = caps the value at 1 so we don’t exceed 100% efficiency. The 1 acts as the max, could make it higher or lower.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1F334-9830-6352-F1B2-31FDD7348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6F6F5-CCF5-4E75-A916-35DC56A2FE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F47C-6092-DA13-51DF-3827B8C3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DF38B-F1BB-60C4-BD45-58C017B9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413C-FA66-24C6-F9B0-3542690E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C309-6449-6F29-2F48-632273D9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7EB-48A5-36B9-A696-06998BB9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94B3-E492-F779-9BA5-A9BAEC71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58BA4-4151-1EC4-BC06-E069868F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D890-E554-B7EA-06DD-ED4B9363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60BF-7DF0-1A08-737F-05832FF5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8F4F-57BA-AEDD-B97F-331EA7DA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CD1E1-27B5-6C42-8209-B00628C60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CEAC6-3A67-7F6F-6187-7A79D3421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A8F3-8EDC-A2EF-7517-ED59F0E8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3F4E1-9CED-CADF-2462-EF6BD584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CC48-4DB0-7FC1-9604-8843F894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2377-A97F-59EA-6DBE-1F730184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B4C3-6DC7-E5F2-202A-1064A90A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E047-29AD-4327-3ED5-C3B50DEF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ED66-2CEB-D6BD-DE4C-AF8ADAC6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8C34-4189-329E-6AAF-5037BA34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0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D228-3BDE-6C84-1987-EB756723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8A69-CE71-20D5-A179-41E705EE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A2C8-C242-70B5-6651-F7CD54BE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D12D-1620-1F5E-7561-5C88500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F977-28F6-3E7D-6440-D62A3CA2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ADF-6847-8641-6D67-476BB08D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04C7-DF5B-703B-EF5A-FB9D73322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537A8-3E36-A98D-6B2A-37B48A88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A719-4B40-8239-E82A-9A39CA96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8DC5-6B63-E5F5-AD82-39D45557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EEE47-684A-545E-B405-09580C48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1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9DB-D836-8479-540F-2D1B155A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B1D7-FFE7-AC6D-EF70-E973239F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C0F2-077C-9A1F-A3C8-34A7DE19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3992B-70AA-CB89-5442-84B361AF3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B1065-CD63-932B-FBA1-13D779E60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A9EF0-8685-EA33-3182-42FF250A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96002-7FA5-9E41-082E-D419A884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931AB-2F87-3D44-1182-FA742F42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6C8A-BDB0-851A-D1DB-A565F51A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E390C-81BD-4E01-4E16-186408BD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7924-B8C1-A317-CA1C-B19F0AC8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AE97B-EDE7-E997-5EF4-084046C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5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C897D-9AF1-B7E0-FFDC-560B32D5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301B-EEB4-A904-EC4C-F3FB8A91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60DD-3C21-9D63-528E-45F145DC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F0C-DD3B-D10A-30EB-441E64A7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90F8-1BB7-A690-0F52-EC945258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69568-F72E-A3AF-2AB0-0E4EE0EA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4EC1-39BE-F1F4-AC85-2DC39814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FEC71-A395-E557-C73F-186D2458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D9DB6-A009-6F00-8034-61B84D81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D5A0-E0D9-5FDF-612F-08E85FBF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4D890-248F-B65E-28B1-7771F204E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B227F-86D4-0A09-D1BF-0411A4AE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0CBE-F691-41A4-3983-0722403D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DAB34-3B81-F71A-4BDE-AA49C57D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74826-63AA-718C-2C0D-D25A907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9EAC9-3498-92D1-799E-3E4EF5A9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73CC8-94A1-9C33-9272-B216A6E6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E0D6-C9CD-9A8A-D021-3AA21168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319C3-2421-4117-B3C7-A223D13736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5349E-1FDF-8F9C-CD86-25FE39C81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3054-D2B8-0CE1-C86F-0FA76AD5E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F3B2B-4CAE-488D-9DBF-3F923A7D1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9727-3E64-F65F-9F05-506ACC2E7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pc="600" dirty="0"/>
              <a:t>Module Presentation</a:t>
            </a:r>
            <a:br>
              <a:rPr lang="en-US" spc="600" dirty="0"/>
            </a:br>
            <a:br>
              <a:rPr lang="en-US" spc="600" dirty="0"/>
            </a:br>
            <a:r>
              <a:rPr lang="en-US" spc="600" dirty="0"/>
              <a:t>Phosphorous Uptake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A7DF5-1908-5CD0-A4FA-2FAC16E45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3242"/>
            <a:ext cx="9144000" cy="1247274"/>
          </a:xfrm>
        </p:spPr>
        <p:txBody>
          <a:bodyPr anchor="ctr">
            <a:normAutofit/>
          </a:bodyPr>
          <a:lstStyle/>
          <a:p>
            <a:r>
              <a:rPr lang="en-US" sz="2800" spc="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Ecosystem Modeling | Spring 2025 </a:t>
            </a:r>
            <a:r>
              <a:rPr lang="en-US" sz="2800" spc="600" dirty="0">
                <a:latin typeface="Aptos" panose="020B0004020202020204" pitchFamily="34" charset="0"/>
                <a:cs typeface="Times New Roman" panose="02020603050405020304" pitchFamily="18" charset="0"/>
              </a:rPr>
              <a:t>Monika Kelley</a:t>
            </a:r>
            <a:endParaRPr lang="en-US" sz="3600" spc="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2867B3-735E-0017-49F9-365BE306A33B}"/>
              </a:ext>
            </a:extLst>
          </p:cNvPr>
          <p:cNvCxnSpPr/>
          <p:nvPr/>
        </p:nvCxnSpPr>
        <p:spPr>
          <a:xfrm>
            <a:off x="2695074" y="2310063"/>
            <a:ext cx="6946231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5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4B6E-3A43-66AD-E172-D1CC9B70B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706A-6A45-8C1B-6976-9ABA32CB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1169"/>
          </a:xfrm>
          <a:noFill/>
        </p:spPr>
        <p:txBody>
          <a:bodyPr/>
          <a:lstStyle/>
          <a:p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5BC8-2324-D254-9CC2-BF380CB5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5154"/>
          </a:xfrm>
          <a:solidFill>
            <a:srgbClr val="FFFFCC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Depict phosphorus uptake within a system</a:t>
            </a:r>
          </a:p>
        </p:txBody>
      </p:sp>
    </p:spTree>
    <p:extLst>
      <p:ext uri="{BB962C8B-B14F-4D97-AF65-F5344CB8AC3E}">
        <p14:creationId xmlns:p14="http://schemas.microsoft.com/office/powerpoint/2010/main" val="287919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green line&#10;&#10;AI-generated content may be incorrect.">
            <a:extLst>
              <a:ext uri="{FF2B5EF4-FFF2-40B4-BE49-F238E27FC236}">
                <a16:creationId xmlns:a16="http://schemas.microsoft.com/office/drawing/2014/main" id="{9A11A332-2E88-C3F4-3884-B81C2BDF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9" y="330952"/>
            <a:ext cx="9605758" cy="64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8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33DD85A-8A66-860A-66B6-D621BF07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0" y="108800"/>
            <a:ext cx="9960600" cy="66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4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33DE6B60-0DAC-0319-DFC9-345E1771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8" y="-9862"/>
            <a:ext cx="10301794" cy="68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DC06-A3F2-E5F2-4136-725F7380B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7278B0DF-771F-0790-60DF-F89CCC854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8" y="-9862"/>
            <a:ext cx="10301794" cy="686786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3F0B4C-D8C0-DDC3-3BF6-2D1D8B014495}"/>
              </a:ext>
            </a:extLst>
          </p:cNvPr>
          <p:cNvCxnSpPr/>
          <p:nvPr/>
        </p:nvCxnSpPr>
        <p:spPr>
          <a:xfrm>
            <a:off x="1355678" y="723331"/>
            <a:ext cx="8689074" cy="4804012"/>
          </a:xfrm>
          <a:prstGeom prst="straightConnector1">
            <a:avLst/>
          </a:prstGeom>
          <a:ln w="174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Slippery with solid fill">
            <a:extLst>
              <a:ext uri="{FF2B5EF4-FFF2-40B4-BE49-F238E27FC236}">
                <a16:creationId xmlns:a16="http://schemas.microsoft.com/office/drawing/2014/main" id="{D4C8ABFC-0FFE-0235-0C3F-CD8F1A897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2505" y="1647969"/>
            <a:ext cx="1682086" cy="168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C55A-6167-E059-C732-7F7AA286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1169"/>
          </a:xfrm>
          <a:noFill/>
        </p:spPr>
        <p:txBody>
          <a:bodyPr/>
          <a:lstStyle/>
          <a:p>
            <a:r>
              <a:rPr lang="en-US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14F6-1882-DEA5-9159-9EC0911D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5154"/>
          </a:xfrm>
          <a:solidFill>
            <a:srgbClr val="FFFFCC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Depict phosphorus uptake within a system</a:t>
            </a:r>
          </a:p>
        </p:txBody>
      </p:sp>
    </p:spTree>
    <p:extLst>
      <p:ext uri="{BB962C8B-B14F-4D97-AF65-F5344CB8AC3E}">
        <p14:creationId xmlns:p14="http://schemas.microsoft.com/office/powerpoint/2010/main" val="1839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2390-CE18-4EE1-37C6-8DFCC13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14683"/>
          </a:xfrm>
          <a:solidFill>
            <a:srgbClr val="FFFFCC"/>
          </a:solidFill>
        </p:spPr>
        <p:txBody>
          <a:bodyPr>
            <a:normAutofit fontScale="90000"/>
          </a:bodyPr>
          <a:lstStyle/>
          <a:p>
            <a:r>
              <a:rPr lang="en-US" sz="3200" b="1" dirty="0"/>
              <a:t>Goal:  </a:t>
            </a:r>
            <a:r>
              <a:rPr lang="en-US" sz="3200" dirty="0"/>
              <a:t>Depict phosphorus uptake within a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3ED3-C762-5C60-AA19-EDDA8AD3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25359"/>
            <a:ext cx="5157787" cy="514683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0A8D8-1AA6-65BC-8751-9BAD404A3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3" y="1618915"/>
            <a:ext cx="5157787" cy="52390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Root length average of area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NPP (g C m-2 y-1) of:</a:t>
            </a:r>
          </a:p>
          <a:p>
            <a:pPr lvl="1"/>
            <a:r>
              <a:rPr lang="en-US" dirty="0"/>
              <a:t>Leaves</a:t>
            </a:r>
          </a:p>
          <a:p>
            <a:pPr lvl="1"/>
            <a:r>
              <a:rPr lang="en-US" dirty="0"/>
              <a:t>Stems</a:t>
            </a:r>
          </a:p>
          <a:p>
            <a:pPr lvl="1"/>
            <a:r>
              <a:rPr lang="en-US" dirty="0"/>
              <a:t>Roots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dirty="0"/>
              <a:t>CP ratios</a:t>
            </a:r>
          </a:p>
          <a:p>
            <a:pPr lvl="1"/>
            <a:r>
              <a:rPr lang="en-US" dirty="0"/>
              <a:t>Of the individual organs</a:t>
            </a:r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dirty="0"/>
              <a:t>Climate modifier of P availability</a:t>
            </a:r>
          </a:p>
          <a:p>
            <a:pPr lvl="1"/>
            <a:r>
              <a:rPr lang="en-US" dirty="0"/>
              <a:t>Represented in %, ideally considers how wet/ hot the year was </a:t>
            </a:r>
          </a:p>
          <a:p>
            <a:pPr lvl="1"/>
            <a:endParaRPr lang="en-US" sz="1000" dirty="0"/>
          </a:p>
          <a:p>
            <a:r>
              <a:rPr lang="en-US" dirty="0"/>
              <a:t>P pools</a:t>
            </a:r>
          </a:p>
          <a:p>
            <a:pPr lvl="1"/>
            <a:r>
              <a:rPr lang="en-US" dirty="0"/>
              <a:t>Inorganic P (Pi) soluble</a:t>
            </a:r>
          </a:p>
          <a:p>
            <a:pPr lvl="1"/>
            <a:r>
              <a:rPr lang="en-US" dirty="0"/>
              <a:t>Organic P (Po) soluble</a:t>
            </a:r>
          </a:p>
          <a:p>
            <a:pPr lvl="1"/>
            <a:r>
              <a:rPr lang="en-US" dirty="0"/>
              <a:t>Inorganic P (Pi) insoluble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7726B-06CA-DB14-D990-33E8FC500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25359"/>
            <a:ext cx="5183188" cy="514683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354C6-BEB0-035C-8B41-8ADB065D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1618915"/>
            <a:ext cx="5183188" cy="52390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 uptake capability of the system</a:t>
            </a:r>
          </a:p>
          <a:p>
            <a:endParaRPr lang="en-US" dirty="0"/>
          </a:p>
          <a:p>
            <a:r>
              <a:rPr lang="en-US" dirty="0"/>
              <a:t>P pools available after P uptake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8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9A97-5B00-509A-79C4-937EE2C6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/>
          <a:lstStyle/>
          <a:p>
            <a:r>
              <a:rPr lang="en-US" dirty="0"/>
              <a:t>General 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C542-F6E7-8921-7B11-1A966888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452" y="1411705"/>
            <a:ext cx="10038347" cy="476525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Broken up into 3 submodules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 demand</a:t>
            </a:r>
          </a:p>
          <a:p>
            <a:pPr lvl="1"/>
            <a:r>
              <a:rPr lang="en-US" dirty="0"/>
              <a:t>The amount of P required for the amount of C in biomass per organ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P availability</a:t>
            </a:r>
          </a:p>
          <a:p>
            <a:pPr lvl="1"/>
            <a:r>
              <a:rPr lang="en-US" dirty="0"/>
              <a:t>Pool availability is modified by pH of the soil </a:t>
            </a:r>
          </a:p>
          <a:p>
            <a:pPr lvl="1"/>
            <a:r>
              <a:rPr lang="en-US" dirty="0"/>
              <a:t>Root length modifies the availability of 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 uptake</a:t>
            </a:r>
          </a:p>
          <a:p>
            <a:pPr lvl="1"/>
            <a:r>
              <a:rPr lang="en-US" b="1" dirty="0"/>
              <a:t>P uptake: </a:t>
            </a:r>
            <a:r>
              <a:rPr lang="en-US" dirty="0"/>
              <a:t>P pool caps the P demand</a:t>
            </a:r>
          </a:p>
          <a:p>
            <a:pPr lvl="1"/>
            <a:r>
              <a:rPr lang="en-US" b="1" dirty="0"/>
              <a:t>P pool remaining after uptake: </a:t>
            </a:r>
            <a:r>
              <a:rPr lang="en-US" dirty="0"/>
              <a:t>Starting P pool availability – P uptake</a:t>
            </a:r>
          </a:p>
        </p:txBody>
      </p:sp>
      <p:pic>
        <p:nvPicPr>
          <p:cNvPr id="6" name="Graphic 5" descr="Plant With Roots with solid fill">
            <a:extLst>
              <a:ext uri="{FF2B5EF4-FFF2-40B4-BE49-F238E27FC236}">
                <a16:creationId xmlns:a16="http://schemas.microsoft.com/office/drawing/2014/main" id="{20C36E53-6E47-BB9E-69DD-4DC216494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52" y="2011272"/>
            <a:ext cx="914400" cy="914400"/>
          </a:xfrm>
          <a:prstGeom prst="rect">
            <a:avLst/>
          </a:prstGeom>
        </p:spPr>
      </p:pic>
      <p:pic>
        <p:nvPicPr>
          <p:cNvPr id="8" name="Graphic 7" descr="Seed Packet with solid fill">
            <a:extLst>
              <a:ext uri="{FF2B5EF4-FFF2-40B4-BE49-F238E27FC236}">
                <a16:creationId xmlns:a16="http://schemas.microsoft.com/office/drawing/2014/main" id="{506D52F7-6DA4-FDC8-4705-B4ED3C157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052" y="3645566"/>
            <a:ext cx="914400" cy="914400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37DEE41E-76E3-D672-A5A3-F78DEC8FA3FE}"/>
              </a:ext>
            </a:extLst>
          </p:cNvPr>
          <p:cNvSpPr/>
          <p:nvPr/>
        </p:nvSpPr>
        <p:spPr>
          <a:xfrm>
            <a:off x="609600" y="5325978"/>
            <a:ext cx="457200" cy="57751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A385E-DCEF-B3A6-9EA2-6B792D41E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D0E2-9D60-2D7C-26B6-76DA207B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99748"/>
          </a:xfrm>
        </p:spPr>
        <p:txBody>
          <a:bodyPr/>
          <a:lstStyle/>
          <a:p>
            <a:r>
              <a:rPr lang="en-US" b="1" dirty="0"/>
              <a:t>P Demand: </a:t>
            </a:r>
            <a:r>
              <a:rPr lang="en-US" dirty="0"/>
              <a:t>NPP / C:P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45E49-B37E-3AD9-9645-10DC1B2E4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070" y="1173559"/>
            <a:ext cx="5157787" cy="823912"/>
          </a:xfrm>
        </p:spPr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32862-1C02-731C-34B8-045B9094E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643" y="1965387"/>
            <a:ext cx="3526841" cy="4693257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Amount of P required to build C being produced in the organ’s biomass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BA979-475D-0833-3897-1E1746C7B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3453" y="1173559"/>
            <a:ext cx="5183188" cy="823912"/>
          </a:xfrm>
        </p:spPr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54227-927A-F91C-377A-20625D60A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3453" y="1965387"/>
            <a:ext cx="7491663" cy="4693257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p_demand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[organ] =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[organ] /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cp_ratio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[organ]</a:t>
            </a: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P_demand_total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pdemand_leaf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pdemand_stem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pdemand_root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Graphic 6" descr="Plant With Roots with solid fill">
            <a:extLst>
              <a:ext uri="{FF2B5EF4-FFF2-40B4-BE49-F238E27FC236}">
                <a16:creationId xmlns:a16="http://schemas.microsoft.com/office/drawing/2014/main" id="{7F5362B6-EAAA-8162-E477-1866DB16C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441" y="365126"/>
            <a:ext cx="1411704" cy="14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9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4582A-E4A4-D5A0-1E3B-0770F9AD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62F4-F23F-9D46-5A87-6B56B8EB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997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 availability: </a:t>
            </a:r>
            <a:r>
              <a:rPr lang="en-US" dirty="0"/>
              <a:t>pH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5255-2478-A4EB-90A2-1E62550A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070" y="1173559"/>
            <a:ext cx="5157787" cy="823912"/>
          </a:xfrm>
        </p:spPr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F1EAF-52F7-0E36-45B0-8F2E2E38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3453" y="1173559"/>
            <a:ext cx="5183188" cy="823912"/>
          </a:xfrm>
        </p:spPr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87757-56B1-EF1B-54AB-0ADD9F88E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3453" y="1965387"/>
            <a:ext cx="7491663" cy="4693257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ph_mod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soil_ph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6 &amp;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soil_ph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8, 1, 0.5)</a:t>
            </a: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p_pool_total_ph_mod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p_pool_total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ph_mod</a:t>
            </a: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 descr="Seed Packet with solid fill">
            <a:extLst>
              <a:ext uri="{FF2B5EF4-FFF2-40B4-BE49-F238E27FC236}">
                <a16:creationId xmlns:a16="http://schemas.microsoft.com/office/drawing/2014/main" id="{849AF577-3CFF-F196-3D94-48843C45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6737" y="365126"/>
            <a:ext cx="1393241" cy="13932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39A9066-2A95-553C-EFC8-55C6B167CAFC}"/>
              </a:ext>
            </a:extLst>
          </p:cNvPr>
          <p:cNvGrpSpPr/>
          <p:nvPr/>
        </p:nvGrpSpPr>
        <p:grpSpPr>
          <a:xfrm>
            <a:off x="0" y="1935910"/>
            <a:ext cx="4197666" cy="1907185"/>
            <a:chOff x="-8438" y="2805904"/>
            <a:chExt cx="4197666" cy="190718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913837-A147-DDE9-5FB8-EA4D61110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5630"/>
            <a:stretch/>
          </p:blipFill>
          <p:spPr>
            <a:xfrm>
              <a:off x="-8438" y="3842352"/>
              <a:ext cx="4197666" cy="87073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65FDB65-F521-D52E-7FB3-90E93B03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3" b="83600"/>
            <a:stretch/>
          </p:blipFill>
          <p:spPr>
            <a:xfrm>
              <a:off x="-8438" y="2805904"/>
              <a:ext cx="4197666" cy="99391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21B485-18A2-0444-397F-AED51600521A}"/>
                </a:ext>
              </a:extLst>
            </p:cNvPr>
            <p:cNvSpPr/>
            <p:nvPr/>
          </p:nvSpPr>
          <p:spPr>
            <a:xfrm>
              <a:off x="191386" y="3370524"/>
              <a:ext cx="3902149" cy="47182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5C7804B-FAF2-91CC-97EA-7EAF4CE418A3}"/>
              </a:ext>
            </a:extLst>
          </p:cNvPr>
          <p:cNvSpPr txBox="1"/>
          <p:nvPr/>
        </p:nvSpPr>
        <p:spPr>
          <a:xfrm>
            <a:off x="0" y="6630950"/>
            <a:ext cx="1762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Taiz et al., 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BFB67-7BBF-38A0-25A7-A78D9FBB2F2E}"/>
              </a:ext>
            </a:extLst>
          </p:cNvPr>
          <p:cNvSpPr txBox="1"/>
          <p:nvPr/>
        </p:nvSpPr>
        <p:spPr>
          <a:xfrm>
            <a:off x="199824" y="3885628"/>
            <a:ext cx="376508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 less available at extreme pH values </a:t>
            </a:r>
          </a:p>
          <a:p>
            <a:endParaRPr lang="en-US" sz="2800" dirty="0"/>
          </a:p>
          <a:p>
            <a:r>
              <a:rPr lang="en-US" sz="2800" dirty="0"/>
              <a:t>1:5 = P pool * 0.5</a:t>
            </a:r>
          </a:p>
          <a:p>
            <a:r>
              <a:rPr lang="en-US" sz="2800" dirty="0"/>
              <a:t>6:7 = P pool * 1</a:t>
            </a:r>
          </a:p>
          <a:p>
            <a:r>
              <a:rPr lang="en-US" sz="2800" dirty="0"/>
              <a:t>9:14 = P pool * 0.5</a:t>
            </a:r>
          </a:p>
        </p:txBody>
      </p:sp>
    </p:spTree>
    <p:extLst>
      <p:ext uri="{BB962C8B-B14F-4D97-AF65-F5344CB8AC3E}">
        <p14:creationId xmlns:p14="http://schemas.microsoft.com/office/powerpoint/2010/main" val="3620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2CA8-B986-9C9A-3FDD-627FD3AB7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A435-DC73-D4AC-2307-BD3EA480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99748"/>
          </a:xfrm>
        </p:spPr>
        <p:txBody>
          <a:bodyPr/>
          <a:lstStyle/>
          <a:p>
            <a:r>
              <a:rPr lang="en-US" b="1" dirty="0"/>
              <a:t>P availability: </a:t>
            </a:r>
            <a:r>
              <a:rPr lang="en-US" dirty="0"/>
              <a:t>root length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AA3E-7E98-DAF6-854F-2B9AE3DE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070" y="1173559"/>
            <a:ext cx="5157787" cy="823912"/>
          </a:xfrm>
        </p:spPr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8623D-FEC1-6413-DF78-DB5CF2B6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643" y="1965387"/>
            <a:ext cx="3526841" cy="4693257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Longer roots = able to acquire more 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Shorter roots = less P acquired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B1E54-ECD9-1D55-657F-C79C43EF0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3453" y="1173559"/>
            <a:ext cx="5183188" cy="823912"/>
          </a:xfrm>
        </p:spPr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28562-FA55-F951-6036-B9BE71C34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3453" y="1965387"/>
            <a:ext cx="7491663" cy="4693257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explore_depth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&lt;- 1.0 # meters</a:t>
            </a: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root_length_mod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pmin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root_length_average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explore_depth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1) # units cancel </a:t>
            </a: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p_annual_availablity_root_mod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p_annual_availablity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root_length_mod</a:t>
            </a: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 descr="Seed Packet with solid fill">
            <a:extLst>
              <a:ext uri="{FF2B5EF4-FFF2-40B4-BE49-F238E27FC236}">
                <a16:creationId xmlns:a16="http://schemas.microsoft.com/office/drawing/2014/main" id="{C0529A46-A860-E54E-1143-F6297889D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6737" y="365126"/>
            <a:ext cx="1393241" cy="13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E1B7B-D0AD-62BB-4A6D-C251B7C31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7966-223C-6781-C36D-EEF3A338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99748"/>
          </a:xfrm>
        </p:spPr>
        <p:txBody>
          <a:bodyPr>
            <a:normAutofit/>
          </a:bodyPr>
          <a:lstStyle/>
          <a:p>
            <a:r>
              <a:rPr lang="en-US" b="1" dirty="0"/>
              <a:t>P uptake: </a:t>
            </a:r>
            <a:r>
              <a:rPr lang="en-US" dirty="0"/>
              <a:t>P uptake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1B13-09CC-AE70-E428-8700D1734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070" y="1173559"/>
            <a:ext cx="5157787" cy="823912"/>
          </a:xfrm>
        </p:spPr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D48E-D934-6A3D-0C63-59BE3A45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643" y="1965387"/>
            <a:ext cx="3526841" cy="4693257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If the demand is less than the pool the P uptake = P pool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demand is greater than the P pool the P uptake = P demand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4BA5C-9835-3A16-1ADB-CE052DCDC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3453" y="1173559"/>
            <a:ext cx="5183188" cy="823912"/>
          </a:xfrm>
        </p:spPr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7F9D7-EAF1-B2B6-786E-B41C36BCD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3453" y="1965387"/>
            <a:ext cx="7491663" cy="4693257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p_demand_total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p_pool_total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p_uptake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p_demand_total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}else{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p_uptake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p_pool_total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7A91E8C-AF6D-7A6E-7CB4-7EF7F58975FE}"/>
              </a:ext>
            </a:extLst>
          </p:cNvPr>
          <p:cNvSpPr/>
          <p:nvPr/>
        </p:nvSpPr>
        <p:spPr>
          <a:xfrm>
            <a:off x="9435497" y="199356"/>
            <a:ext cx="960225" cy="121291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9243A-7EBA-9246-8484-E5FFC4C83E46}"/>
              </a:ext>
            </a:extLst>
          </p:cNvPr>
          <p:cNvSpPr txBox="1"/>
          <p:nvPr/>
        </p:nvSpPr>
        <p:spPr>
          <a:xfrm>
            <a:off x="4363453" y="6397034"/>
            <a:ext cx="2312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Smith, 2025 – live and in action</a:t>
            </a:r>
          </a:p>
        </p:txBody>
      </p:sp>
    </p:spTree>
    <p:extLst>
      <p:ext uri="{BB962C8B-B14F-4D97-AF65-F5344CB8AC3E}">
        <p14:creationId xmlns:p14="http://schemas.microsoft.com/office/powerpoint/2010/main" val="90569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805DB-8B99-B6D5-158E-36216BED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7D3A-38F3-1601-FE0D-0024271D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99748"/>
          </a:xfrm>
        </p:spPr>
        <p:txBody>
          <a:bodyPr>
            <a:normAutofit/>
          </a:bodyPr>
          <a:lstStyle/>
          <a:p>
            <a:r>
              <a:rPr lang="en-US" b="1" dirty="0"/>
              <a:t>P uptake: </a:t>
            </a:r>
            <a:r>
              <a:rPr lang="en-US" dirty="0"/>
              <a:t>P pool remaining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D8418-49CE-CB00-0B06-4075A95A0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070" y="1173559"/>
            <a:ext cx="5157787" cy="823912"/>
          </a:xfrm>
        </p:spPr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82A5F-6385-F7DA-93D8-1137A506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643" y="1965387"/>
            <a:ext cx="3526841" cy="4693257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P pool (after P modifications) – P uptake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D1937-6B1B-6564-FE64-37820C8F9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3453" y="1173559"/>
            <a:ext cx="5183188" cy="823912"/>
          </a:xfrm>
        </p:spPr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61D0C-B9D4-2BF0-E84F-544010752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63453" y="1965387"/>
            <a:ext cx="7491663" cy="4693257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P_pool_modified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p_uptake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p_pool_leftover</a:t>
            </a: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BB40B4AD-EFD6-0E8E-57E5-736F1DE73D18}"/>
              </a:ext>
            </a:extLst>
          </p:cNvPr>
          <p:cNvSpPr/>
          <p:nvPr/>
        </p:nvSpPr>
        <p:spPr>
          <a:xfrm>
            <a:off x="9435497" y="199356"/>
            <a:ext cx="960225" cy="121291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A6BA5-4DE4-8036-6B57-18F9D6B11684}"/>
              </a:ext>
            </a:extLst>
          </p:cNvPr>
          <p:cNvSpPr txBox="1"/>
          <p:nvPr/>
        </p:nvSpPr>
        <p:spPr>
          <a:xfrm>
            <a:off x="4363453" y="6397034"/>
            <a:ext cx="2312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Smith, 2025 – live and in action</a:t>
            </a:r>
          </a:p>
        </p:txBody>
      </p:sp>
    </p:spTree>
    <p:extLst>
      <p:ext uri="{BB962C8B-B14F-4D97-AF65-F5344CB8AC3E}">
        <p14:creationId xmlns:p14="http://schemas.microsoft.com/office/powerpoint/2010/main" val="233862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786</Words>
  <Application>Microsoft Office PowerPoint</Application>
  <PresentationFormat>Widescreen</PresentationFormat>
  <Paragraphs>110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Office Theme</vt:lpstr>
      <vt:lpstr>Module Presentation  Phosphorous Uptake</vt:lpstr>
      <vt:lpstr>Goal:</vt:lpstr>
      <vt:lpstr>Goal:  Depict phosphorus uptake within a system</vt:lpstr>
      <vt:lpstr>General Module Overview</vt:lpstr>
      <vt:lpstr>P Demand: NPP / C:P</vt:lpstr>
      <vt:lpstr>P availability: pH</vt:lpstr>
      <vt:lpstr>P availability: root length</vt:lpstr>
      <vt:lpstr>P uptake: P uptake</vt:lpstr>
      <vt:lpstr>P uptake: P pool remaining</vt:lpstr>
      <vt:lpstr>Goal: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Monika</dc:creator>
  <cp:lastModifiedBy>Kelley, Monika</cp:lastModifiedBy>
  <cp:revision>1</cp:revision>
  <dcterms:created xsi:type="dcterms:W3CDTF">2025-04-22T15:28:36Z</dcterms:created>
  <dcterms:modified xsi:type="dcterms:W3CDTF">2025-04-22T17:07:30Z</dcterms:modified>
</cp:coreProperties>
</file>