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E3B-E09F-8A42-B0B0-B63C75085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15BC0-5822-C949-B75A-42261757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6D0A-ECD7-6E48-9117-58F5FD7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CF-DFB0-1B44-A3E8-A0E59AA7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FC9A-360E-1C43-B753-7E787A8C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C69A-D6C3-BD40-BEA3-34DDBEE2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E442B-C246-6E41-A8F0-9FF7E45B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8910-84D9-0F4A-9779-DD4285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86A9-7691-D54B-914A-AC744882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926F-DC78-3F4C-8748-6BB053B2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5CF7A-709E-DF43-9A30-07E4DBB99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6581-CEF4-F844-ACF7-5DBFCA20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5ACD-BF5A-7547-9DAE-E86BD7D6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DA42-D5AC-C446-996B-96976BBF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BAA2-D7BF-E941-B8FB-024F3AD0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B0C1-53D9-D54A-8833-EED8FD0B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BA3A-061C-E545-91D8-3D378B6A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8C39-8493-E24A-8A50-D6089DB7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7479-3938-0844-948E-B4AF5617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D431-F0F8-774A-B561-47D98AA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4FB3-C743-CC4E-8D02-EC37002E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EF780-E63D-8A42-983A-CFCD4DC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1C5B-26C0-BC4A-8D4A-F816310E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9765-7804-334D-B86A-B2D59C05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D8DF-B8DF-1E40-BC6F-3F32C540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3E2F-ADB6-C04E-9D28-8833A80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E2B7-76A4-954D-A41A-5609D3FBA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83238-DAD3-D44E-AAD3-0AEE446A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BBE8-B9BC-B540-BB5F-EE86003B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715C-4137-4341-BB2B-15A9264A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720F-291B-0246-8701-9FAF8D92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EAC-8936-484F-9E8C-450C02B1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12A6-98E4-4040-B40D-A8D9961D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B7721-92EE-0941-8B5F-2DE119606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D467C-F8B1-4C42-B2AD-CDE68350A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3E8D2-E5E2-504C-AC3F-F3E4E7226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A20E-89B7-0E4D-BD73-E00466C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EE552-8ABF-4346-9D3C-5B506A37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52608-6C4A-FC49-9510-F2B2BBC0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D070-8886-F64E-9D83-B4CF416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4EFED-D912-4B4F-A171-3D6EC455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6161B-EC01-4447-A5B3-77F0FC5E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C5CE-38F7-324D-B877-37F9AEA8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5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9D2A3-CDC5-9843-9458-362AD5B9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4704C-AB56-5E4B-BEBF-8521BCF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532D-2070-2C41-89D6-45346457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CD3-AEA8-0D4C-B70B-F78A3A2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1DD2-0914-D446-8D88-890A742F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FB474-8552-D441-A0A7-3DC45F5F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46A08-2329-D84B-9978-A97E8F8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114F-E980-1A4D-A1D4-D66C3FD7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EC45-0981-B74D-B16D-431D473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C7DC-C0DA-FB49-A0C1-814CFC2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513B2-85B2-B543-8080-E9F288FFC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6CB8-924D-024C-AE8A-4136E9BC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2AC9B-0CB6-784D-B575-6A1EAE4F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A311-2B79-2D42-96CB-544BC2A8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8995-FBB3-3D43-B7C3-504341F0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4AA48-ACA3-3A4A-856D-E97DCA8D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ED3E-D1BF-C640-BC06-86897824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DE38-9FF1-6949-B95A-E56EB16D6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1603-F6B9-E540-80F5-80800E2040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1ACA-4B99-8C41-B69C-50239AD89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00E1-63FF-584A-AC97-9A98032D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6095-5B81-0B47-8FCB-134064DB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reduces investment in photosynthetic biochemistry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A1379-4995-C94F-B03D-E3D25D9D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23" y="2055812"/>
            <a:ext cx="5379524" cy="418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D2DF5-FFC9-9D42-BEA9-C15CA4ED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2"/>
            <a:ext cx="5379523" cy="4184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81604-36DB-8E41-832B-834A2994C6C6}"/>
              </a:ext>
            </a:extLst>
          </p:cNvPr>
          <p:cNvSpPr txBox="1"/>
          <p:nvPr/>
        </p:nvSpPr>
        <p:spPr>
          <a:xfrm>
            <a:off x="8316067" y="6488668"/>
            <a:ext cx="387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Waring, </a:t>
            </a:r>
            <a:r>
              <a:rPr lang="en-US" dirty="0" err="1"/>
              <a:t>Perkowski</a:t>
            </a:r>
            <a:r>
              <a:rPr lang="en-US" dirty="0"/>
              <a:t>, &amp; Smith (in review)</a:t>
            </a:r>
          </a:p>
        </p:txBody>
      </p:sp>
    </p:spTree>
    <p:extLst>
      <p:ext uri="{BB962C8B-B14F-4D97-AF65-F5344CB8AC3E}">
        <p14:creationId xmlns:p14="http://schemas.microsoft.com/office/powerpoint/2010/main" val="117922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7E76-5C61-C84D-9670-256C88D5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Photosynthetic acclimation to light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7B9B-F5ED-6941-89E1-AB67108E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  <a:p>
            <a:pPr lvl="1"/>
            <a:r>
              <a:rPr lang="en-US" dirty="0"/>
              <a:t>4 light treatments (0-80% shading)</a:t>
            </a:r>
          </a:p>
          <a:p>
            <a:pPr lvl="1"/>
            <a:r>
              <a:rPr lang="en-US" dirty="0"/>
              <a:t>4 soil nitrogen treatments (0-630 ppm added N)</a:t>
            </a:r>
          </a:p>
          <a:p>
            <a:pPr lvl="1"/>
            <a:r>
              <a:rPr lang="en-US" dirty="0"/>
              <a:t>2 species (cotton, soybean)</a:t>
            </a:r>
          </a:p>
          <a:p>
            <a:r>
              <a:rPr lang="en-US" dirty="0"/>
              <a:t>Measurements</a:t>
            </a:r>
          </a:p>
          <a:p>
            <a:pPr lvl="1"/>
            <a:r>
              <a:rPr lang="en-US" dirty="0"/>
              <a:t>A/Ci curves</a:t>
            </a:r>
          </a:p>
          <a:p>
            <a:pPr lvl="1"/>
            <a:r>
              <a:rPr lang="en-US" dirty="0"/>
              <a:t>Leaf chlorophyll, LMA, and N</a:t>
            </a:r>
          </a:p>
          <a:p>
            <a:pPr lvl="1"/>
            <a:r>
              <a:rPr lang="en-US" dirty="0"/>
              <a:t>Whole-plant C and 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5158A-65FB-1D4C-88AA-369D95652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565956" y="2194512"/>
            <a:ext cx="2951093" cy="2213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5CB97-D8A7-B54F-962A-778867CC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02" y="4537038"/>
            <a:ext cx="2929719" cy="21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Shading reduces investment in photosynthetic biochemistry</vt:lpstr>
      <vt:lpstr>Photosynthetic acclimation to light availability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Smith</dc:creator>
  <cp:lastModifiedBy>Nick Smith</cp:lastModifiedBy>
  <cp:revision>4</cp:revision>
  <dcterms:created xsi:type="dcterms:W3CDTF">2022-09-23T15:03:51Z</dcterms:created>
  <dcterms:modified xsi:type="dcterms:W3CDTF">2022-09-27T12:54:11Z</dcterms:modified>
</cp:coreProperties>
</file>