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DC8D-119A-434F-9AD2-ACCF89381E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9029"/>
            <a:ext cx="9144000" cy="1520934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5B70-BCC2-4AA5-9746-B75500E88D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8" name="Picture 7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23BB0FC6-9E37-4DFF-A9BF-3CE2C8376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441"/>
            <a:ext cx="3910642" cy="142347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80822A-1A75-4789-9944-0C7F1BDD43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64243"/>
            <a:ext cx="2086185" cy="1093758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7B1CF7A-D22B-41C3-9FC1-F5DA58286F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9" r="14201"/>
          <a:stretch/>
        </p:blipFill>
        <p:spPr>
          <a:xfrm>
            <a:off x="8426235" y="5657935"/>
            <a:ext cx="1281609" cy="112030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3C39266F-57F8-49F9-B775-1417588773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94" y="5764243"/>
            <a:ext cx="1944459" cy="1093758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D616EE8-4221-4E21-800D-4DAFDA165C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98" y="5624800"/>
            <a:ext cx="2086185" cy="1173479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B874730-8EBE-47C8-8E09-D50EEE8311A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64" y="5631351"/>
            <a:ext cx="2086185" cy="1173479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8B388D4D-306C-4747-932E-04FBDE947F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15" y="5637530"/>
            <a:ext cx="2086185" cy="117347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55BD3E-F26E-4EAB-86A0-C20F55FA0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5" b="36316"/>
          <a:stretch/>
        </p:blipFill>
        <p:spPr>
          <a:xfrm>
            <a:off x="9257333" y="79756"/>
            <a:ext cx="2821333" cy="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DC8D-119A-434F-9AD2-ACCF89381E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95495"/>
            <a:ext cx="9144000" cy="1520934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GB" dirty="0"/>
              <a:t>Master title slide with no logo’s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5B70-BCC2-4AA5-9746-B75500E88D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1642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pic>
        <p:nvPicPr>
          <p:cNvPr id="8" name="Picture 7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23BB0FC6-9E37-4DFF-A9BF-3CE2C8376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79" y="474072"/>
            <a:ext cx="3910642" cy="142347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CC78286-3774-48EA-8941-1D3E27706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9" b="35304"/>
          <a:stretch/>
        </p:blipFill>
        <p:spPr>
          <a:xfrm>
            <a:off x="9262007" y="6380359"/>
            <a:ext cx="2846866" cy="477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56BF8-DA5B-49D8-BB7C-76468D53B8F2}"/>
              </a:ext>
            </a:extLst>
          </p:cNvPr>
          <p:cNvSpPr txBox="1"/>
          <p:nvPr userDrawn="1"/>
        </p:nvSpPr>
        <p:spPr>
          <a:xfrm>
            <a:off x="304800" y="6380359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institution logo</a:t>
            </a:r>
          </a:p>
        </p:txBody>
      </p:sp>
    </p:spTree>
    <p:extLst>
      <p:ext uri="{BB962C8B-B14F-4D97-AF65-F5344CB8AC3E}">
        <p14:creationId xmlns:p14="http://schemas.microsoft.com/office/powerpoint/2010/main" val="68353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1EB-FBCD-4FB0-9AC4-789A9F54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78509FD-F293-45C0-8C1A-A62ED0B54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38" y="5708926"/>
            <a:ext cx="1047291" cy="10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980ED-FFDB-49C8-B4DE-E78778D3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7CE3-DF09-42C3-B877-F65B130F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574D-268D-419E-8A5C-62234F17E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12F6-7BED-45DA-A2FD-DFE5146A416A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C6A5-BC98-4488-983E-6128325B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1FFF-D9EC-4216-8ABC-334FEF30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D223-745A-4424-A25E-1168CF997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78E8-F205-4652-8900-F8E91FC94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Main title of full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46A23-A3B4-4F3C-B910-8ECE25E85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don’t add anything here</a:t>
            </a:r>
          </a:p>
        </p:txBody>
      </p:sp>
    </p:spTree>
    <p:extLst>
      <p:ext uri="{BB962C8B-B14F-4D97-AF65-F5344CB8AC3E}">
        <p14:creationId xmlns:p14="http://schemas.microsoft.com/office/powerpoint/2010/main" val="20107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323E-92C3-438F-9F5E-79245A85A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Please add your topic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B982A-B986-410A-861C-91F77857E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 details </a:t>
            </a:r>
          </a:p>
        </p:txBody>
      </p:sp>
    </p:spTree>
    <p:extLst>
      <p:ext uri="{BB962C8B-B14F-4D97-AF65-F5344CB8AC3E}">
        <p14:creationId xmlns:p14="http://schemas.microsoft.com/office/powerpoint/2010/main" val="11127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8BC3-6E35-4F06-AF3E-D0659259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add your content (1/2)</a:t>
            </a:r>
          </a:p>
        </p:txBody>
      </p:sp>
    </p:spTree>
    <p:extLst>
      <p:ext uri="{BB962C8B-B14F-4D97-AF65-F5344CB8AC3E}">
        <p14:creationId xmlns:p14="http://schemas.microsoft.com/office/powerpoint/2010/main" val="25445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8BC3-6E35-4F06-AF3E-D0659259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add your content  (2/2)</a:t>
            </a:r>
          </a:p>
        </p:txBody>
      </p:sp>
    </p:spTree>
    <p:extLst>
      <p:ext uri="{BB962C8B-B14F-4D97-AF65-F5344CB8AC3E}">
        <p14:creationId xmlns:p14="http://schemas.microsoft.com/office/powerpoint/2010/main" val="29020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8BC3-6E35-4F06-AF3E-D0659259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add your content  (3/2)</a:t>
            </a:r>
            <a:br>
              <a:rPr lang="en-GB" dirty="0"/>
            </a:br>
            <a:r>
              <a:rPr lang="en-GB" dirty="0"/>
              <a:t>Please use only if really needed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1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Main title of full presentation</vt:lpstr>
      <vt:lpstr>Please add your topic </vt:lpstr>
      <vt:lpstr>Please add your content (1/2)</vt:lpstr>
      <vt:lpstr>Please add your content  (2/2)</vt:lpstr>
      <vt:lpstr>Please add your content  (3/2) Please use only if really needed 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Natalie E</dc:creator>
  <cp:lastModifiedBy>Nick Smith</cp:lastModifiedBy>
  <cp:revision>14</cp:revision>
  <dcterms:created xsi:type="dcterms:W3CDTF">2022-07-12T09:28:06Z</dcterms:created>
  <dcterms:modified xsi:type="dcterms:W3CDTF">2022-09-30T13:17:41Z</dcterms:modified>
</cp:coreProperties>
</file>