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952"/>
  </p:normalViewPr>
  <p:slideViewPr>
    <p:cSldViewPr snapToGrid="0">
      <p:cViewPr>
        <p:scale>
          <a:sx n="106" d="100"/>
          <a:sy n="106" d="100"/>
        </p:scale>
        <p:origin x="7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F429-D3D9-A04F-9454-96AD0719AC1B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A5DE-E62E-3143-845B-81D033DF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E833-B2B0-451B-FF65-2DE7CAE9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614" y="1584818"/>
            <a:ext cx="9144000" cy="2387600"/>
          </a:xfrm>
        </p:spPr>
        <p:txBody>
          <a:bodyPr/>
          <a:lstStyle/>
          <a:p>
            <a:r>
              <a:rPr lang="en-US" dirty="0"/>
              <a:t>Fitting C4 A/Ci curve</a:t>
            </a:r>
          </a:p>
        </p:txBody>
      </p:sp>
    </p:spTree>
    <p:extLst>
      <p:ext uri="{BB962C8B-B14F-4D97-AF65-F5344CB8AC3E}">
        <p14:creationId xmlns:p14="http://schemas.microsoft.com/office/powerpoint/2010/main" val="3294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1654-B3FE-5776-EF17-9FF72E4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8" y="144409"/>
            <a:ext cx="10515600" cy="706930"/>
          </a:xfrm>
        </p:spPr>
        <p:txBody>
          <a:bodyPr/>
          <a:lstStyle/>
          <a:p>
            <a:r>
              <a:rPr lang="en-US" b="1" dirty="0"/>
              <a:t>C4 photosynthetic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9AAF-D8D4-329B-D5B6-EDEF97CE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030014"/>
            <a:ext cx="11006959" cy="5146949"/>
          </a:xfrm>
        </p:spPr>
        <p:txBody>
          <a:bodyPr>
            <a:normAutofit/>
          </a:bodyPr>
          <a:lstStyle/>
          <a:p>
            <a:r>
              <a:rPr lang="en-US" sz="3600" dirty="0"/>
              <a:t>Occurs in the mesophyll and bundle sheath cells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Creates 4-carbon sugar molecules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No photorespiration</a:t>
            </a:r>
          </a:p>
          <a:p>
            <a:endParaRPr lang="en-US" sz="3600" dirty="0"/>
          </a:p>
          <a:p>
            <a:r>
              <a:rPr lang="en-US" sz="3600" dirty="0"/>
              <a:t>Additional limitation (</a:t>
            </a:r>
            <a:r>
              <a:rPr lang="en-US" sz="3600" dirty="0" err="1"/>
              <a:t>PEPc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 3.1 from Drought responses of C3 and C4 (NADP-ME) Panicoid grasses |  Semantic Scholar">
            <a:extLst>
              <a:ext uri="{FF2B5EF4-FFF2-40B4-BE49-F238E27FC236}">
                <a16:creationId xmlns:a16="http://schemas.microsoft.com/office/drawing/2014/main" id="{8AC5004D-7358-2475-3E67-756E23CA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0"/>
            <a:ext cx="8623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17172D-BD7D-B9E2-B7E2-B28597B15961}"/>
              </a:ext>
            </a:extLst>
          </p:cNvPr>
          <p:cNvSpPr txBox="1"/>
          <p:nvPr/>
        </p:nvSpPr>
        <p:spPr>
          <a:xfrm>
            <a:off x="385011" y="5029200"/>
            <a:ext cx="824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Vcmax</a:t>
            </a:r>
            <a:endParaRPr lang="en-US" dirty="0"/>
          </a:p>
          <a:p>
            <a:r>
              <a:rPr lang="en-US" dirty="0" err="1"/>
              <a:t>Vpmax</a:t>
            </a:r>
            <a:endParaRPr lang="en-US" dirty="0"/>
          </a:p>
          <a:p>
            <a:r>
              <a:rPr lang="en-US" dirty="0" err="1"/>
              <a:t>Jmax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DDD7-4A72-BC81-E545-B544DB8E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Medlyn</a:t>
            </a:r>
            <a:r>
              <a:rPr lang="en-US" dirty="0"/>
              <a:t> C4 A/Ci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F163-11BC-353B-AD11-49520AFA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von </a:t>
            </a:r>
            <a:r>
              <a:rPr lang="en-US" dirty="0" err="1"/>
              <a:t>Caemmerer</a:t>
            </a:r>
            <a:r>
              <a:rPr lang="en-US" dirty="0"/>
              <a:t> 2000 (Biochemical models of leaf photosynthesis). </a:t>
            </a:r>
          </a:p>
          <a:p>
            <a:r>
              <a:rPr lang="en-US" dirty="0" err="1"/>
              <a:t>Anisworth</a:t>
            </a:r>
            <a:r>
              <a:rPr lang="en-US" dirty="0"/>
              <a:t> and Leakey approach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9367D-3F79-2205-CAAF-C267AEBE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92" y="651640"/>
            <a:ext cx="5977759" cy="5977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82F3E-2C96-00CE-FFE7-5065E753BC30}"/>
              </a:ext>
            </a:extLst>
          </p:cNvPr>
          <p:cNvSpPr txBox="1"/>
          <p:nvPr/>
        </p:nvSpPr>
        <p:spPr>
          <a:xfrm>
            <a:off x="168166" y="115614"/>
            <a:ext cx="32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Schizachyrium</a:t>
            </a:r>
            <a:r>
              <a:rPr lang="en-US" dirty="0"/>
              <a:t> </a:t>
            </a:r>
            <a:r>
              <a:rPr lang="en-US" dirty="0" err="1"/>
              <a:t>Scoparium</a:t>
            </a:r>
            <a:r>
              <a:rPr lang="en-US" dirty="0"/>
              <a:t> @ 27.5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970E1-9FAF-28D9-0689-D3EE00A9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6" y="869733"/>
            <a:ext cx="6222124" cy="53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7C1982-9B32-25E6-2EC2-94F473575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11090"/>
              </p:ext>
            </p:extLst>
          </p:nvPr>
        </p:nvGraphicFramePr>
        <p:xfrm>
          <a:off x="655322" y="2088961"/>
          <a:ext cx="10515596" cy="739560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962567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110981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19313793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7014224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871113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15455311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450011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0425305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3365562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853775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946931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7722578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00057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4121754"/>
                    </a:ext>
                  </a:extLst>
                </a:gridCol>
              </a:tblGrid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Vcmax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Vpmax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Jmax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Rd0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VcmaxSE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VpmaxSE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JmaxSE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trans_pt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ci_trans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emp_RMSE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AmaxLA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VpmaxLA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634354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sch_sco_17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135.076144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16.4739534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79.5509677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1.35076144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33.8222805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0.67038545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0.56724103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0.45597315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436.984805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0.25441678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69.1483577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33.5610026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12172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sch_sco_18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413.248819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14.6156484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87.8164299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4.13248819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20.5451805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0.43201375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0.48097699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0.40059549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665.203663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3.80616769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15.2604485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17.7492635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38117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sch_sco_19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397.281847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26.9686966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125.677072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3.97281847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25.9876787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0.63204052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0.58808267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0.54754712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302.979505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0.43227837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30.5323321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34.5588252</a:t>
                      </a:r>
                    </a:p>
                  </a:txBody>
                  <a:tcPr marL="8667" marR="8667" marT="86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D1E83-2778-B4FC-7379-0964891F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94" y="1287517"/>
            <a:ext cx="6099502" cy="4574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57D7F-244D-8F45-B549-DF12E9A2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350"/>
            <a:ext cx="6323725" cy="474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ED644-BAD4-17AE-DCBE-321B6CA4EA1B}"/>
              </a:ext>
            </a:extLst>
          </p:cNvPr>
          <p:cNvSpPr txBox="1"/>
          <p:nvPr/>
        </p:nvSpPr>
        <p:spPr>
          <a:xfrm>
            <a:off x="220717" y="189186"/>
            <a:ext cx="311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Schizachyrium</a:t>
            </a:r>
            <a:r>
              <a:rPr lang="en-US" dirty="0"/>
              <a:t> </a:t>
            </a:r>
            <a:r>
              <a:rPr lang="en-US" dirty="0" err="1"/>
              <a:t>Scoparium</a:t>
            </a:r>
            <a:r>
              <a:rPr lang="en-US" dirty="0"/>
              <a:t> @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5BA4B9-2D18-D597-7356-F795F906C4F1}"/>
              </a:ext>
            </a:extLst>
          </p:cNvPr>
          <p:cNvSpPr txBox="1"/>
          <p:nvPr/>
        </p:nvSpPr>
        <p:spPr>
          <a:xfrm>
            <a:off x="2093976" y="530352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jmax</a:t>
            </a:r>
            <a:r>
              <a:rPr lang="en-US" dirty="0"/>
              <a:t>???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E28DA4-D9A1-E883-ACDB-319044DF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7" y="1108213"/>
            <a:ext cx="6188764" cy="4641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EA86EA-31DE-4937-F435-059DAC65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4" y="1065475"/>
            <a:ext cx="5866539" cy="43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728</TotalTime>
  <Words>139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Fitting C4 A/Ci curve</vt:lpstr>
      <vt:lpstr>C4 photosynthetic Pathway</vt:lpstr>
      <vt:lpstr>PowerPoint Presentation</vt:lpstr>
      <vt:lpstr>Medlyn C4 A/Ci curve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C4 A/Ci curve</dc:title>
  <dc:creator>Ezekannagha, Ezinwanne</dc:creator>
  <cp:lastModifiedBy>Ezekannagha, Ezinwanne</cp:lastModifiedBy>
  <cp:revision>2</cp:revision>
  <dcterms:created xsi:type="dcterms:W3CDTF">2023-09-12T03:06:40Z</dcterms:created>
  <dcterms:modified xsi:type="dcterms:W3CDTF">2023-09-12T15:14:42Z</dcterms:modified>
</cp:coreProperties>
</file>