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D8B9-CA52-AC4F-AAF1-BDE8136A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B3D42-8CB9-1144-95E6-62C2F2734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2A4A-0D86-6840-A5DB-FA9CC49B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183B-2EDE-6B49-95BD-A3DF9E50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78FE-DFEF-5840-B0EE-E51179FF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3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E333-94D4-4449-8726-8642FC1E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74DA1-9B81-484D-9EEC-DAEEA769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4FA0-B4CD-724D-BEE0-D0EF501F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D958-B2A4-7A4C-8454-96D162F4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5801-B932-1045-9FC3-B9200299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EA7D9-13A6-3E4A-9A69-C8968B5E9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B40A0-2EE4-0047-BD31-EDAAF38B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BB99-60F3-5C46-8119-EB050803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FADB-2A30-874E-AE23-C07EDD5D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2B3E-049D-3D42-980E-83D01D18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998A-2746-D446-A03B-8644735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5866-828B-A643-99E2-9A618531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E1F6-BB70-E740-A1F6-2FB0085C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C15F-512B-B943-86FC-8B08AF3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955B-41D6-3148-8A44-255670E2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0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8785-1398-5F4B-980C-9AC3A12A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B354-F952-E74D-BCE5-125BC2DA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920C-CA1D-6441-9D55-21ACBCBE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2970-CB34-C64E-99D7-BFCDFDE5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5CA0-84BE-CA4B-A0A4-940DEE7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433F-BF0F-AF45-8DFE-ADC578E6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F4CA-E903-CE41-9D42-17AD782EE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C1ED-A5BD-ED4A-B644-4D26AF0F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5A35-1CCA-B04A-BAD0-ADD2D8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A262-6F79-AF4B-80D0-FB4E8DF4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1DAA-18A2-D14E-A6FD-6BB9976C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2905-B29C-3741-832D-402071D5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2B2B0-CF88-424A-8097-175281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9506A-E549-254F-B444-AD4E2572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04C70-2106-BA47-A439-FF24E625F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6043D-C5B0-0B4D-9E86-AF636FEF7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B528C-DFED-274F-AAAC-A3250737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FF67E-644E-5340-946D-4BB787E8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938B8-3B10-D94B-9A9E-58E0EA5F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67C4-1359-884F-98C4-692947FE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5C1B6-D9F2-5B41-96C9-27FDFFE7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44063-6484-C145-AAD6-7DB7061B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5FA81-290C-4F44-B6F9-A44D6B4B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12CA7-8DE7-8A45-B12E-1B9D096E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95B5F-E275-2F43-85E7-27A95C67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F6C14-E9F5-5A49-BBDD-6251DB9C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5A05-E9E1-6049-A0CA-588EE3EB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8E8D-069B-0D47-9014-4B949E3B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FF0D4-C9F5-0D45-94E9-389D5174D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D1C0-6803-EB4A-8399-0E27D06C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190F9-58BC-0C42-A75C-AEC4D0CA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11F17-3308-234C-957D-26E267B6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01F-1064-DF43-830A-85550FF7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5D5C1-DC85-E64B-B2E8-CF45D2C4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91DC6-8E58-FF42-BEDC-7B41E3B50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B313E-4112-B84A-ADED-7EF9B49B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2787-5F20-4F48-9EAB-8885516C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94F87-6C3F-9F4E-A001-0C1E180F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9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5CA5A-EB48-274E-AF96-BC2DA938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CC6DA-0560-E546-AB35-8E07BB88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4212-AFAE-E949-9F9C-9F8D721FD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F8EC-BF71-044E-9ED3-987DFE3934A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058A-B239-CC40-9064-930BF2BEC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4EFE-EE46-644D-931A-419111F2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84F9-09F9-DA40-8681-7D3CD1E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CF5-B952-8D41-BA3C-046B797C6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Climate and Soils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856C3-5D98-044F-995B-CFD53D0F4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September 10, 2019</a:t>
            </a:r>
          </a:p>
        </p:txBody>
      </p:sp>
    </p:spTree>
    <p:extLst>
      <p:ext uri="{BB962C8B-B14F-4D97-AF65-F5344CB8AC3E}">
        <p14:creationId xmlns:p14="http://schemas.microsoft.com/office/powerpoint/2010/main" val="132845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E277-FB24-0143-AA21-ED2C74D8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0F746-F297-514A-A2D6-E3101DDA9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3FE7-CEC3-B042-866B-A9F88ABD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9062-BDB7-9844-A4D6-756C81504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E1FB-293C-0B43-AA61-3A5CD8D1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Soil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9D746-9DA2-1D41-8CE3-FA30C3D8E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DC0-D554-354E-822F-FEA0EF5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climate?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D9FE0-A124-BB4F-9726-37545A9CF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FFF2-1ADA-464A-A475-8386A25F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Earth’s Energy Budget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56E29-E0BE-A84A-A698-DD7A90C94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4C52-3DC6-2247-B2C6-38CAA5B7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Atmospheric Chemistry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E2905-293C-8245-8C8B-BB06518C6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2EA2-E709-7041-B83E-FCEDB191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Planetary Boundary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68FE-7ABA-294C-B487-327EA6DE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8032-1DF3-7046-9BDF-0D210383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FC903-8532-C84F-9F6F-5ABA52806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AC18-FFEC-0842-BB2B-F0A55AE8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4064C-3B4A-EF4D-BBE4-F6899110B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8309-E4CC-F441-9A5D-5FD29B9A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DAE8-6A79-024F-988A-2548DBCD1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23E3-D8A9-104A-B687-1E578194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9C628-623B-3A46-B51B-D670924C9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</Words>
  <Application>Microsoft Macintosh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Climate and Soils</vt:lpstr>
      <vt:lpstr>What is climate?</vt:lpstr>
      <vt:lpstr>Earth’s Energy Budget</vt:lpstr>
      <vt:lpstr>Atmospheric Chemistry</vt:lpstr>
      <vt:lpstr>Planetary Boundary Layer</vt:lpstr>
      <vt:lpstr>Topography</vt:lpstr>
      <vt:lpstr>Vegetation</vt:lpstr>
      <vt:lpstr>Climate Change</vt:lpstr>
      <vt:lpstr>Biomes</vt:lpstr>
      <vt:lpstr>Soils</vt:lpstr>
      <vt:lpstr>Soil Formation</vt:lpstr>
      <vt:lpstr>Soil Properties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3</cp:revision>
  <dcterms:created xsi:type="dcterms:W3CDTF">2019-09-05T15:34:46Z</dcterms:created>
  <dcterms:modified xsi:type="dcterms:W3CDTF">2019-09-05T17:11:52Z</dcterms:modified>
</cp:coreProperties>
</file>