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737"/>
  </p:normalViewPr>
  <p:slideViewPr>
    <p:cSldViewPr snapToGrid="0" snapToObjects="1">
      <p:cViewPr varScale="1">
        <p:scale>
          <a:sx n="94" d="100"/>
          <a:sy n="94" d="100"/>
        </p:scale>
        <p:origin x="22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2AA6-516B-0646-A205-5E72F2196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533A8-D171-D944-B28D-A298F3378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716B0-0842-E94E-9CDF-646FE463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748B-2B13-084E-8374-3F1E323DFE7E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4CFA4-2042-2F40-BCE4-4AFFA0BC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31A3F-69BF-C045-B417-3CC4BAD8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52BA-79C2-EC43-AB96-DBE3CACC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6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231C-B819-584A-BE0D-74D4F423E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B0474-4C58-4D4F-9A50-903FDF09D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4DA1A-4235-E240-B143-2988C88A5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748B-2B13-084E-8374-3F1E323DFE7E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A5659-0C49-A74F-9269-835F2E50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A9A7D-72A2-2542-BF32-D29DBE34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52BA-79C2-EC43-AB96-DBE3CACC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4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B793F1-8838-AE4F-B4A5-38B4A3D04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D39B0-3BFE-8341-835E-36910A77F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A397C-1790-CB46-A89A-C4F578DC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748B-2B13-084E-8374-3F1E323DFE7E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566D-8D20-7045-9575-125CB2B7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3F581-4727-E640-8FC6-B90CBE410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52BA-79C2-EC43-AB96-DBE3CACC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8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CD5AF-C745-1B47-A0D3-838F3318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4565E-0677-6045-AF1A-411F8A18A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7ED46-6A6C-A544-927C-0E5DE5B6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748B-2B13-084E-8374-3F1E323DFE7E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F923-B5BA-3E42-AC0B-76DB2752C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F323F-D44C-F742-8A8C-AA4DD0561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52BA-79C2-EC43-AB96-DBE3CACC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4B602-2CF4-EF43-9A3D-2EF29835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559DF-3DDD-E74D-9D4E-18B191FD1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BD899-1BA4-9C4A-AF0F-D7772031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748B-2B13-084E-8374-3F1E323DFE7E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71742-F8B4-8943-A7C7-A7F413821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ABD12-5EDB-2349-B1C2-3B23ACC7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52BA-79C2-EC43-AB96-DBE3CACC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2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F1B7E-EAFC-2D47-8F12-49DFCC36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739A5-6E35-004A-8DA7-3E965FFA1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A8FAD-3DDA-C24A-A1EB-9A90C97DE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2104C-F6E7-FD4D-B5E8-25CECEB7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748B-2B13-084E-8374-3F1E323DFE7E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CEFAF-BA0E-FC46-8036-F41E87DA8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BC6F5-5D10-DA43-B371-D6AB4E14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52BA-79C2-EC43-AB96-DBE3CACC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7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0FE4-8ADB-E243-B028-D74DA2AA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BDCD8-C9BF-2348-9FC6-1D206FF8D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B1C-A9AE-7842-9730-E0D16DC11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B349B-6F3F-D14A-A602-A04AED49E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8AE75D-0C58-A242-B838-D1E8D2CFFC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23CC70-6B13-924A-92F9-58E56AF0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748B-2B13-084E-8374-3F1E323DFE7E}" type="datetimeFigureOut">
              <a:rPr lang="en-US" smtClean="0"/>
              <a:t>10/9/19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33FADA-A71C-DD4F-993E-46D690280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7E3E49-72E2-F14D-B052-6E083FFC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52BA-79C2-EC43-AB96-DBE3CACC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7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DB29-7E30-AF49-90EE-821AAEB4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6D6905-131C-5047-8FF4-946042D4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748B-2B13-084E-8374-3F1E323DFE7E}" type="datetimeFigureOut">
              <a:rPr lang="en-US" smtClean="0"/>
              <a:t>10/9/19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4CE27E-2F6E-534B-8CE7-FFC12B88C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D9BA8-2BA8-BE4E-A048-470D2189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52BA-79C2-EC43-AB96-DBE3CACC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6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726509-D92A-D44A-AAFC-058AD1062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748B-2B13-084E-8374-3F1E323DFE7E}" type="datetimeFigureOut">
              <a:rPr lang="en-US" smtClean="0"/>
              <a:t>10/9/19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600404-B446-284C-92D7-1F8721244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ECB17-73B5-F24C-91A1-48F27D59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52BA-79C2-EC43-AB96-DBE3CACC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5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8F2F6-0978-514C-8B59-E408C0113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965E2-CAA2-104C-B393-42717D165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3CB96-6207-044B-A167-41FB2C0D9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2180D-BAC4-E144-8D71-53E98357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748B-2B13-084E-8374-3F1E323DFE7E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DC32B-F924-1946-9F0F-45CE44C2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0F993-6611-A149-B9D9-BF154C3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52BA-79C2-EC43-AB96-DBE3CACC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8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8A26-D63F-CC43-9C22-AB1090C68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3A51D0-A900-1843-B5D0-47CB43559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DB542-E178-E946-B5D1-353402087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A48B5-3A62-FA41-B9FD-513E6179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748B-2B13-084E-8374-3F1E323DFE7E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2562B-113A-A54F-90AB-AA601DAA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8247A-B7E0-CA4D-AA5D-034785CB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52BA-79C2-EC43-AB96-DBE3CACC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3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40195-13A3-124B-A91E-C6259AB41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46A8C-C96B-FB46-9C29-C825A16D1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EA526-FCE5-AA4D-A3E5-590852B8A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8748B-2B13-084E-8374-3F1E323DFE7E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5CF19-342B-1D49-B0AD-D52B823DF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D95A6-C088-8247-A776-4398D28B3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A52BA-79C2-EC43-AB96-DBE3CACC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4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5777-AA97-7D4B-B7AB-BB3BBF896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Nutrients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80712-2BD1-0046-A44C-9D05B81259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rgbClr val="7030A0"/>
                </a:solidFill>
              </a:rPr>
              <a:t>October 15, </a:t>
            </a:r>
            <a:r>
              <a:rPr lang="en-US" dirty="0">
                <a:solidFill>
                  <a:srgbClr val="7030A0"/>
                </a:solidFill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56640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Nutrients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Nick</dc:creator>
  <cp:lastModifiedBy>Smith, Nick</cp:lastModifiedBy>
  <cp:revision>2</cp:revision>
  <dcterms:created xsi:type="dcterms:W3CDTF">2019-10-09T16:23:36Z</dcterms:created>
  <dcterms:modified xsi:type="dcterms:W3CDTF">2019-10-09T16:24:08Z</dcterms:modified>
</cp:coreProperties>
</file>