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E0E2-C0A6-A842-B274-AF940628A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38BF9-80FA-BE43-B7EF-1F5659E06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CE3B-3C49-2344-AEEA-60F06A92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D71F-B6E1-1240-B22E-866E3579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E947-F55D-834C-A46D-213EA903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616-1AE4-FE41-A29D-EC871EB5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9F354-9752-F746-BC98-48C41A02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9F13-94D4-8648-858F-760B14C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7469-71A6-7A49-9D28-F971B3D6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F3B9-26D0-B54D-A987-6ADA0010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A48A0-38B9-3F49-B477-AD9227652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5D6BA-A02A-1B47-AC4C-86B9DCFD9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FABF-73DE-C445-AB6B-D4EF84CA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98E8-0E38-AE45-BA3A-893E3394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63B7-F23E-784A-A9FC-1AFECD6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4886-DFFC-EE4E-BFAC-BF4A9534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C6DD-D503-6F45-BC96-71CD2D8B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8995-ADCA-0141-8A4F-D4F7C8B1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EB12-702E-8640-ABF7-3BE0A794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E7D1-AC58-B741-983C-52EB4EE1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ACB6-CB5D-264D-8CA8-23D2707B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1AC6-EC7B-7F43-BDE7-ECD96E87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12F6-A3D5-514E-A36F-A11E86B2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07A0-B10F-D049-B3C1-D7D93A32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16B7-02B2-E442-BCB3-A741FFA9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F67A-31A8-5948-8ED3-FFB0BBB7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557D-84D8-464F-8246-813B67F02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037B1-686C-2B4B-92AA-75E28F13B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5270-CD53-9D43-B5D3-A94FC326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61E0-4A32-FF40-9579-372DD00F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19C3-4B4C-7A45-B690-E32E53D8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5708-0F46-704D-B29C-30F20F68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7C8A-3973-7649-8D58-AC1BC457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6ABF1-0E54-4940-A350-24B3F68A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AD6C0-4869-264B-8340-6C7076E36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2D085-7FF3-AC47-A8E9-2A95BB359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38F2F-ED25-8141-94DF-33EDB484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AFD4F-87AA-F644-8490-EA049CE4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D2CAB-45EF-564B-8A73-E2FA12F6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07E3-2A4E-594B-98BC-6537BFED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7750A-E003-C540-9299-3AF33B24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A945B-3843-5F4D-B8D4-EAF52CB0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4AA8-2AB8-B140-8A27-4DE87103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7F232-5EE0-A248-9554-337C055C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2C4F0-5908-C749-A5A1-212248F9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B65FE-AAF9-8C4D-AFD6-679E3B12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B70D-315F-7645-A845-F5BCA1CE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3FAC-7A69-164F-8939-88255B0D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07D94-B940-0949-B377-86DBB702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2CCD0-DC39-4140-9E76-9D85480B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0E4A-527F-DB46-A73E-A492F66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97AA5-6161-D24D-8E4F-55AE37B4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5492-97AD-F74A-ACF7-C086C4C9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E268D-8A08-6F4D-B722-E4C4CB834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E678-4985-F449-887F-6F0BBCAAC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E37E-B24E-6947-9678-CDEC0864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97145-0BAE-AA4B-887B-CBCB002E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355A-6765-FE43-98F6-5DB63779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5C5D8-90F8-BD43-A39E-C99610C0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2087-5A77-C24B-85C2-487D5818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8B27-31F6-ED40-8933-33F049ACA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3BF1-2785-904B-9AE9-AB16CF333E7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6E87-6767-F243-8E9F-4D196D649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55B8-B9B2-A642-97C0-3EB059E4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02D8-5014-0D46-A283-8A6DE9D4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C92F-A38B-974E-A6A8-9DEA436D7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Yield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14532-3C84-3742-85B5-BEC8B9597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1470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Mueller ND, Gerber JS, Johnston M, Ray DK, </a:t>
            </a:r>
            <a:r>
              <a:rPr lang="en-US" b="1" dirty="0" err="1">
                <a:solidFill>
                  <a:srgbClr val="7030A0"/>
                </a:solidFill>
              </a:rPr>
              <a:t>Ramankutty</a:t>
            </a:r>
            <a:r>
              <a:rPr lang="en-US" b="1" dirty="0">
                <a:solidFill>
                  <a:srgbClr val="7030A0"/>
                </a:solidFill>
              </a:rPr>
              <a:t> N, Foley JA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b="1" dirty="0">
                <a:solidFill>
                  <a:srgbClr val="7030A0"/>
                </a:solidFill>
              </a:rPr>
              <a:t>2012</a:t>
            </a:r>
            <a:r>
              <a:rPr lang="en-US" dirty="0">
                <a:solidFill>
                  <a:srgbClr val="7030A0"/>
                </a:solidFill>
              </a:rPr>
              <a:t>. Closing yield gaps through nutrient and water management. </a:t>
            </a:r>
            <a:r>
              <a:rPr lang="en-US" i="1" dirty="0">
                <a:solidFill>
                  <a:srgbClr val="7030A0"/>
                </a:solidFill>
              </a:rPr>
              <a:t>Nature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490</a:t>
            </a:r>
            <a:r>
              <a:rPr lang="en-US" dirty="0">
                <a:solidFill>
                  <a:srgbClr val="7030A0"/>
                </a:solidFill>
              </a:rPr>
              <a:t>: 254.</a:t>
            </a:r>
          </a:p>
        </p:txBody>
      </p:sp>
    </p:spTree>
    <p:extLst>
      <p:ext uri="{BB962C8B-B14F-4D97-AF65-F5344CB8AC3E}">
        <p14:creationId xmlns:p14="http://schemas.microsoft.com/office/powerpoint/2010/main" val="323368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FADD-00D0-EC4D-BDC7-172FC97E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some areas obtain max yield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7EB29-3849-7540-9CEA-A7FC2C0D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57" y="1690688"/>
            <a:ext cx="6090085" cy="49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0764-F470-D845-800F-73EAAAC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it takes a lot of resources to get there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6E962-EE3A-024A-BB57-5E5D41C1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595"/>
            <a:ext cx="12192000" cy="45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A8E1-7F07-BE47-B38D-E8F6DAAC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efficiency could reduce N and P use by 28% and 38% globally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D631D-BF7E-1D4A-80BE-DE8038EA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27" y="1844087"/>
            <a:ext cx="5636146" cy="48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2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A8E1-7F07-BE47-B38D-E8F6DAAC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(green areas are using more nutrients than necessary)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D631D-BF7E-1D4A-80BE-DE8038EA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27" y="1844087"/>
            <a:ext cx="5636146" cy="48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F58D-FC74-6046-B3E6-96EACA49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yield gap requires more input (in some place), but mostly better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E0D6D-C4A1-994B-91B8-2D0F06D1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58" y="2143458"/>
            <a:ext cx="10158484" cy="45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7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Yield Gaps</vt:lpstr>
      <vt:lpstr>Only some areas obtain max yield</vt:lpstr>
      <vt:lpstr>But it takes a lot of resources to get there</vt:lpstr>
      <vt:lpstr>Increased efficiency could reduce N and P use by 28% and 38% globally</vt:lpstr>
      <vt:lpstr>(green areas are using more nutrients than necessary)</vt:lpstr>
      <vt:lpstr>Closing yield gap requires more input (in some place), but mostly better management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Yield Gaps</dc:title>
  <dc:creator>Smith, Nick</dc:creator>
  <cp:lastModifiedBy>Smith, Nick</cp:lastModifiedBy>
  <cp:revision>5</cp:revision>
  <dcterms:created xsi:type="dcterms:W3CDTF">2019-10-16T15:40:42Z</dcterms:created>
  <dcterms:modified xsi:type="dcterms:W3CDTF">2019-10-16T15:49:12Z</dcterms:modified>
</cp:coreProperties>
</file>