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7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F815-6BBF-1042-F2A9-977AEE42D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093E-C316-6334-8C53-4BC587F53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FB688-FD9B-9F3C-D33D-765522F8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244DF-F250-1845-9D10-B2474987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1B9A-B4F1-1C5E-B7A1-7A5555C8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62C9-1E35-F881-9294-54A569D3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8B50-5329-81C2-A5FF-01EBD7C0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F614-A3F8-643B-70A3-C6DAA2B2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4053-D635-1A4E-75A0-8CA58380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DE9C-599A-3105-F434-B82DD7B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EC1CE-5039-8483-46EF-D5CADEFED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8E0C5-C761-3389-A3F0-C1BA5FFCD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4AA8-8EBE-ACC1-B52D-A6BE75C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CA8C-A3FD-74E8-8F27-FC6C8CB2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DD61-9073-F273-7C23-C9E480A2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723B-13AF-8D89-D5A9-07978E33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6D12-16BB-C530-DBC4-5B25968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52C9-5B31-E637-46E8-48084BC9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4EDA-9D48-9279-E864-69F1C881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5350-6666-C558-8C73-3EDDF233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8393-E1FA-E111-157B-845C96A7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02CD5-005F-8E0A-2DCB-29ECA1333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E0D9-7121-289C-93CF-B306A558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46A7-2940-2680-42EF-DEF31E95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A0A2-A9D3-A1E6-2523-69916F68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6BED-1FBF-1488-0E38-22BBCC37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63F6-E0BF-74BF-A5B8-4592C3142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04D13-32CE-60D4-2288-52AE9349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F13A8-8ED9-2BBE-E130-DAA42385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3AC30-21A2-76D2-3372-D7DBD9C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D27A1-9C1A-31E2-50AB-BA1347B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014A-25A1-842A-1927-CF2B73D3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2F13-8BE8-3118-9FB1-E894B583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90B8B-D21C-4BC3-AF48-45D563DC7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4A0CC-8964-DF14-3F38-2BB018D0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96501-01AC-1FA5-684E-E8663F3F2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F810D-F736-819F-5CC2-49CE0B9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C22A-E5A0-5009-C9F2-FD56B2ED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280DE-6280-BA35-05CF-153E915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5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EA53-8AB8-1AA0-F584-3CC4D2D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FA117-A461-FB06-7DDC-BCB6F85A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6CA6A-9FC4-13D4-C1C2-70FEFD2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B91E0-E1F5-D664-7631-C715B449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6A153-8187-9B59-7DE4-426F92A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84777-949A-1B36-71D3-DFD52948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C8D-33FE-B300-98B1-59F2D460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2C49-C83A-E108-8561-FBBBA78A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FED7-A823-F65B-F799-F4F05A8B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DC6BC-05C7-3CDB-F31B-7FB0CBBE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EF44B-74E4-460B-0E9F-2C63257B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A5D09-1469-A0C5-88A5-0E9DE720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B295-D239-7111-EB91-4FFA401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7DDA-7D10-04A8-1E13-10F86E5D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2C54B-2553-41A6-376F-C5AFF5A54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75E4-5862-82EC-F3AB-9BB098D1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D067-54AF-1188-E958-57A642FB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D06E3-8AD8-E0BD-531A-3D9F3FF0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D5DC-58CF-DD9F-DDBE-AA99EB3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0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E442C-3A9E-D952-5664-FB0381B2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9D32C-29F5-2800-D3AB-E6F4160B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DBD6-EE09-09AC-91BC-D66471C83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2F306-D7EA-6E47-AD1F-B670C7BEC07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7A58-7FA8-402A-AE1C-480CDF45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2FA2-3876-5651-C03B-3156BFED4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6F300-6FEB-FC46-A4E0-C2514215C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05D3-8051-848F-DC5E-64D771DF4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/>
              <a:t>Using eco-evolutionary optimality </a:t>
            </a:r>
            <a:r>
              <a:rPr lang="en-US" sz="4400" dirty="0"/>
              <a:t>p</a:t>
            </a:r>
            <a:r>
              <a:rPr lang="en-US" sz="4400"/>
              <a:t>rinciples to understand and predict photosynthetic </a:t>
            </a:r>
            <a:r>
              <a:rPr lang="en-US" sz="4400" dirty="0"/>
              <a:t>a</a:t>
            </a:r>
            <a:r>
              <a:rPr lang="en-US" sz="4400"/>
              <a:t>cclimation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07CD6-D11F-DEA5-5BAC-5DFA1FF0E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030"/>
            <a:ext cx="9144000" cy="1655762"/>
          </a:xfrm>
        </p:spPr>
        <p:txBody>
          <a:bodyPr/>
          <a:lstStyle/>
          <a:p>
            <a:r>
              <a:rPr lang="en-US" dirty="0"/>
              <a:t>Nick Smith</a:t>
            </a:r>
          </a:p>
          <a:p>
            <a:r>
              <a:rPr lang="en-US" dirty="0"/>
              <a:t>Texas Tech University</a:t>
            </a:r>
          </a:p>
          <a:p>
            <a:r>
              <a:rPr lang="en-US" dirty="0" err="1"/>
              <a:t>nick.smith@ttu.edu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Using eco-evolutionary optimality principles to understand and predict photosynthetic acclimation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Nick</dc:creator>
  <cp:lastModifiedBy>Smith, Nick</cp:lastModifiedBy>
  <cp:revision>2</cp:revision>
  <dcterms:created xsi:type="dcterms:W3CDTF">2025-05-28T13:55:18Z</dcterms:created>
  <dcterms:modified xsi:type="dcterms:W3CDTF">2025-05-28T13:57:56Z</dcterms:modified>
</cp:coreProperties>
</file>