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78816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7"/>
    <p:restoredTop sz="94737"/>
  </p:normalViewPr>
  <p:slideViewPr>
    <p:cSldViewPr snapToGrid="0" snapToObjects="1">
      <p:cViewPr varScale="1">
        <p:scale>
          <a:sx n="65" d="100"/>
          <a:sy n="65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5200" y="1646133"/>
            <a:ext cx="134112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5200" y="5282989"/>
            <a:ext cx="134112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4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96520" y="535517"/>
            <a:ext cx="385572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9360" y="535517"/>
            <a:ext cx="11343640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6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047" y="2507617"/>
            <a:ext cx="1542288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0047" y="6731213"/>
            <a:ext cx="1542288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0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93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0" y="2677584"/>
            <a:ext cx="759968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89" y="535517"/>
            <a:ext cx="1542288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690" y="2465706"/>
            <a:ext cx="7564754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690" y="3674110"/>
            <a:ext cx="7564754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52560" y="2465706"/>
            <a:ext cx="760200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52560" y="3674110"/>
            <a:ext cx="760200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0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2009" y="1448224"/>
            <a:ext cx="905256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3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690" y="670560"/>
            <a:ext cx="576728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02009" y="1448224"/>
            <a:ext cx="905256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690" y="3017520"/>
            <a:ext cx="576728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9360" y="535517"/>
            <a:ext cx="1542288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360" y="2677584"/>
            <a:ext cx="1542288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936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4187-B7DD-AA4A-8B69-184DD7B79AE5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280" y="9322647"/>
            <a:ext cx="60350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28880" y="9322647"/>
            <a:ext cx="402336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34ED-AD3D-AB40-A6EA-CFD399ABF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0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D086BE-D1BB-8146-9A11-03D1EBD10100}"/>
              </a:ext>
            </a:extLst>
          </p:cNvPr>
          <p:cNvSpPr txBox="1"/>
          <p:nvPr/>
        </p:nvSpPr>
        <p:spPr>
          <a:xfrm>
            <a:off x="0" y="1025293"/>
            <a:ext cx="178816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Plants Aren’t Dumb:</a:t>
            </a:r>
          </a:p>
          <a:p>
            <a:pPr algn="ctr"/>
            <a:r>
              <a:rPr lang="en-US" sz="3600" dirty="0"/>
              <a:t>Using Optimality Theory to Under Big Questions in Plant Ecophysiology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Nick Smith</a:t>
            </a:r>
          </a:p>
          <a:p>
            <a:pPr algn="ctr"/>
            <a:r>
              <a:rPr lang="en-US" sz="2400" dirty="0"/>
              <a:t>TTU, Department of Biological Sciences</a:t>
            </a:r>
            <a:endParaRPr lang="en-US" sz="1000" dirty="0"/>
          </a:p>
          <a:p>
            <a:pPr algn="ctr"/>
            <a:endParaRPr lang="en-US" sz="1000" dirty="0"/>
          </a:p>
          <a:p>
            <a:pPr algn="ctr"/>
            <a:r>
              <a:rPr lang="en-US" sz="2800" dirty="0"/>
              <a:t>January 22, 2020</a:t>
            </a:r>
          </a:p>
          <a:p>
            <a:pPr algn="ctr"/>
            <a:r>
              <a:rPr lang="en-US" sz="2800" dirty="0"/>
              <a:t>12:00 PM</a:t>
            </a:r>
          </a:p>
          <a:p>
            <a:pPr algn="ctr"/>
            <a:r>
              <a:rPr lang="en-US" sz="2800" dirty="0"/>
              <a:t>Biology 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0220A-47C2-EE48-B41B-CCC2616A4A54}"/>
              </a:ext>
            </a:extLst>
          </p:cNvPr>
          <p:cNvSpPr txBox="1"/>
          <p:nvPr/>
        </p:nvSpPr>
        <p:spPr>
          <a:xfrm>
            <a:off x="354077" y="252248"/>
            <a:ext cx="7722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TTU EEB Spring 2020 Seminar Announcement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0DAE7-8160-6B41-8B30-A458E0E1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394" y="5918332"/>
            <a:ext cx="5952811" cy="3946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17626-A011-9E4A-97C6-0142DDD3C3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2899121" y="4247351"/>
            <a:ext cx="4936580" cy="3702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20747-0222-964B-8037-66D1BA712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13" y="3694949"/>
            <a:ext cx="4781610" cy="35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36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10</cp:revision>
  <cp:lastPrinted>2018-10-21T18:12:41Z</cp:lastPrinted>
  <dcterms:created xsi:type="dcterms:W3CDTF">2018-10-21T17:56:29Z</dcterms:created>
  <dcterms:modified xsi:type="dcterms:W3CDTF">2020-01-15T17:36:47Z</dcterms:modified>
</cp:coreProperties>
</file>