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8176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737"/>
  </p:normalViewPr>
  <p:slideViewPr>
    <p:cSldViewPr snapToGrid="0" snapToObjects="1">
      <p:cViewPr varScale="1">
        <p:scale>
          <a:sx n="83" d="100"/>
          <a:sy n="83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6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6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6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2E4A8-6762-294D-9276-499068167B6E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64627-DBF5-AC47-AC04-2796A6E57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7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681D2-379A-8A4C-B72E-934109C9E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1" r="2894" b="13991"/>
          <a:stretch/>
        </p:blipFill>
        <p:spPr>
          <a:xfrm>
            <a:off x="0" y="1"/>
            <a:ext cx="138176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A1EF6-FA72-7245-B10D-683179859F1E}"/>
              </a:ext>
            </a:extLst>
          </p:cNvPr>
          <p:cNvSpPr txBox="1"/>
          <p:nvPr/>
        </p:nvSpPr>
        <p:spPr>
          <a:xfrm>
            <a:off x="0" y="174594"/>
            <a:ext cx="13817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Plants aren’t dumb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Using optimality theory to answer big questions in plant ecophysiology</a:t>
            </a:r>
          </a:p>
          <a:p>
            <a:pPr algn="ctr"/>
            <a:endParaRPr lang="en-US" sz="4000" dirty="0">
              <a:solidFill>
                <a:schemeClr val="bg1"/>
              </a:solidFill>
              <a:latin typeface="Phosphate Solid" panose="02000506050000020004" pitchFamily="2" charset="77"/>
              <a:cs typeface="Phosphate Solid" panose="02000506050000020004" pitchFamily="2" charset="77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Nick smith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TTU Biology </a:t>
            </a:r>
            <a:r>
              <a:rPr lang="en-US" sz="4000" dirty="0" err="1">
                <a:solidFill>
                  <a:schemeClr val="bg1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eeb</a:t>
            </a:r>
            <a:r>
              <a:rPr lang="en-US" sz="4000" dirty="0">
                <a:solidFill>
                  <a:schemeClr val="bg1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 seminar</a:t>
            </a:r>
          </a:p>
          <a:p>
            <a:pPr algn="ctr"/>
            <a:r>
              <a:rPr lang="en-US" sz="3200" dirty="0">
                <a:solidFill>
                  <a:srgbClr val="00FDFF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January 22, 2020 12:00 pm </a:t>
            </a:r>
            <a:r>
              <a:rPr lang="en-US" sz="3200" dirty="0" err="1">
                <a:solidFill>
                  <a:srgbClr val="00FDFF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Biol</a:t>
            </a:r>
            <a:r>
              <a:rPr lang="en-US" sz="3200" dirty="0">
                <a:solidFill>
                  <a:srgbClr val="00FDFF"/>
                </a:solidFill>
                <a:latin typeface="Phosphate Solid" panose="02000506050000020004" pitchFamily="2" charset="77"/>
                <a:cs typeface="Phosphate Solid" panose="02000506050000020004" pitchFamily="2" charset="77"/>
              </a:rPr>
              <a:t> 021</a:t>
            </a:r>
            <a:endParaRPr lang="en-US" sz="2400" dirty="0">
              <a:solidFill>
                <a:srgbClr val="00FDFF"/>
              </a:solidFill>
              <a:latin typeface="Phosphate Solid" panose="02000506050000020004" pitchFamily="2" charset="77"/>
              <a:cs typeface="Phosphate Solid" panose="0200050605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3917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Phosphate Solid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14</cp:revision>
  <cp:lastPrinted>2019-03-19T21:55:48Z</cp:lastPrinted>
  <dcterms:created xsi:type="dcterms:W3CDTF">2018-08-29T13:30:00Z</dcterms:created>
  <dcterms:modified xsi:type="dcterms:W3CDTF">2020-01-15T17:28:16Z</dcterms:modified>
</cp:coreProperties>
</file>