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/>
    <p:restoredTop sz="94744"/>
  </p:normalViewPr>
  <p:slideViewPr>
    <p:cSldViewPr snapToGrid="0" snapToObjects="1" showGuides="1">
      <p:cViewPr varScale="1">
        <p:scale>
          <a:sx n="76" d="100"/>
          <a:sy n="76" d="100"/>
        </p:scale>
        <p:origin x="3192" y="19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1F98-227C-EB49-B990-C762EE1F5E0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A49C-4EA5-FE42-8F9F-4274A7DFE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BA958-0833-5140-9D1A-4303DA21CF94}"/>
              </a:ext>
            </a:extLst>
          </p:cNvPr>
          <p:cNvSpPr txBox="1"/>
          <p:nvPr/>
        </p:nvSpPr>
        <p:spPr>
          <a:xfrm>
            <a:off x="0" y="381774"/>
            <a:ext cx="7772399" cy="986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Grab a beer and talk science!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Inaugural Science by the Glass at </a:t>
            </a:r>
            <a:r>
              <a:rPr lang="en-US" sz="2800" dirty="0" err="1"/>
              <a:t>Goodline</a:t>
            </a:r>
            <a:r>
              <a:rPr lang="en-US" sz="2800" dirty="0"/>
              <a:t> Beer Co. presented by the TTU Climate Center</a:t>
            </a:r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November 15, 2023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5:30 PM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  <a:p>
            <a:r>
              <a:rPr lang="en-US" sz="2400" dirty="0">
                <a:solidFill>
                  <a:srgbClr val="7030A0"/>
                </a:solidFill>
              </a:rPr>
              <a:t>Speaker</a:t>
            </a:r>
            <a:r>
              <a:rPr lang="en-US" sz="2400" dirty="0"/>
              <a:t>: Nick Smith, Associate Professor, Biology, TTU</a:t>
            </a:r>
          </a:p>
          <a:p>
            <a:r>
              <a:rPr lang="en-US" sz="2400" dirty="0">
                <a:solidFill>
                  <a:srgbClr val="7030A0"/>
                </a:solidFill>
              </a:rPr>
              <a:t>Topic</a:t>
            </a:r>
            <a:r>
              <a:rPr lang="en-US" sz="2400" dirty="0"/>
              <a:t>: Why Plants Matter for Climate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Format</a:t>
            </a:r>
            <a:r>
              <a:rPr lang="en-US" sz="2400" dirty="0"/>
              <a:t>: Short talk followed by Q&amp;A</a:t>
            </a:r>
          </a:p>
          <a:p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500" dirty="0">
              <a:solidFill>
                <a:srgbClr val="7030A0"/>
              </a:solidFill>
            </a:endParaRPr>
          </a:p>
          <a:p>
            <a:endParaRPr lang="en-US" sz="1500" dirty="0">
              <a:solidFill>
                <a:srgbClr val="7030A0"/>
              </a:solidFill>
            </a:endParaRPr>
          </a:p>
          <a:p>
            <a:endParaRPr lang="en-US" sz="1500" dirty="0">
              <a:solidFill>
                <a:srgbClr val="7030A0"/>
              </a:solidFill>
            </a:endParaRPr>
          </a:p>
          <a:p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>
                <a:solidFill>
                  <a:srgbClr val="7030A0"/>
                </a:solidFill>
              </a:rPr>
              <a:t>Talk summary</a:t>
            </a:r>
            <a:r>
              <a:rPr lang="en-US" sz="1500" dirty="0"/>
              <a:t>: Plants provide a wide array of ecosystem services that humans rely on and there is substantial concern that many of these services may be negatively impacted by climate. However, one somewhat under-appreciated ecosystem service that plants provide is their ability to directly impact and regulate climate. This talk will introduce how this plant-climate feedback works and highlight how the Smith Lab is working to better understand it. The talk is designed for a general, possibly beer drinking, audience. The goal of the talk is to foster a greater appreciation for the outsized role that plants play in the global climate system and highlight opportunities for future climate adaptation and mitigation through plants.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1156BD-4F06-A148-B1F5-4540479E2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33" b="16255"/>
          <a:stretch/>
        </p:blipFill>
        <p:spPr>
          <a:xfrm>
            <a:off x="-1" y="4741336"/>
            <a:ext cx="7772400" cy="31834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1D138D-D9F4-AF41-AC1C-4D9951B9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66" y="6595276"/>
            <a:ext cx="1998133" cy="13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179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Smith</dc:creator>
  <cp:lastModifiedBy>Nick Smith</cp:lastModifiedBy>
  <cp:revision>4</cp:revision>
  <cp:lastPrinted>2023-11-07T22:10:13Z</cp:lastPrinted>
  <dcterms:created xsi:type="dcterms:W3CDTF">2023-11-07T21:54:26Z</dcterms:created>
  <dcterms:modified xsi:type="dcterms:W3CDTF">2023-11-07T22:12:50Z</dcterms:modified>
</cp:coreProperties>
</file>