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1"/>
    <p:restoredTop sz="94706"/>
  </p:normalViewPr>
  <p:slideViewPr>
    <p:cSldViewPr snapToGrid="0" showGuides="1">
      <p:cViewPr>
        <p:scale>
          <a:sx n="161" d="100"/>
          <a:sy n="161" d="100"/>
        </p:scale>
        <p:origin x="138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301D1-D48F-354D-A01D-CD6D9293C2DC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62FC6-8385-3E43-9F15-70581DD69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62FC6-8385-3E43-9F15-70581DD692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6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ED97-C907-1250-E8E1-746C7827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D0B30-19E3-0955-4839-493F3BF79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B0A6-550F-5745-C9D9-64996BAD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1D30-5CEE-84F1-5195-79DA4F0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D8DC-6C7F-7052-1DE5-35252A87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22A-E04A-692D-C52B-902055F9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CDA09-958A-EF22-1390-40424085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C527-A83F-39A6-0C67-05393F4F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C895C-D35A-85E6-B983-98F4B7DB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ED3E-7B56-912F-01C5-5F46B480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0E974-1C66-4A3E-41D4-0EA4E571E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739B-C641-F43E-9394-8B58D551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7693-0558-E28C-81C5-BB4D25F5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4767-AEF3-564C-F21A-8EC73A55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62EF4-332F-C8DB-82AD-7809FA7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95DB-06A2-D0E7-2E27-A36C3591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A726-98AC-93D5-C5B0-55D137D0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FC30-F133-2DD9-F1E8-3A573077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5BB0B-3181-7177-F11C-599F64A6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4F29-FBFD-FD57-D013-B7CE7626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BC0E-CCEE-1985-6914-E0DB6F52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B054A-E224-35DE-F855-3014150A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9E67-7487-D418-9531-97AFD80E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391B-7BC6-24A4-21AC-0F7D9C1B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91B3-C6B7-8EEE-9DB9-7B7524C9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6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EC23-F081-E927-0BF4-FE77E815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94DB-CDE2-4895-C80D-2D4AD0E05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D9508-F6EE-0209-49DD-C9DEF4DCD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A8F94-142C-FB21-75CF-2E43BCBE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73D4A-6637-FB81-2D69-7CD14534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E9EA-A55A-B20F-142F-61757048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165-99F1-B72E-660F-69FAB34C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5ADD7-FCB8-156B-A735-DDEDB728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50A7C-E8B0-9129-96C5-E8116538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68505-24CE-85EF-59BA-94C0E112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B7799-A0B4-BD93-B914-14E27F7ED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BBA68-816E-8227-129F-89A096A3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BBD73-FD6F-C948-7C24-77E053A4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3BDE6-7DF7-88DC-C9C1-E32492B0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2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3406-CB12-E0A1-88C8-BD4AFC62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A650C-DD21-6BA3-5116-6075FA2C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BA999-BC94-A632-E6EA-DC80A1C5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FB00C-448F-09FA-1ED8-07DFF7DD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FAE1C-4CFD-6B7B-8F8E-1F9E09EF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2F8C9-7AA7-486D-E061-439D393E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591-01AB-F674-C7B4-25DF779C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48D7-F91F-B2AA-459A-4DCB8941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C478-70ED-5733-0065-BE9C4C78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8CE17-DC6F-33E7-2CC3-6FCAF25EB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D7391-A435-6A20-81BF-EF5CC79F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5FED3-2F0A-8A4E-8471-957AD5E2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D5AE9-64DF-9D8E-8847-0F86F6FB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2FDE-1715-350E-293C-0173563C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79AD-4D5F-98EE-F399-B405DF2BB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C7024-7065-F7CF-C92F-21D3F4B61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4ADD9-E3E9-5F6C-900A-C9919A34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DBE26-A482-CBA2-6E9D-3CFC1E66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A2A72-945E-9A0C-B499-5F54A6FA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F9008-EB04-D6C1-0DF7-2CA80034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EC8F-AF84-F1BD-245E-3DEE903E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683BC-6253-A72F-2413-71D57E13C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D23A-06AB-AD45-8A87-4ACFA064D355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D982-39B9-48E6-7F84-1EC8955CB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B290D-1D82-8B5B-3078-1625A6559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1042-D73E-1243-B200-46864670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2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types of data&#10;&#10;Description automatically generated">
            <a:extLst>
              <a:ext uri="{FF2B5EF4-FFF2-40B4-BE49-F238E27FC236}">
                <a16:creationId xmlns:a16="http://schemas.microsoft.com/office/drawing/2014/main" id="{565C839E-2D7C-8FB0-6C21-C9DBB1D6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92" y="1876508"/>
            <a:ext cx="10059343" cy="440096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7CC62F8-D2DC-40B6-9515-27CAED8D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Canopy openness is a stronger determinant of plant physiology than garlic mustard invasion</a:t>
            </a:r>
          </a:p>
        </p:txBody>
      </p:sp>
    </p:spTree>
    <p:extLst>
      <p:ext uri="{BB962C8B-B14F-4D97-AF65-F5344CB8AC3E}">
        <p14:creationId xmlns:p14="http://schemas.microsoft.com/office/powerpoint/2010/main" val="25275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types of garlic mustard&#10;&#10;Description automatically generated">
            <a:extLst>
              <a:ext uri="{FF2B5EF4-FFF2-40B4-BE49-F238E27FC236}">
                <a16:creationId xmlns:a16="http://schemas.microsoft.com/office/drawing/2014/main" id="{0F0625D0-0CCB-94FF-6F51-269AE43D3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706" y="1900362"/>
            <a:ext cx="4786074" cy="478607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E2ACAF2-E426-CF1F-FEC8-8747DB8E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GM density decreased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photosynthetic capacity, but only when the canopy was open</a:t>
            </a:r>
          </a:p>
        </p:txBody>
      </p:sp>
    </p:spTree>
    <p:extLst>
      <p:ext uri="{BB962C8B-B14F-4D97-AF65-F5344CB8AC3E}">
        <p14:creationId xmlns:p14="http://schemas.microsoft.com/office/powerpoint/2010/main" val="31090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28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Canopy openness is a stronger determinant of plant physiology than garlic mustard invasion</vt:lpstr>
      <vt:lpstr>GM density decreased Mai photosynthetic capacity, but only when the canopy was open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Canopy openness is a stronger determinant of plant physiology than garlic mustard invasion</dc:title>
  <dc:creator>Perkowski, Evan A</dc:creator>
  <cp:lastModifiedBy>Perkowski, Evan A</cp:lastModifiedBy>
  <cp:revision>1</cp:revision>
  <dcterms:created xsi:type="dcterms:W3CDTF">2023-07-10T16:09:52Z</dcterms:created>
  <dcterms:modified xsi:type="dcterms:W3CDTF">2023-07-10T19:11:18Z</dcterms:modified>
</cp:coreProperties>
</file>