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3" r:id="rId1"/>
    <p:sldMasterId id="2147483733" r:id="rId2"/>
  </p:sldMasterIdLst>
  <p:notesMasterIdLst>
    <p:notesMasterId r:id="rId29"/>
  </p:notesMasterIdLst>
  <p:handoutMasterIdLst>
    <p:handoutMasterId r:id="rId30"/>
  </p:handoutMasterIdLst>
  <p:sldIdLst>
    <p:sldId id="574" r:id="rId3"/>
    <p:sldId id="575" r:id="rId4"/>
    <p:sldId id="265" r:id="rId5"/>
    <p:sldId id="519" r:id="rId6"/>
    <p:sldId id="398" r:id="rId7"/>
    <p:sldId id="458" r:id="rId8"/>
    <p:sldId id="488" r:id="rId9"/>
    <p:sldId id="459" r:id="rId10"/>
    <p:sldId id="573" r:id="rId11"/>
    <p:sldId id="559" r:id="rId12"/>
    <p:sldId id="560" r:id="rId13"/>
    <p:sldId id="561" r:id="rId14"/>
    <p:sldId id="397" r:id="rId15"/>
    <p:sldId id="419" r:id="rId16"/>
    <p:sldId id="401" r:id="rId17"/>
    <p:sldId id="462" r:id="rId18"/>
    <p:sldId id="522" r:id="rId19"/>
    <p:sldId id="523" r:id="rId20"/>
    <p:sldId id="524" r:id="rId21"/>
    <p:sldId id="525" r:id="rId22"/>
    <p:sldId id="526" r:id="rId23"/>
    <p:sldId id="527" r:id="rId24"/>
    <p:sldId id="528" r:id="rId25"/>
    <p:sldId id="529" r:id="rId26"/>
    <p:sldId id="576" r:id="rId27"/>
    <p:sldId id="578" r:id="rId28"/>
  </p:sldIdLst>
  <p:sldSz cx="9144000" cy="6858000" type="screen4x3"/>
  <p:notesSz cx="6669088" cy="9928225"/>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660066"/>
    <a:srgbClr val="006666"/>
    <a:srgbClr val="009900"/>
    <a:srgbClr val="CBA7FF"/>
    <a:srgbClr val="000099"/>
    <a:srgbClr val="FFCC99"/>
    <a:srgbClr val="FF99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853" autoAdjust="0"/>
    <p:restoredTop sz="84964" autoAdjust="0"/>
  </p:normalViewPr>
  <p:slideViewPr>
    <p:cSldViewPr>
      <p:cViewPr varScale="1">
        <p:scale>
          <a:sx n="61" d="100"/>
          <a:sy n="61" d="100"/>
        </p:scale>
        <p:origin x="808" y="4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handoutMaster" Target="handoutMasters/handoutMaster1.xml"/><Relationship Id="rId8" Type="http://schemas.openxmlformats.org/officeDocument/2006/relationships/slide" Target="slides/slide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1" y="0"/>
            <a:ext cx="2889626" cy="496967"/>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777902" y="0"/>
            <a:ext cx="2889626" cy="496967"/>
          </a:xfrm>
          <a:prstGeom prst="rect">
            <a:avLst/>
          </a:prstGeom>
        </p:spPr>
        <p:txBody>
          <a:bodyPr vert="horz" lIns="91440" tIns="45720" rIns="91440" bIns="45720" rtlCol="0"/>
          <a:lstStyle>
            <a:lvl1pPr algn="r">
              <a:defRPr sz="1200"/>
            </a:lvl1pPr>
          </a:lstStyle>
          <a:p>
            <a:fld id="{F6769249-A447-4DD2-8AAE-E0B33458C565}" type="datetimeFigureOut">
              <a:rPr lang="zh-CN" altLang="en-US" smtClean="0"/>
              <a:pPr/>
              <a:t>2018-3-24</a:t>
            </a:fld>
            <a:endParaRPr lang="zh-CN" altLang="en-US"/>
          </a:p>
        </p:txBody>
      </p:sp>
      <p:sp>
        <p:nvSpPr>
          <p:cNvPr id="4" name="页脚占位符 3"/>
          <p:cNvSpPr>
            <a:spLocks noGrp="1"/>
          </p:cNvSpPr>
          <p:nvPr>
            <p:ph type="ftr" sz="quarter" idx="2"/>
          </p:nvPr>
        </p:nvSpPr>
        <p:spPr>
          <a:xfrm>
            <a:off x="1" y="9429671"/>
            <a:ext cx="2889626" cy="496966"/>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777902" y="9429671"/>
            <a:ext cx="2889626" cy="496966"/>
          </a:xfrm>
          <a:prstGeom prst="rect">
            <a:avLst/>
          </a:prstGeom>
        </p:spPr>
        <p:txBody>
          <a:bodyPr vert="horz" lIns="91440" tIns="45720" rIns="91440" bIns="45720" rtlCol="0" anchor="b"/>
          <a:lstStyle>
            <a:lvl1pPr algn="r">
              <a:defRPr sz="1200"/>
            </a:lvl1pPr>
          </a:lstStyle>
          <a:p>
            <a:fld id="{FA2A13C8-8C13-437B-ACD9-A73356F43852}" type="slidenum">
              <a:rPr lang="zh-CN" altLang="en-US" smtClean="0"/>
              <a:pPr/>
              <a:t>‹#›</a:t>
            </a:fld>
            <a:endParaRPr lang="zh-CN" altLang="en-US"/>
          </a:p>
        </p:txBody>
      </p:sp>
    </p:spTree>
    <p:extLst>
      <p:ext uri="{BB962C8B-B14F-4D97-AF65-F5344CB8AC3E}">
        <p14:creationId xmlns:p14="http://schemas.microsoft.com/office/powerpoint/2010/main" val="37633183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889938" cy="49641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atin typeface="Times New Roman" pitchFamily="18" charset="0"/>
                <a:ea typeface="宋体" pitchFamily="2" charset="-122"/>
              </a:defRPr>
            </a:lvl1pPr>
          </a:lstStyle>
          <a:p>
            <a:pPr>
              <a:defRPr/>
            </a:pPr>
            <a:endParaRPr lang="en-US"/>
          </a:p>
        </p:txBody>
      </p:sp>
      <p:sp>
        <p:nvSpPr>
          <p:cNvPr id="5123" name="Rectangle 3"/>
          <p:cNvSpPr>
            <a:spLocks noGrp="1" noChangeArrowheads="1"/>
          </p:cNvSpPr>
          <p:nvPr>
            <p:ph type="dt" idx="1"/>
          </p:nvPr>
        </p:nvSpPr>
        <p:spPr bwMode="auto">
          <a:xfrm>
            <a:off x="3779150" y="0"/>
            <a:ext cx="2889938" cy="49641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atin typeface="Times New Roman" pitchFamily="18" charset="0"/>
                <a:ea typeface="宋体" pitchFamily="2" charset="-122"/>
              </a:defRPr>
            </a:lvl1pPr>
          </a:lstStyle>
          <a:p>
            <a:pPr>
              <a:defRPr/>
            </a:pPr>
            <a:endParaRPr lang="en-US"/>
          </a:p>
        </p:txBody>
      </p:sp>
      <p:sp>
        <p:nvSpPr>
          <p:cNvPr id="65540" name="Rectangle 4"/>
          <p:cNvSpPr>
            <a:spLocks noGrp="1" noRot="1" noChangeAspect="1" noChangeArrowheads="1"/>
          </p:cNvSpPr>
          <p:nvPr>
            <p:ph type="sldImg" idx="2"/>
          </p:nvPr>
        </p:nvSpPr>
        <p:spPr bwMode="auto">
          <a:xfrm>
            <a:off x="854075" y="744538"/>
            <a:ext cx="4960938" cy="3722687"/>
          </a:xfrm>
          <a:prstGeom prst="rect">
            <a:avLst/>
          </a:prstGeom>
          <a:noFill/>
          <a:ln w="9525">
            <a:noFill/>
            <a:miter lim="800000"/>
            <a:headEnd/>
            <a:tailEnd/>
          </a:ln>
        </p:spPr>
      </p:sp>
      <p:sp>
        <p:nvSpPr>
          <p:cNvPr id="5125" name="Rectangle 5"/>
          <p:cNvSpPr>
            <a:spLocks noGrp="1" noChangeArrowheads="1"/>
          </p:cNvSpPr>
          <p:nvPr>
            <p:ph type="body" sz="quarter" idx="3"/>
          </p:nvPr>
        </p:nvSpPr>
        <p:spPr bwMode="auto">
          <a:xfrm>
            <a:off x="889212" y="4715907"/>
            <a:ext cx="4890665" cy="4467701"/>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5126" name="Rectangle 6"/>
          <p:cNvSpPr>
            <a:spLocks noGrp="1" noChangeArrowheads="1"/>
          </p:cNvSpPr>
          <p:nvPr>
            <p:ph type="ftr" sz="quarter" idx="4"/>
          </p:nvPr>
        </p:nvSpPr>
        <p:spPr bwMode="auto">
          <a:xfrm>
            <a:off x="0" y="9431814"/>
            <a:ext cx="2889938" cy="49641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atin typeface="Times New Roman" pitchFamily="18" charset="0"/>
                <a:ea typeface="宋体" pitchFamily="2" charset="-122"/>
              </a:defRPr>
            </a:lvl1pPr>
          </a:lstStyle>
          <a:p>
            <a:pPr>
              <a:defRPr/>
            </a:pPr>
            <a:endParaRPr lang="en-US"/>
          </a:p>
        </p:txBody>
      </p:sp>
      <p:sp>
        <p:nvSpPr>
          <p:cNvPr id="5127" name="Rectangle 7"/>
          <p:cNvSpPr>
            <a:spLocks noGrp="1" noChangeArrowheads="1"/>
          </p:cNvSpPr>
          <p:nvPr>
            <p:ph type="sldNum" sz="quarter" idx="5"/>
          </p:nvPr>
        </p:nvSpPr>
        <p:spPr bwMode="auto">
          <a:xfrm>
            <a:off x="3779150" y="9431814"/>
            <a:ext cx="2889938" cy="496411"/>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atin typeface="Times New Roman" pitchFamily="18" charset="0"/>
                <a:ea typeface="宋体" pitchFamily="2" charset="-122"/>
              </a:defRPr>
            </a:lvl1pPr>
          </a:lstStyle>
          <a:p>
            <a:pPr>
              <a:defRPr/>
            </a:pPr>
            <a:fld id="{001F667B-EB19-4677-8CD5-348A83D69DE5}" type="slidenum">
              <a:rPr lang="en-US"/>
              <a:pPr>
                <a:defRPr/>
              </a:pPr>
              <a:t>‹#›</a:t>
            </a:fld>
            <a:endParaRPr lang="en-US"/>
          </a:p>
        </p:txBody>
      </p:sp>
    </p:spTree>
    <p:extLst>
      <p:ext uri="{BB962C8B-B14F-4D97-AF65-F5344CB8AC3E}">
        <p14:creationId xmlns:p14="http://schemas.microsoft.com/office/powerpoint/2010/main" val="251049953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001F667B-EB19-4677-8CD5-348A83D69DE5}" type="slidenum">
              <a:rPr lang="en-US" smtClean="0"/>
              <a:pPr>
                <a:defRPr/>
              </a:pPr>
              <a:t>1</a:t>
            </a:fld>
            <a:endParaRPr lang="en-US"/>
          </a:p>
        </p:txBody>
      </p:sp>
    </p:spTree>
    <p:extLst>
      <p:ext uri="{BB962C8B-B14F-4D97-AF65-F5344CB8AC3E}">
        <p14:creationId xmlns:p14="http://schemas.microsoft.com/office/powerpoint/2010/main" val="5861810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kern="1200" dirty="0" smtClean="0">
                <a:solidFill>
                  <a:schemeClr val="tx1"/>
                </a:solidFill>
                <a:latin typeface="Times New Roman" pitchFamily="18" charset="0"/>
                <a:ea typeface="宋体" pitchFamily="2" charset="-122"/>
                <a:cs typeface="+mn-cs"/>
              </a:rPr>
              <a:t>ˈ</a:t>
            </a:r>
            <a:r>
              <a:rPr lang="en-US" altLang="zh-CN" sz="1200" kern="1200" dirty="0" err="1" smtClean="0">
                <a:solidFill>
                  <a:schemeClr val="tx1"/>
                </a:solidFill>
                <a:latin typeface="Times New Roman" pitchFamily="18" charset="0"/>
                <a:ea typeface="宋体" pitchFamily="2" charset="-122"/>
                <a:cs typeface="+mn-cs"/>
              </a:rPr>
              <a:t>hɪstəgræm</a:t>
            </a:r>
            <a:endParaRPr lang="zh-CN" altLang="en-US" dirty="0"/>
          </a:p>
        </p:txBody>
      </p:sp>
      <p:sp>
        <p:nvSpPr>
          <p:cNvPr id="4" name="灯片编号占位符 3"/>
          <p:cNvSpPr>
            <a:spLocks noGrp="1"/>
          </p:cNvSpPr>
          <p:nvPr>
            <p:ph type="sldNum" sz="quarter" idx="10"/>
          </p:nvPr>
        </p:nvSpPr>
        <p:spPr/>
        <p:txBody>
          <a:bodyPr/>
          <a:lstStyle/>
          <a:p>
            <a:pPr>
              <a:defRPr/>
            </a:pPr>
            <a:fld id="{001F667B-EB19-4677-8CD5-348A83D69DE5}" type="slidenum">
              <a:rPr lang="en-US" smtClean="0"/>
              <a:pPr>
                <a:defRPr/>
              </a:pPr>
              <a:t>4</a:t>
            </a:fld>
            <a:endParaRPr lang="en-US"/>
          </a:p>
        </p:txBody>
      </p:sp>
    </p:spTree>
    <p:extLst>
      <p:ext uri="{BB962C8B-B14F-4D97-AF65-F5344CB8AC3E}">
        <p14:creationId xmlns:p14="http://schemas.microsoft.com/office/powerpoint/2010/main" val="32254879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E04F1A30-90E1-471D-838E-127A248F5B6B}" type="slidenum">
              <a:rPr lang="en-US" altLang="zh-CN"/>
              <a:pPr/>
              <a:t>7</a:t>
            </a:fld>
            <a:endParaRPr lang="en-US" altLang="zh-CN"/>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xfrm>
            <a:off x="889836" y="4715630"/>
            <a:ext cx="4889416" cy="4467939"/>
          </a:xfrm>
          <a:noFill/>
          <a:ln/>
        </p:spPr>
        <p:txBody>
          <a:bodyPr/>
          <a:lstStyle/>
          <a:p>
            <a:pPr eaLnBrk="1" hangingPunct="1"/>
            <a:endParaRPr lang="zh-CN" altLang="zh-CN" smtClean="0"/>
          </a:p>
        </p:txBody>
      </p:sp>
    </p:spTree>
    <p:extLst>
      <p:ext uri="{BB962C8B-B14F-4D97-AF65-F5344CB8AC3E}">
        <p14:creationId xmlns:p14="http://schemas.microsoft.com/office/powerpoint/2010/main" val="3969340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kern="1200" dirty="0" smtClean="0">
                <a:solidFill>
                  <a:schemeClr val="tx1"/>
                </a:solidFill>
                <a:latin typeface="Times New Roman" pitchFamily="18" charset="0"/>
                <a:ea typeface="宋体" pitchFamily="2" charset="-122"/>
                <a:cs typeface="+mn-cs"/>
              </a:rPr>
              <a:t>ˈ</a:t>
            </a:r>
            <a:r>
              <a:rPr lang="en-US" altLang="zh-CN" sz="1200" kern="1200" dirty="0" err="1" smtClean="0">
                <a:solidFill>
                  <a:schemeClr val="tx1"/>
                </a:solidFill>
                <a:latin typeface="Times New Roman" pitchFamily="18" charset="0"/>
                <a:ea typeface="宋体" pitchFamily="2" charset="-122"/>
                <a:cs typeface="+mn-cs"/>
              </a:rPr>
              <a:t>hɪstəgræm</a:t>
            </a:r>
            <a:endParaRPr lang="zh-CN" altLang="en-US" dirty="0"/>
          </a:p>
        </p:txBody>
      </p:sp>
      <p:sp>
        <p:nvSpPr>
          <p:cNvPr id="4" name="灯片编号占位符 3"/>
          <p:cNvSpPr>
            <a:spLocks noGrp="1"/>
          </p:cNvSpPr>
          <p:nvPr>
            <p:ph type="sldNum" sz="quarter" idx="10"/>
          </p:nvPr>
        </p:nvSpPr>
        <p:spPr/>
        <p:txBody>
          <a:bodyPr/>
          <a:lstStyle/>
          <a:p>
            <a:pPr>
              <a:defRPr/>
            </a:pPr>
            <a:fld id="{001F667B-EB19-4677-8CD5-348A83D69DE5}" type="slidenum">
              <a:rPr lang="en-US" smtClean="0"/>
              <a:pPr>
                <a:defRPr/>
              </a:pPr>
              <a:t>10</a:t>
            </a:fld>
            <a:endParaRPr lang="en-US"/>
          </a:p>
        </p:txBody>
      </p:sp>
    </p:spTree>
    <p:extLst>
      <p:ext uri="{BB962C8B-B14F-4D97-AF65-F5344CB8AC3E}">
        <p14:creationId xmlns:p14="http://schemas.microsoft.com/office/powerpoint/2010/main" val="15919694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原先分为</a:t>
            </a:r>
            <a:r>
              <a:rPr lang="en-US" altLang="zh-CN" dirty="0" smtClean="0"/>
              <a:t>255</a:t>
            </a:r>
            <a:r>
              <a:rPr lang="zh-CN" altLang="en-US" dirty="0" smtClean="0"/>
              <a:t>份，现在只有</a:t>
            </a:r>
            <a:r>
              <a:rPr lang="en-US" altLang="zh-CN" dirty="0" smtClean="0"/>
              <a:t>180</a:t>
            </a:r>
            <a:r>
              <a:rPr lang="zh-CN" altLang="en-US" dirty="0" smtClean="0"/>
              <a:t>份。</a:t>
            </a:r>
            <a:endParaRPr lang="zh-CN" altLang="en-US" dirty="0"/>
          </a:p>
        </p:txBody>
      </p:sp>
      <p:sp>
        <p:nvSpPr>
          <p:cNvPr id="4" name="灯片编号占位符 3"/>
          <p:cNvSpPr>
            <a:spLocks noGrp="1"/>
          </p:cNvSpPr>
          <p:nvPr>
            <p:ph type="sldNum" sz="quarter" idx="10"/>
          </p:nvPr>
        </p:nvSpPr>
        <p:spPr/>
        <p:txBody>
          <a:bodyPr/>
          <a:lstStyle/>
          <a:p>
            <a:pPr>
              <a:defRPr/>
            </a:pPr>
            <a:fld id="{001F667B-EB19-4677-8CD5-348A83D69DE5}" type="slidenum">
              <a:rPr lang="en-US" smtClean="0"/>
              <a:pPr>
                <a:defRPr/>
              </a:pPr>
              <a:t>15</a:t>
            </a:fld>
            <a:endParaRPr lang="en-US"/>
          </a:p>
        </p:txBody>
      </p:sp>
    </p:spTree>
    <p:extLst>
      <p:ext uri="{BB962C8B-B14F-4D97-AF65-F5344CB8AC3E}">
        <p14:creationId xmlns:p14="http://schemas.microsoft.com/office/powerpoint/2010/main" val="15518286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23B5FFB6-BB66-4239-B684-729E40FDBE76}" type="slidenum">
              <a:rPr lang="en-US" altLang="zh-CN"/>
              <a:pPr/>
              <a:t>22</a:t>
            </a:fld>
            <a:endParaRPr lang="en-US" altLang="zh-CN"/>
          </a:p>
        </p:txBody>
      </p:sp>
      <p:sp>
        <p:nvSpPr>
          <p:cNvPr id="301058" name="Rectangle 2"/>
          <p:cNvSpPr>
            <a:spLocks noGrp="1" noRot="1" noChangeAspect="1" noChangeArrowheads="1" noTextEdit="1"/>
          </p:cNvSpPr>
          <p:nvPr>
            <p:ph type="sldImg"/>
          </p:nvPr>
        </p:nvSpPr>
        <p:spPr>
          <a:ln/>
        </p:spPr>
      </p:sp>
      <p:sp>
        <p:nvSpPr>
          <p:cNvPr id="301059" name="Rectangle 3"/>
          <p:cNvSpPr>
            <a:spLocks noGrp="1" noChangeArrowheads="1"/>
          </p:cNvSpPr>
          <p:nvPr>
            <p:ph type="body" idx="1"/>
          </p:nvPr>
        </p:nvSpPr>
        <p:spPr>
          <a:xfrm>
            <a:off x="889836" y="4715630"/>
            <a:ext cx="4889416" cy="4467939"/>
          </a:xfrm>
        </p:spPr>
        <p:txBody>
          <a:bodyPr/>
          <a:lstStyle/>
          <a:p>
            <a:r>
              <a:rPr lang="zh-CN" altLang="en-US"/>
              <a:t>扩展太大饱和</a:t>
            </a:r>
          </a:p>
        </p:txBody>
      </p:sp>
    </p:spTree>
    <p:extLst>
      <p:ext uri="{BB962C8B-B14F-4D97-AF65-F5344CB8AC3E}">
        <p14:creationId xmlns:p14="http://schemas.microsoft.com/office/powerpoint/2010/main" val="22687574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001F667B-EB19-4677-8CD5-348A83D69DE5}" type="slidenum">
              <a:rPr lang="en-US" smtClean="0"/>
              <a:pPr>
                <a:defRPr/>
              </a:pPr>
              <a:t>26</a:t>
            </a:fld>
            <a:endParaRPr lang="en-US"/>
          </a:p>
        </p:txBody>
      </p:sp>
    </p:spTree>
    <p:extLst>
      <p:ext uri="{BB962C8B-B14F-4D97-AF65-F5344CB8AC3E}">
        <p14:creationId xmlns:p14="http://schemas.microsoft.com/office/powerpoint/2010/main" val="13572355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endParaRPr 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FAEC2938-AF29-43D4-9E58-89A794A90FB6}" type="slidenum">
              <a:rPr lang="en-US"/>
              <a:pPr>
                <a:defRPr/>
              </a:pPr>
              <a:t>‹#›</a:t>
            </a:fld>
            <a:endParaRPr lang="en-US"/>
          </a:p>
        </p:txBody>
      </p:sp>
    </p:spTree>
  </p:cSld>
  <p:clrMapOvr>
    <a:masterClrMapping/>
  </p:clrMapOvr>
  <p:transition spd="slow">
    <p:wipe di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endParaRPr 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CA8B277F-1453-47EF-B7C9-D33E012EB5C5}" type="slidenum">
              <a:rPr lang="en-US"/>
              <a:pPr>
                <a:defRPr/>
              </a:pPr>
              <a:t>‹#›</a:t>
            </a:fld>
            <a:endParaRPr lang="en-US"/>
          </a:p>
        </p:txBody>
      </p:sp>
    </p:spTree>
  </p:cSld>
  <p:clrMapOvr>
    <a:masterClrMapping/>
  </p:clrMapOvr>
  <p:transition spd="slow">
    <p:wipe di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endParaRPr 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BC00FA88-EA7D-4D66-B528-CFA923D529A3}" type="slidenum">
              <a:rPr lang="en-US"/>
              <a:pPr>
                <a:defRPr/>
              </a:pPr>
              <a:t>‹#›</a:t>
            </a:fld>
            <a:endParaRPr lang="en-US"/>
          </a:p>
        </p:txBody>
      </p:sp>
    </p:spTree>
  </p:cSld>
  <p:clrMapOvr>
    <a:masterClrMapping/>
  </p:clrMapOvr>
  <p:transition spd="slow">
    <p:wipe dir="d"/>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endParaRPr 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2658617B-FF9A-4424-9D40-BABF7AE6834F}" type="slidenum">
              <a:rPr lang="en-US"/>
              <a:pPr>
                <a:defRPr/>
              </a:pPr>
              <a:t>‹#›</a:t>
            </a:fld>
            <a:endParaRPr lang="en-US"/>
          </a:p>
        </p:txBody>
      </p:sp>
    </p:spTree>
  </p:cSld>
  <p:clrMapOvr>
    <a:masterClrMapping/>
  </p:clrMapOvr>
  <p:transition>
    <p:wipe dir="d"/>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endParaRPr 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9F64963C-6DD6-44B0-978A-CDECEFB37A4A}" type="slidenum">
              <a:rPr lang="en-US"/>
              <a:pPr>
                <a:defRPr/>
              </a:pPr>
              <a:t>‹#›</a:t>
            </a:fld>
            <a:endParaRPr lang="en-US"/>
          </a:p>
        </p:txBody>
      </p:sp>
    </p:spTree>
  </p:cSld>
  <p:clrMapOvr>
    <a:masterClrMapping/>
  </p:clrMapOvr>
  <p:transition>
    <p:wipe dir="d"/>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noChangeArrowheads="1"/>
          </p:cNvSpPr>
          <p:nvPr>
            <p:ph type="dt" sz="half" idx="10"/>
          </p:nvPr>
        </p:nvSpPr>
        <p:spPr>
          <a:ln/>
        </p:spPr>
        <p:txBody>
          <a:bodyPr/>
          <a:lstStyle>
            <a:lvl1pPr>
              <a:defRPr/>
            </a:lvl1pPr>
          </a:lstStyle>
          <a:p>
            <a:pPr>
              <a:defRPr/>
            </a:pPr>
            <a:endParaRPr 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E96A644C-F9C9-4BC6-8C0C-820E9B8F7A27}" type="slidenum">
              <a:rPr lang="en-US"/>
              <a:pPr>
                <a:defRPr/>
              </a:pPr>
              <a:t>‹#›</a:t>
            </a:fld>
            <a:endParaRPr lang="en-US"/>
          </a:p>
        </p:txBody>
      </p:sp>
    </p:spTree>
  </p:cSld>
  <p:clrMapOvr>
    <a:masterClrMapping/>
  </p:clrMapOvr>
  <p:transition>
    <p:wipe dir="d"/>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noChangeArrowheads="1"/>
          </p:cNvSpPr>
          <p:nvPr>
            <p:ph type="dt" sz="half" idx="10"/>
          </p:nvPr>
        </p:nvSpPr>
        <p:spPr>
          <a:ln/>
        </p:spPr>
        <p:txBody>
          <a:bodyPr/>
          <a:lstStyle>
            <a:lvl1pPr>
              <a:defRPr/>
            </a:lvl1pPr>
          </a:lstStyle>
          <a:p>
            <a:pPr>
              <a:defRPr/>
            </a:pPr>
            <a:endParaRPr 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5CF5A52C-D81E-4761-A968-82C562DF28E9}" type="slidenum">
              <a:rPr lang="en-US"/>
              <a:pPr>
                <a:defRPr/>
              </a:pPr>
              <a:t>‹#›</a:t>
            </a:fld>
            <a:endParaRPr lang="en-US"/>
          </a:p>
        </p:txBody>
      </p:sp>
    </p:spTree>
  </p:cSld>
  <p:clrMapOvr>
    <a:masterClrMapping/>
  </p:clrMapOvr>
  <p:transition>
    <p:wipe dir="d"/>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noChangeArrowheads="1"/>
          </p:cNvSpPr>
          <p:nvPr>
            <p:ph type="dt" sz="half" idx="10"/>
          </p:nvPr>
        </p:nvSpPr>
        <p:spPr>
          <a:ln/>
        </p:spPr>
        <p:txBody>
          <a:bodyPr/>
          <a:lstStyle>
            <a:lvl1pPr>
              <a:defRPr/>
            </a:lvl1pPr>
          </a:lstStyle>
          <a:p>
            <a:pPr>
              <a:defRPr/>
            </a:pPr>
            <a:endParaRPr lang="en-US"/>
          </a:p>
        </p:txBody>
      </p:sp>
      <p:sp>
        <p:nvSpPr>
          <p:cNvPr id="8" name="页脚占位符 4"/>
          <p:cNvSpPr>
            <a:spLocks noGrp="1" noChangeArrowheads="1"/>
          </p:cNvSpPr>
          <p:nvPr>
            <p:ph type="ftr" sz="quarter" idx="11"/>
          </p:nvPr>
        </p:nvSpPr>
        <p:spPr>
          <a:ln/>
        </p:spPr>
        <p:txBody>
          <a:bodyPr/>
          <a:lstStyle>
            <a:lvl1pPr>
              <a:defRPr/>
            </a:lvl1pPr>
          </a:lstStyle>
          <a:p>
            <a:pPr>
              <a:defRPr/>
            </a:pPr>
            <a:endParaRPr lang="en-US"/>
          </a:p>
        </p:txBody>
      </p:sp>
      <p:sp>
        <p:nvSpPr>
          <p:cNvPr id="9" name="灯片编号占位符 5"/>
          <p:cNvSpPr>
            <a:spLocks noGrp="1" noChangeArrowheads="1"/>
          </p:cNvSpPr>
          <p:nvPr>
            <p:ph type="sldNum" sz="quarter" idx="12"/>
          </p:nvPr>
        </p:nvSpPr>
        <p:spPr>
          <a:ln/>
        </p:spPr>
        <p:txBody>
          <a:bodyPr/>
          <a:lstStyle>
            <a:lvl1pPr>
              <a:defRPr/>
            </a:lvl1pPr>
          </a:lstStyle>
          <a:p>
            <a:pPr>
              <a:defRPr/>
            </a:pPr>
            <a:fld id="{5FEED01A-8738-49F3-9D86-0C97F71E469B}" type="slidenum">
              <a:rPr lang="en-US"/>
              <a:pPr>
                <a:defRPr/>
              </a:pPr>
              <a:t>‹#›</a:t>
            </a:fld>
            <a:endParaRPr lang="en-US"/>
          </a:p>
        </p:txBody>
      </p:sp>
    </p:spTree>
  </p:cSld>
  <p:clrMapOvr>
    <a:masterClrMapping/>
  </p:clrMapOvr>
  <p:transition>
    <p:wipe dir="d"/>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noChangeArrowheads="1"/>
          </p:cNvSpPr>
          <p:nvPr>
            <p:ph type="dt" sz="half" idx="10"/>
          </p:nvPr>
        </p:nvSpPr>
        <p:spPr>
          <a:ln/>
        </p:spPr>
        <p:txBody>
          <a:bodyPr/>
          <a:lstStyle>
            <a:lvl1pPr>
              <a:defRPr/>
            </a:lvl1pPr>
          </a:lstStyle>
          <a:p>
            <a:pPr>
              <a:defRPr/>
            </a:pPr>
            <a:endParaRPr lang="en-US"/>
          </a:p>
        </p:txBody>
      </p:sp>
      <p:sp>
        <p:nvSpPr>
          <p:cNvPr id="4" name="页脚占位符 4"/>
          <p:cNvSpPr>
            <a:spLocks noGrp="1" noChangeArrowheads="1"/>
          </p:cNvSpPr>
          <p:nvPr>
            <p:ph type="ftr" sz="quarter" idx="11"/>
          </p:nvPr>
        </p:nvSpPr>
        <p:spPr>
          <a:ln/>
        </p:spPr>
        <p:txBody>
          <a:bodyPr/>
          <a:lstStyle>
            <a:lvl1pPr>
              <a:defRPr/>
            </a:lvl1pPr>
          </a:lstStyle>
          <a:p>
            <a:pPr>
              <a:defRPr/>
            </a:pPr>
            <a:endParaRPr lang="en-US"/>
          </a:p>
        </p:txBody>
      </p:sp>
      <p:sp>
        <p:nvSpPr>
          <p:cNvPr id="5" name="灯片编号占位符 5"/>
          <p:cNvSpPr>
            <a:spLocks noGrp="1" noChangeArrowheads="1"/>
          </p:cNvSpPr>
          <p:nvPr>
            <p:ph type="sldNum" sz="quarter" idx="12"/>
          </p:nvPr>
        </p:nvSpPr>
        <p:spPr>
          <a:ln/>
        </p:spPr>
        <p:txBody>
          <a:bodyPr/>
          <a:lstStyle>
            <a:lvl1pPr>
              <a:defRPr/>
            </a:lvl1pPr>
          </a:lstStyle>
          <a:p>
            <a:pPr>
              <a:defRPr/>
            </a:pPr>
            <a:fld id="{39596F8F-5AFE-488A-8147-12259C14F5FE}" type="slidenum">
              <a:rPr lang="en-US"/>
              <a:pPr>
                <a:defRPr/>
              </a:pPr>
              <a:t>‹#›</a:t>
            </a:fld>
            <a:endParaRPr lang="en-US"/>
          </a:p>
        </p:txBody>
      </p:sp>
    </p:spTree>
  </p:cSld>
  <p:clrMapOvr>
    <a:masterClrMapping/>
  </p:clrMapOvr>
  <p:transition>
    <p:wipe dir="d"/>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a:ln/>
        </p:spPr>
        <p:txBody>
          <a:bodyPr/>
          <a:lstStyle>
            <a:lvl1pPr>
              <a:defRPr/>
            </a:lvl1pPr>
          </a:lstStyle>
          <a:p>
            <a:pPr>
              <a:defRPr/>
            </a:pPr>
            <a:endParaRPr lang="en-US"/>
          </a:p>
        </p:txBody>
      </p:sp>
      <p:sp>
        <p:nvSpPr>
          <p:cNvPr id="3" name="页脚占位符 4"/>
          <p:cNvSpPr>
            <a:spLocks noGrp="1" noChangeArrowheads="1"/>
          </p:cNvSpPr>
          <p:nvPr>
            <p:ph type="ftr" sz="quarter" idx="11"/>
          </p:nvPr>
        </p:nvSpPr>
        <p:spPr>
          <a:ln/>
        </p:spPr>
        <p:txBody>
          <a:bodyPr/>
          <a:lstStyle>
            <a:lvl1pPr>
              <a:defRPr/>
            </a:lvl1pPr>
          </a:lstStyle>
          <a:p>
            <a:pPr>
              <a:defRPr/>
            </a:pPr>
            <a:endParaRPr lang="en-US"/>
          </a:p>
        </p:txBody>
      </p:sp>
      <p:sp>
        <p:nvSpPr>
          <p:cNvPr id="4" name="灯片编号占位符 5"/>
          <p:cNvSpPr>
            <a:spLocks noGrp="1" noChangeArrowheads="1"/>
          </p:cNvSpPr>
          <p:nvPr>
            <p:ph type="sldNum" sz="quarter" idx="12"/>
          </p:nvPr>
        </p:nvSpPr>
        <p:spPr>
          <a:ln/>
        </p:spPr>
        <p:txBody>
          <a:bodyPr/>
          <a:lstStyle>
            <a:lvl1pPr>
              <a:defRPr/>
            </a:lvl1pPr>
          </a:lstStyle>
          <a:p>
            <a:pPr>
              <a:defRPr/>
            </a:pPr>
            <a:fld id="{6737605C-EDA2-4079-9171-892B7C41BA29}" type="slidenum">
              <a:rPr lang="en-US"/>
              <a:pPr>
                <a:defRPr/>
              </a:pPr>
              <a:t>‹#›</a:t>
            </a:fld>
            <a:endParaRPr lang="en-US"/>
          </a:p>
        </p:txBody>
      </p:sp>
    </p:spTree>
  </p:cSld>
  <p:clrMapOvr>
    <a:masterClrMapping/>
  </p:clrMapOvr>
  <p:transition>
    <p:wipe dir="d"/>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endParaRPr 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315D4766-CA5D-4976-A42A-8B05F252E122}" type="slidenum">
              <a:rPr lang="en-US"/>
              <a:pPr>
                <a:defRPr/>
              </a:pPr>
              <a:t>‹#›</a:t>
            </a:fld>
            <a:endParaRPr lang="en-US"/>
          </a:p>
        </p:txBody>
      </p:sp>
    </p:spTree>
  </p:cSld>
  <p:clrMapOvr>
    <a:masterClrMapping/>
  </p:clrMapOvr>
  <p:transition>
    <p:wipe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endParaRPr 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94CDB595-5E6D-44D6-A09D-433275336A58}" type="slidenum">
              <a:rPr lang="en-US"/>
              <a:pPr>
                <a:defRPr/>
              </a:pPr>
              <a:t>‹#›</a:t>
            </a:fld>
            <a:endParaRPr lang="en-US"/>
          </a:p>
        </p:txBody>
      </p:sp>
    </p:spTree>
  </p:cSld>
  <p:clrMapOvr>
    <a:masterClrMapping/>
  </p:clrMapOvr>
  <p:transition spd="slow">
    <p:wipe dir="d"/>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endParaRPr 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08606B08-92B6-4413-8B0F-E3B8944B1BEE}" type="slidenum">
              <a:rPr lang="en-US"/>
              <a:pPr>
                <a:defRPr/>
              </a:pPr>
              <a:t>‹#›</a:t>
            </a:fld>
            <a:endParaRPr lang="en-US"/>
          </a:p>
        </p:txBody>
      </p:sp>
    </p:spTree>
  </p:cSld>
  <p:clrMapOvr>
    <a:masterClrMapping/>
  </p:clrMapOvr>
  <p:transition>
    <p:wipe dir="d"/>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endParaRPr 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021E0937-E1F8-45E8-AE25-4ECAD76F3317}" type="slidenum">
              <a:rPr lang="en-US"/>
              <a:pPr>
                <a:defRPr/>
              </a:pPr>
              <a:t>‹#›</a:t>
            </a:fld>
            <a:endParaRPr lang="en-US"/>
          </a:p>
        </p:txBody>
      </p:sp>
    </p:spTree>
  </p:cSld>
  <p:clrMapOvr>
    <a:masterClrMapping/>
  </p:clrMapOvr>
  <p:transition>
    <p:wipe dir="d"/>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endParaRPr 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828DE851-3FD7-4905-A3D3-2EE987B954F5}" type="slidenum">
              <a:rPr lang="en-US"/>
              <a:pPr>
                <a:defRPr/>
              </a:pPr>
              <a:t>‹#›</a:t>
            </a:fld>
            <a:endParaRPr lang="en-US"/>
          </a:p>
        </p:txBody>
      </p:sp>
    </p:spTree>
  </p:cSld>
  <p:clrMapOvr>
    <a:masterClrMapping/>
  </p:clrMapOvr>
  <p:transition>
    <p:wipe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noChangeArrowheads="1"/>
          </p:cNvSpPr>
          <p:nvPr>
            <p:ph type="dt" sz="half" idx="10"/>
          </p:nvPr>
        </p:nvSpPr>
        <p:spPr>
          <a:ln/>
        </p:spPr>
        <p:txBody>
          <a:bodyPr/>
          <a:lstStyle>
            <a:lvl1pPr>
              <a:defRPr/>
            </a:lvl1pPr>
          </a:lstStyle>
          <a:p>
            <a:pPr>
              <a:defRPr/>
            </a:pPr>
            <a:endParaRPr 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5C928E6B-3030-44D4-A817-326F937A338C}" type="slidenum">
              <a:rPr lang="en-US"/>
              <a:pPr>
                <a:defRPr/>
              </a:pPr>
              <a:t>‹#›</a:t>
            </a:fld>
            <a:endParaRPr lang="en-US"/>
          </a:p>
        </p:txBody>
      </p:sp>
    </p:spTree>
  </p:cSld>
  <p:clrMapOvr>
    <a:masterClrMapping/>
  </p:clrMapOvr>
  <p:transition spd="slow">
    <p:wipe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noChangeArrowheads="1"/>
          </p:cNvSpPr>
          <p:nvPr>
            <p:ph type="dt" sz="half" idx="10"/>
          </p:nvPr>
        </p:nvSpPr>
        <p:spPr>
          <a:ln/>
        </p:spPr>
        <p:txBody>
          <a:bodyPr/>
          <a:lstStyle>
            <a:lvl1pPr>
              <a:defRPr/>
            </a:lvl1pPr>
          </a:lstStyle>
          <a:p>
            <a:pPr>
              <a:defRPr/>
            </a:pPr>
            <a:endParaRPr 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5B7D88DA-CBB7-4561-AB0C-BA6802FEC98A}" type="slidenum">
              <a:rPr lang="en-US"/>
              <a:pPr>
                <a:defRPr/>
              </a:pPr>
              <a:t>‹#›</a:t>
            </a:fld>
            <a:endParaRPr lang="en-US"/>
          </a:p>
        </p:txBody>
      </p:sp>
    </p:spTree>
  </p:cSld>
  <p:clrMapOvr>
    <a:masterClrMapping/>
  </p:clrMapOvr>
  <p:transition spd="slow">
    <p:wipe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noChangeArrowheads="1"/>
          </p:cNvSpPr>
          <p:nvPr>
            <p:ph type="dt" sz="half" idx="10"/>
          </p:nvPr>
        </p:nvSpPr>
        <p:spPr>
          <a:ln/>
        </p:spPr>
        <p:txBody>
          <a:bodyPr/>
          <a:lstStyle>
            <a:lvl1pPr>
              <a:defRPr/>
            </a:lvl1pPr>
          </a:lstStyle>
          <a:p>
            <a:pPr>
              <a:defRPr/>
            </a:pPr>
            <a:endParaRPr lang="en-US"/>
          </a:p>
        </p:txBody>
      </p:sp>
      <p:sp>
        <p:nvSpPr>
          <p:cNvPr id="8" name="页脚占位符 4"/>
          <p:cNvSpPr>
            <a:spLocks noGrp="1" noChangeArrowheads="1"/>
          </p:cNvSpPr>
          <p:nvPr>
            <p:ph type="ftr" sz="quarter" idx="11"/>
          </p:nvPr>
        </p:nvSpPr>
        <p:spPr>
          <a:ln/>
        </p:spPr>
        <p:txBody>
          <a:bodyPr/>
          <a:lstStyle>
            <a:lvl1pPr>
              <a:defRPr/>
            </a:lvl1pPr>
          </a:lstStyle>
          <a:p>
            <a:pPr>
              <a:defRPr/>
            </a:pPr>
            <a:endParaRPr lang="en-US"/>
          </a:p>
        </p:txBody>
      </p:sp>
      <p:sp>
        <p:nvSpPr>
          <p:cNvPr id="9" name="灯片编号占位符 5"/>
          <p:cNvSpPr>
            <a:spLocks noGrp="1" noChangeArrowheads="1"/>
          </p:cNvSpPr>
          <p:nvPr>
            <p:ph type="sldNum" sz="quarter" idx="12"/>
          </p:nvPr>
        </p:nvSpPr>
        <p:spPr>
          <a:ln/>
        </p:spPr>
        <p:txBody>
          <a:bodyPr/>
          <a:lstStyle>
            <a:lvl1pPr>
              <a:defRPr/>
            </a:lvl1pPr>
          </a:lstStyle>
          <a:p>
            <a:pPr>
              <a:defRPr/>
            </a:pPr>
            <a:fld id="{6EA8C298-7B8B-4D7C-B357-1320387F44FB}" type="slidenum">
              <a:rPr lang="en-US"/>
              <a:pPr>
                <a:defRPr/>
              </a:pPr>
              <a:t>‹#›</a:t>
            </a:fld>
            <a:endParaRPr lang="en-US"/>
          </a:p>
        </p:txBody>
      </p:sp>
    </p:spTree>
  </p:cSld>
  <p:clrMapOvr>
    <a:masterClrMapping/>
  </p:clrMapOvr>
  <p:transition spd="slow">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noChangeArrowheads="1"/>
          </p:cNvSpPr>
          <p:nvPr>
            <p:ph type="dt" sz="half" idx="10"/>
          </p:nvPr>
        </p:nvSpPr>
        <p:spPr>
          <a:ln/>
        </p:spPr>
        <p:txBody>
          <a:bodyPr/>
          <a:lstStyle>
            <a:lvl1pPr>
              <a:defRPr/>
            </a:lvl1pPr>
          </a:lstStyle>
          <a:p>
            <a:pPr>
              <a:defRPr/>
            </a:pPr>
            <a:endParaRPr lang="en-US"/>
          </a:p>
        </p:txBody>
      </p:sp>
      <p:sp>
        <p:nvSpPr>
          <p:cNvPr id="4" name="页脚占位符 4"/>
          <p:cNvSpPr>
            <a:spLocks noGrp="1" noChangeArrowheads="1"/>
          </p:cNvSpPr>
          <p:nvPr>
            <p:ph type="ftr" sz="quarter" idx="11"/>
          </p:nvPr>
        </p:nvSpPr>
        <p:spPr>
          <a:ln/>
        </p:spPr>
        <p:txBody>
          <a:bodyPr/>
          <a:lstStyle>
            <a:lvl1pPr>
              <a:defRPr/>
            </a:lvl1pPr>
          </a:lstStyle>
          <a:p>
            <a:pPr>
              <a:defRPr/>
            </a:pPr>
            <a:endParaRPr lang="en-US"/>
          </a:p>
        </p:txBody>
      </p:sp>
      <p:sp>
        <p:nvSpPr>
          <p:cNvPr id="5" name="灯片编号占位符 5"/>
          <p:cNvSpPr>
            <a:spLocks noGrp="1" noChangeArrowheads="1"/>
          </p:cNvSpPr>
          <p:nvPr>
            <p:ph type="sldNum" sz="quarter" idx="12"/>
          </p:nvPr>
        </p:nvSpPr>
        <p:spPr>
          <a:ln/>
        </p:spPr>
        <p:txBody>
          <a:bodyPr/>
          <a:lstStyle>
            <a:lvl1pPr>
              <a:defRPr/>
            </a:lvl1pPr>
          </a:lstStyle>
          <a:p>
            <a:pPr>
              <a:defRPr/>
            </a:pPr>
            <a:fld id="{D095E071-E362-4F37-B5CE-52F15B01B0F0}" type="slidenum">
              <a:rPr lang="en-US"/>
              <a:pPr>
                <a:defRPr/>
              </a:pPr>
              <a:t>‹#›</a:t>
            </a:fld>
            <a:endParaRPr lang="en-US"/>
          </a:p>
        </p:txBody>
      </p:sp>
    </p:spTree>
  </p:cSld>
  <p:clrMapOvr>
    <a:masterClrMapping/>
  </p:clrMapOvr>
  <p:transition spd="slow">
    <p:wipe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a:ln/>
        </p:spPr>
        <p:txBody>
          <a:bodyPr/>
          <a:lstStyle>
            <a:lvl1pPr>
              <a:defRPr/>
            </a:lvl1pPr>
          </a:lstStyle>
          <a:p>
            <a:pPr>
              <a:defRPr/>
            </a:pPr>
            <a:endParaRPr lang="en-US"/>
          </a:p>
        </p:txBody>
      </p:sp>
      <p:sp>
        <p:nvSpPr>
          <p:cNvPr id="3" name="页脚占位符 4"/>
          <p:cNvSpPr>
            <a:spLocks noGrp="1" noChangeArrowheads="1"/>
          </p:cNvSpPr>
          <p:nvPr>
            <p:ph type="ftr" sz="quarter" idx="11"/>
          </p:nvPr>
        </p:nvSpPr>
        <p:spPr>
          <a:ln/>
        </p:spPr>
        <p:txBody>
          <a:bodyPr/>
          <a:lstStyle>
            <a:lvl1pPr>
              <a:defRPr/>
            </a:lvl1pPr>
          </a:lstStyle>
          <a:p>
            <a:pPr>
              <a:defRPr/>
            </a:pPr>
            <a:endParaRPr lang="en-US"/>
          </a:p>
        </p:txBody>
      </p:sp>
      <p:sp>
        <p:nvSpPr>
          <p:cNvPr id="4" name="灯片编号占位符 5"/>
          <p:cNvSpPr>
            <a:spLocks noGrp="1" noChangeArrowheads="1"/>
          </p:cNvSpPr>
          <p:nvPr>
            <p:ph type="sldNum" sz="quarter" idx="12"/>
          </p:nvPr>
        </p:nvSpPr>
        <p:spPr>
          <a:ln/>
        </p:spPr>
        <p:txBody>
          <a:bodyPr/>
          <a:lstStyle>
            <a:lvl1pPr>
              <a:defRPr/>
            </a:lvl1pPr>
          </a:lstStyle>
          <a:p>
            <a:pPr>
              <a:defRPr/>
            </a:pPr>
            <a:fld id="{17DB0512-465C-48BB-B9EB-AD8A3ABDB7DA}" type="slidenum">
              <a:rPr lang="en-US"/>
              <a:pPr>
                <a:defRPr/>
              </a:pPr>
              <a:t>‹#›</a:t>
            </a:fld>
            <a:endParaRPr lang="en-US"/>
          </a:p>
        </p:txBody>
      </p:sp>
    </p:spTree>
  </p:cSld>
  <p:clrMapOvr>
    <a:masterClrMapping/>
  </p:clrMapOvr>
  <p:transition spd="slow">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endParaRPr 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DA63E113-52D9-4810-9204-9456B58DC437}" type="slidenum">
              <a:rPr lang="en-US"/>
              <a:pPr>
                <a:defRPr/>
              </a:pPr>
              <a:t>‹#›</a:t>
            </a:fld>
            <a:endParaRPr lang="en-US"/>
          </a:p>
        </p:txBody>
      </p:sp>
    </p:spTree>
  </p:cSld>
  <p:clrMapOvr>
    <a:masterClrMapping/>
  </p:clrMapOvr>
  <p:transition spd="slow">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endParaRPr 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60EF1C05-CE59-4093-BD7E-BD1DA37019F7}" type="slidenum">
              <a:rPr lang="en-US"/>
              <a:pPr>
                <a:defRPr/>
              </a:pPr>
              <a:t>‹#›</a:t>
            </a:fld>
            <a:endParaRPr lang="en-US"/>
          </a:p>
        </p:txBody>
      </p:sp>
    </p:spTree>
  </p:cSld>
  <p:clrMapOvr>
    <a:masterClrMapping/>
  </p:clrMapOvr>
  <p:transition spd="slow">
    <p:wipe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5122" name="标题占位符 1"/>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smtClean="0"/>
              <a:t>单击此处编辑母版标题样式</a:t>
            </a:r>
          </a:p>
        </p:txBody>
      </p:sp>
      <p:sp>
        <p:nvSpPr>
          <p:cNvPr id="5123" name="文本占位符 2"/>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
        <p:nvSpPr>
          <p:cNvPr id="1028" name="日期占位符 3"/>
          <p:cNvSpPr>
            <a:spLocks noGrp="1" noChangeArrowheads="1"/>
          </p:cNvSpPr>
          <p:nvPr>
            <p:ph type="dt" sz="half" idx="2"/>
          </p:nvPr>
        </p:nvSpPr>
        <p:spPr bwMode="auto">
          <a:xfrm>
            <a:off x="457200" y="6356350"/>
            <a:ext cx="21336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defRPr sz="1200">
                <a:solidFill>
                  <a:srgbClr val="898989"/>
                </a:solidFill>
                <a:latin typeface="Arial" pitchFamily="34" charset="0"/>
                <a:ea typeface="宋体" pitchFamily="2" charset="-122"/>
              </a:defRPr>
            </a:lvl1pPr>
          </a:lstStyle>
          <a:p>
            <a:pPr>
              <a:defRPr/>
            </a:pPr>
            <a:endParaRPr lang="en-US"/>
          </a:p>
        </p:txBody>
      </p:sp>
      <p:sp>
        <p:nvSpPr>
          <p:cNvPr id="1029" name="页脚占位符 4"/>
          <p:cNvSpPr>
            <a:spLocks noGrp="1" noChangeArrowheads="1"/>
          </p:cNvSpPr>
          <p:nvPr>
            <p:ph type="ftr" sz="quarter" idx="3"/>
          </p:nvPr>
        </p:nvSpPr>
        <p:spPr bwMode="auto">
          <a:xfrm>
            <a:off x="3124200" y="6356350"/>
            <a:ext cx="28956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a:defRPr sz="1200">
                <a:solidFill>
                  <a:srgbClr val="898989"/>
                </a:solidFill>
                <a:latin typeface="Arial" pitchFamily="34" charset="0"/>
                <a:ea typeface="宋体" pitchFamily="2" charset="-122"/>
              </a:defRPr>
            </a:lvl1pPr>
          </a:lstStyle>
          <a:p>
            <a:pPr>
              <a:defRPr/>
            </a:pPr>
            <a:endParaRPr lang="en-US"/>
          </a:p>
        </p:txBody>
      </p:sp>
      <p:sp>
        <p:nvSpPr>
          <p:cNvPr id="1030" name="灯片编号占位符 5"/>
          <p:cNvSpPr>
            <a:spLocks noGrp="1" noChangeArrowheads="1"/>
          </p:cNvSpPr>
          <p:nvPr>
            <p:ph type="sldNum" sz="quarter" idx="4"/>
          </p:nvPr>
        </p:nvSpPr>
        <p:spPr bwMode="auto">
          <a:xfrm>
            <a:off x="6553200" y="6356350"/>
            <a:ext cx="21336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a:defRPr sz="1200">
                <a:solidFill>
                  <a:srgbClr val="898989"/>
                </a:solidFill>
                <a:latin typeface="Arial" pitchFamily="34" charset="0"/>
                <a:ea typeface="宋体" pitchFamily="2" charset="-122"/>
              </a:defRPr>
            </a:lvl1pPr>
          </a:lstStyle>
          <a:p>
            <a:pPr>
              <a:defRPr/>
            </a:pPr>
            <a:fld id="{74C15C00-C809-4562-8D05-ADC9A5D86D7D}"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Lst>
  <p:transition spd="slow">
    <p:wipe dir="d"/>
  </p:transition>
  <p:txStyles>
    <p:titleStyle>
      <a:lvl1pPr algn="ctr" rtl="0" eaLnBrk="0" fontAlgn="base" hangingPunct="0">
        <a:spcBef>
          <a:spcPct val="0"/>
        </a:spcBef>
        <a:spcAft>
          <a:spcPct val="0"/>
        </a:spcAft>
        <a:defRPr sz="44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eaLnBrk="0" fontAlgn="base" hangingPunct="0">
        <a:spcBef>
          <a:spcPct val="0"/>
        </a:spcBef>
        <a:spcAft>
          <a:spcPct val="0"/>
        </a:spcAft>
        <a:defRPr sz="4400">
          <a:solidFill>
            <a:schemeClr val="tx1"/>
          </a:solidFill>
          <a:latin typeface="Calibri" pitchFamily="34" charset="0"/>
          <a:ea typeface="宋体" pitchFamily="2" charset="-122"/>
        </a:defRPr>
      </a:lvl6pPr>
      <a:lvl7pPr marL="914400" algn="ctr" rtl="0" eaLnBrk="0" fontAlgn="base" hangingPunct="0">
        <a:spcBef>
          <a:spcPct val="0"/>
        </a:spcBef>
        <a:spcAft>
          <a:spcPct val="0"/>
        </a:spcAft>
        <a:defRPr sz="4400">
          <a:solidFill>
            <a:schemeClr val="tx1"/>
          </a:solidFill>
          <a:latin typeface="Calibri" pitchFamily="34" charset="0"/>
          <a:ea typeface="宋体" pitchFamily="2" charset="-122"/>
        </a:defRPr>
      </a:lvl7pPr>
      <a:lvl8pPr marL="1371600" algn="ctr" rtl="0" eaLnBrk="0" fontAlgn="base" hangingPunct="0">
        <a:spcBef>
          <a:spcPct val="0"/>
        </a:spcBef>
        <a:spcAft>
          <a:spcPct val="0"/>
        </a:spcAft>
        <a:defRPr sz="4400">
          <a:solidFill>
            <a:schemeClr val="tx1"/>
          </a:solidFill>
          <a:latin typeface="Calibri" pitchFamily="34" charset="0"/>
          <a:ea typeface="宋体" pitchFamily="2" charset="-122"/>
        </a:defRPr>
      </a:lvl8pPr>
      <a:lvl9pPr marL="1828800" algn="ctr" rtl="0" eaLnBrk="0" fontAlgn="base" hangingPunct="0">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charset="0"/>
        <a:buChar char="»"/>
        <a:defRPr sz="2000">
          <a:solidFill>
            <a:schemeClr val="tx1"/>
          </a:solidFill>
          <a:latin typeface="+mn-lt"/>
          <a:ea typeface="+mn-ea"/>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mn-lt"/>
          <a:ea typeface="+mn-ea"/>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mn-lt"/>
          <a:ea typeface="+mn-ea"/>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mn-lt"/>
          <a:ea typeface="+mn-ea"/>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6146" name="标题占位符 1"/>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smtClean="0"/>
              <a:t>单击此处编辑母版标题样式</a:t>
            </a:r>
          </a:p>
        </p:txBody>
      </p:sp>
      <p:sp>
        <p:nvSpPr>
          <p:cNvPr id="6147" name="文本占位符 2"/>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
        <p:nvSpPr>
          <p:cNvPr id="2052" name="日期占位符 3"/>
          <p:cNvSpPr>
            <a:spLocks noGrp="1" noChangeArrowheads="1"/>
          </p:cNvSpPr>
          <p:nvPr>
            <p:ph type="dt" sz="half" idx="2"/>
          </p:nvPr>
        </p:nvSpPr>
        <p:spPr bwMode="auto">
          <a:xfrm>
            <a:off x="457200" y="6356350"/>
            <a:ext cx="21336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defRPr sz="1200">
                <a:solidFill>
                  <a:srgbClr val="898989"/>
                </a:solidFill>
                <a:latin typeface="Arial" pitchFamily="34" charset="0"/>
                <a:ea typeface="宋体" pitchFamily="2" charset="-122"/>
              </a:defRPr>
            </a:lvl1pPr>
          </a:lstStyle>
          <a:p>
            <a:pPr>
              <a:defRPr/>
            </a:pPr>
            <a:endParaRPr lang="en-US"/>
          </a:p>
        </p:txBody>
      </p:sp>
      <p:sp>
        <p:nvSpPr>
          <p:cNvPr id="2053" name="页脚占位符 4"/>
          <p:cNvSpPr>
            <a:spLocks noGrp="1" noChangeArrowheads="1"/>
          </p:cNvSpPr>
          <p:nvPr>
            <p:ph type="ftr" sz="quarter" idx="3"/>
          </p:nvPr>
        </p:nvSpPr>
        <p:spPr bwMode="auto">
          <a:xfrm>
            <a:off x="3124200" y="6356350"/>
            <a:ext cx="28956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a:defRPr sz="1200">
                <a:solidFill>
                  <a:srgbClr val="898989"/>
                </a:solidFill>
                <a:latin typeface="Arial" pitchFamily="34" charset="0"/>
                <a:ea typeface="宋体" pitchFamily="2" charset="-122"/>
              </a:defRPr>
            </a:lvl1pPr>
          </a:lstStyle>
          <a:p>
            <a:pPr>
              <a:defRPr/>
            </a:pPr>
            <a:endParaRPr lang="en-US"/>
          </a:p>
        </p:txBody>
      </p:sp>
      <p:sp>
        <p:nvSpPr>
          <p:cNvPr id="2054" name="灯片编号占位符 5"/>
          <p:cNvSpPr>
            <a:spLocks noGrp="1" noChangeArrowheads="1"/>
          </p:cNvSpPr>
          <p:nvPr>
            <p:ph type="sldNum" sz="quarter" idx="4"/>
          </p:nvPr>
        </p:nvSpPr>
        <p:spPr bwMode="auto">
          <a:xfrm>
            <a:off x="6553200" y="6356350"/>
            <a:ext cx="21336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a:defRPr sz="1200">
                <a:solidFill>
                  <a:srgbClr val="898989"/>
                </a:solidFill>
                <a:latin typeface="Arial" pitchFamily="34" charset="0"/>
                <a:ea typeface="宋体" pitchFamily="2" charset="-122"/>
              </a:defRPr>
            </a:lvl1pPr>
          </a:lstStyle>
          <a:p>
            <a:pPr>
              <a:defRPr/>
            </a:pPr>
            <a:fld id="{C7DCA70F-055D-42F1-A959-14BC3F1310C0}"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Lst>
  <p:transition>
    <p:wipe dir="d"/>
  </p:transition>
  <p:txStyles>
    <p:titleStyle>
      <a:lvl1pPr algn="ctr" rtl="0" eaLnBrk="0" fontAlgn="base" hangingPunct="0">
        <a:spcBef>
          <a:spcPct val="0"/>
        </a:spcBef>
        <a:spcAft>
          <a:spcPct val="0"/>
        </a:spcAft>
        <a:defRPr sz="44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eaLnBrk="0" fontAlgn="base" hangingPunct="0">
        <a:spcBef>
          <a:spcPct val="0"/>
        </a:spcBef>
        <a:spcAft>
          <a:spcPct val="0"/>
        </a:spcAft>
        <a:defRPr sz="4400">
          <a:solidFill>
            <a:schemeClr val="tx1"/>
          </a:solidFill>
          <a:latin typeface="Calibri" pitchFamily="34" charset="0"/>
          <a:ea typeface="宋体" pitchFamily="2" charset="-122"/>
        </a:defRPr>
      </a:lvl6pPr>
      <a:lvl7pPr marL="914400" algn="ctr" rtl="0" eaLnBrk="0" fontAlgn="base" hangingPunct="0">
        <a:spcBef>
          <a:spcPct val="0"/>
        </a:spcBef>
        <a:spcAft>
          <a:spcPct val="0"/>
        </a:spcAft>
        <a:defRPr sz="4400">
          <a:solidFill>
            <a:schemeClr val="tx1"/>
          </a:solidFill>
          <a:latin typeface="Calibri" pitchFamily="34" charset="0"/>
          <a:ea typeface="宋体" pitchFamily="2" charset="-122"/>
        </a:defRPr>
      </a:lvl7pPr>
      <a:lvl8pPr marL="1371600" algn="ctr" rtl="0" eaLnBrk="0" fontAlgn="base" hangingPunct="0">
        <a:spcBef>
          <a:spcPct val="0"/>
        </a:spcBef>
        <a:spcAft>
          <a:spcPct val="0"/>
        </a:spcAft>
        <a:defRPr sz="4400">
          <a:solidFill>
            <a:schemeClr val="tx1"/>
          </a:solidFill>
          <a:latin typeface="Calibri" pitchFamily="34" charset="0"/>
          <a:ea typeface="宋体" pitchFamily="2" charset="-122"/>
        </a:defRPr>
      </a:lvl8pPr>
      <a:lvl9pPr marL="1828800" algn="ctr" rtl="0" eaLnBrk="0" fontAlgn="base" hangingPunct="0">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charset="0"/>
        <a:buChar char="»"/>
        <a:defRPr sz="2000">
          <a:solidFill>
            <a:schemeClr val="tx1"/>
          </a:solidFill>
          <a:latin typeface="+mn-lt"/>
          <a:ea typeface="+mn-ea"/>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mn-lt"/>
          <a:ea typeface="+mn-ea"/>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mn-lt"/>
          <a:ea typeface="+mn-ea"/>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mn-lt"/>
          <a:ea typeface="+mn-ea"/>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10.wmf"/><Relationship Id="rId4" Type="http://schemas.openxmlformats.org/officeDocument/2006/relationships/oleObject" Target="../embeddings/oleObject3.bin"/></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wmf"/><Relationship Id="rId4"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2.wmf"/></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Grp="1" noRot="1" noChangeArrowheads="1"/>
          </p:cNvSpPr>
          <p:nvPr>
            <p:ph type="title" idx="4294967295"/>
          </p:nvPr>
        </p:nvSpPr>
        <p:spPr>
          <a:xfrm>
            <a:off x="900113" y="1196975"/>
            <a:ext cx="7651750" cy="1431925"/>
          </a:xfrm>
        </p:spPr>
        <p:txBody>
          <a:bodyPr/>
          <a:lstStyle/>
          <a:p>
            <a:pPr eaLnBrk="1" hangingPunct="1"/>
            <a:r>
              <a:rPr lang="zh-CN" sz="4800" b="1" dirty="0" smtClean="0">
                <a:latin typeface="宋体" pitchFamily="2" charset="-122"/>
              </a:rPr>
              <a:t>第二章</a:t>
            </a:r>
            <a:r>
              <a:rPr lang="en-US" altLang="zh-CN" sz="4800" b="1" dirty="0" smtClean="0">
                <a:latin typeface="宋体" pitchFamily="2" charset="-122"/>
              </a:rPr>
              <a:t> </a:t>
            </a:r>
            <a:r>
              <a:rPr lang="zh-CN" sz="4800" b="1" dirty="0" smtClean="0">
                <a:latin typeface="宋体" pitchFamily="2" charset="-122"/>
              </a:rPr>
              <a:t>图像的</a:t>
            </a:r>
            <a:r>
              <a:rPr lang="zh-CN" altLang="en-US" sz="4800" b="1" dirty="0" smtClean="0">
                <a:latin typeface="宋体" pitchFamily="2" charset="-122"/>
              </a:rPr>
              <a:t>数字化</a:t>
            </a:r>
            <a:endParaRPr lang="zh-CN" sz="4800" b="1" dirty="0" smtClean="0">
              <a:latin typeface="宋体" pitchFamily="2" charset="-122"/>
            </a:endParaRPr>
          </a:p>
        </p:txBody>
      </p:sp>
      <p:sp>
        <p:nvSpPr>
          <p:cNvPr id="8195" name="副标题 2"/>
          <p:cNvSpPr txBox="1">
            <a:spLocks noChangeArrowheads="1"/>
          </p:cNvSpPr>
          <p:nvPr/>
        </p:nvSpPr>
        <p:spPr bwMode="auto">
          <a:xfrm>
            <a:off x="1525588" y="4221088"/>
            <a:ext cx="6400800" cy="1291361"/>
          </a:xfrm>
          <a:prstGeom prst="rect">
            <a:avLst/>
          </a:prstGeom>
          <a:noFill/>
          <a:ln w="9525">
            <a:noFill/>
            <a:miter lim="800000"/>
            <a:headEnd/>
            <a:tailEnd/>
          </a:ln>
        </p:spPr>
        <p:txBody>
          <a:bodyPr/>
          <a:lstStyle/>
          <a:p>
            <a:pPr marL="342900" indent="-342900" algn="ctr">
              <a:lnSpc>
                <a:spcPct val="80000"/>
              </a:lnSpc>
              <a:spcBef>
                <a:spcPct val="20000"/>
              </a:spcBef>
              <a:buFont typeface="Arial" charset="0"/>
              <a:buNone/>
            </a:pPr>
            <a:r>
              <a:rPr lang="zh-CN" altLang="en-US" sz="3200" b="1" dirty="0">
                <a:latin typeface="Calibri" pitchFamily="34" charset="0"/>
              </a:rPr>
              <a:t>童立靖</a:t>
            </a:r>
            <a:endParaRPr lang="en-US" sz="3200" b="1" dirty="0">
              <a:latin typeface="Calibri" pitchFamily="34" charset="0"/>
            </a:endParaRPr>
          </a:p>
          <a:p>
            <a:pPr algn="ctr" eaLnBrk="1" fontAlgn="auto" hangingPunct="1">
              <a:spcAft>
                <a:spcPts val="0"/>
              </a:spcAft>
              <a:buFont typeface="Arial" pitchFamily="34" charset="0"/>
              <a:buNone/>
              <a:defRPr/>
            </a:pPr>
            <a:r>
              <a:rPr lang="zh-CN" altLang="en-US" sz="3200" b="1" dirty="0" smtClean="0"/>
              <a:t>北方工业大学计算机学院</a:t>
            </a:r>
            <a:endParaRPr lang="en-US" altLang="zh-CN" sz="3200" b="1" dirty="0" smtClean="0"/>
          </a:p>
          <a:p>
            <a:pPr marL="342900" indent="-342900" algn="ctr">
              <a:lnSpc>
                <a:spcPct val="80000"/>
              </a:lnSpc>
              <a:spcBef>
                <a:spcPct val="20000"/>
              </a:spcBef>
              <a:buFont typeface="Arial" charset="0"/>
              <a:buNone/>
            </a:pPr>
            <a:r>
              <a:rPr lang="en-US" altLang="zh-CN" sz="3200" dirty="0" smtClean="0">
                <a:latin typeface="Times New Roman" pitchFamily="18" charset="0"/>
                <a:cs typeface="Times New Roman" pitchFamily="18" charset="0"/>
              </a:rPr>
              <a:t>tong_lijing@163.com</a:t>
            </a:r>
            <a:endParaRPr lang="zh-CN" altLang="en-US" sz="3200" dirty="0">
              <a:latin typeface="Times New Roman" pitchFamily="18" charset="0"/>
              <a:cs typeface="Times New Roman" pitchFamily="18" charset="0"/>
            </a:endParaRPr>
          </a:p>
        </p:txBody>
      </p:sp>
    </p:spTree>
  </p:cSld>
  <p:clrMapOvr>
    <a:masterClrMapping/>
  </p:clrMapOvr>
  <p:transition>
    <p:checke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Rectangle 2"/>
          <p:cNvSpPr>
            <a:spLocks noGrp="1" noChangeArrowheads="1"/>
          </p:cNvSpPr>
          <p:nvPr>
            <p:ph type="title"/>
          </p:nvPr>
        </p:nvSpPr>
        <p:spPr bwMode="auto">
          <a:xfrm>
            <a:off x="414366" y="555611"/>
            <a:ext cx="8229600" cy="873125"/>
          </a:xfrm>
          <a:noFill/>
          <a:ln>
            <a:miter lim="800000"/>
            <a:headEnd/>
            <a:tailEnd/>
          </a:ln>
        </p:spPr>
        <p:txBody>
          <a:bodyPr vert="horz" wrap="square" lIns="91440" tIns="45720" rIns="91440" bIns="45720" numCol="1" anchor="t" anchorCtr="0" compatLnSpc="1">
            <a:prstTxWarp prst="textNoShape">
              <a:avLst/>
            </a:prstTxWarp>
          </a:bodyPr>
          <a:lstStyle/>
          <a:p>
            <a:r>
              <a:rPr lang="zh-CN" altLang="en-US" b="1" dirty="0" smtClean="0">
                <a:latin typeface="Times New Roman" pitchFamily="18" charset="0"/>
                <a:ea typeface="+mn-ea"/>
                <a:cs typeface="Times New Roman" pitchFamily="18" charset="0"/>
              </a:rPr>
              <a:t>归一化直方图</a:t>
            </a:r>
            <a:r>
              <a:rPr lang="zh-CN" altLang="en-US" sz="3600" dirty="0" smtClean="0">
                <a:solidFill>
                  <a:schemeClr val="tx2"/>
                </a:solidFill>
                <a:latin typeface="Times New Roman" pitchFamily="18" charset="0"/>
                <a:ea typeface="+mn-ea"/>
                <a:cs typeface="Times New Roman" pitchFamily="18" charset="0"/>
              </a:rPr>
              <a:t/>
            </a:r>
            <a:br>
              <a:rPr lang="zh-CN" altLang="en-US" sz="3600" dirty="0" smtClean="0">
                <a:solidFill>
                  <a:schemeClr val="tx2"/>
                </a:solidFill>
                <a:latin typeface="Times New Roman" pitchFamily="18" charset="0"/>
                <a:ea typeface="+mn-ea"/>
                <a:cs typeface="Times New Roman" pitchFamily="18" charset="0"/>
              </a:rPr>
            </a:br>
            <a:endParaRPr lang="en-US" altLang="zh-CN" sz="3600" dirty="0">
              <a:latin typeface="Times New Roman" pitchFamily="18" charset="0"/>
              <a:ea typeface="+mn-ea"/>
              <a:cs typeface="Times New Roman" pitchFamily="18" charset="0"/>
            </a:endParaRPr>
          </a:p>
        </p:txBody>
      </p:sp>
      <p:sp>
        <p:nvSpPr>
          <p:cNvPr id="303109" name="Text Box 5"/>
          <p:cNvSpPr txBox="1">
            <a:spLocks noChangeArrowheads="1"/>
          </p:cNvSpPr>
          <p:nvPr/>
        </p:nvSpPr>
        <p:spPr bwMode="auto">
          <a:xfrm>
            <a:off x="339725" y="1772816"/>
            <a:ext cx="8804275" cy="3046988"/>
          </a:xfrm>
          <a:prstGeom prst="rect">
            <a:avLst/>
          </a:prstGeom>
          <a:noFill/>
          <a:ln w="9525">
            <a:noFill/>
            <a:miter lim="800000"/>
            <a:headEnd/>
            <a:tailEnd/>
          </a:ln>
          <a:effectLst/>
        </p:spPr>
        <p:txBody>
          <a:bodyPr wrap="square">
            <a:spAutoFit/>
          </a:bodyPr>
          <a:lstStyle/>
          <a:p>
            <a:r>
              <a:rPr lang="en-US" altLang="zh-CN" sz="3200" b="0" dirty="0" smtClean="0">
                <a:latin typeface="Times New Roman" pitchFamily="18" charset="0"/>
                <a:ea typeface="+mn-ea"/>
                <a:cs typeface="Times New Roman" pitchFamily="18" charset="0"/>
              </a:rPr>
              <a:t>A </a:t>
            </a:r>
            <a:r>
              <a:rPr lang="en-US" altLang="zh-CN" sz="3200" dirty="0">
                <a:solidFill>
                  <a:srgbClr val="0000FF"/>
                </a:solidFill>
                <a:latin typeface="Times New Roman" pitchFamily="18" charset="0"/>
                <a:ea typeface="+mn-ea"/>
                <a:cs typeface="Times New Roman" pitchFamily="18" charset="0"/>
              </a:rPr>
              <a:t>normalized histogram </a:t>
            </a:r>
            <a:r>
              <a:rPr lang="en-US" altLang="zh-CN" sz="3200" b="0" dirty="0">
                <a:latin typeface="Times New Roman" pitchFamily="18" charset="0"/>
                <a:ea typeface="+mn-ea"/>
                <a:cs typeface="Times New Roman" pitchFamily="18" charset="0"/>
              </a:rPr>
              <a:t>is given by                       </a:t>
            </a:r>
            <a:endParaRPr lang="en-US" altLang="zh-CN" sz="3200" b="0" dirty="0" smtClean="0">
              <a:latin typeface="Times New Roman" pitchFamily="18" charset="0"/>
              <a:ea typeface="+mn-ea"/>
              <a:cs typeface="Times New Roman" pitchFamily="18" charset="0"/>
            </a:endParaRPr>
          </a:p>
          <a:p>
            <a:endParaRPr lang="en-US" altLang="zh-CN" sz="3200" dirty="0" smtClean="0">
              <a:latin typeface="Times New Roman" pitchFamily="18" charset="0"/>
              <a:ea typeface="+mn-ea"/>
              <a:cs typeface="Times New Roman" pitchFamily="18" charset="0"/>
            </a:endParaRPr>
          </a:p>
          <a:p>
            <a:endParaRPr lang="en-US" altLang="zh-CN" sz="3200" b="0" dirty="0" smtClean="0">
              <a:latin typeface="Times New Roman" pitchFamily="18" charset="0"/>
              <a:ea typeface="+mn-ea"/>
              <a:cs typeface="Times New Roman" pitchFamily="18" charset="0"/>
            </a:endParaRPr>
          </a:p>
          <a:p>
            <a:r>
              <a:rPr lang="en-US" altLang="zh-CN" sz="3200" b="0" dirty="0" smtClean="0">
                <a:latin typeface="Times New Roman" pitchFamily="18" charset="0"/>
                <a:ea typeface="+mn-ea"/>
                <a:cs typeface="Times New Roman" pitchFamily="18" charset="0"/>
              </a:rPr>
              <a:t>(</a:t>
            </a:r>
            <a:r>
              <a:rPr lang="en-US" altLang="zh-CN" sz="3200" b="0" dirty="0">
                <a:latin typeface="Times New Roman" pitchFamily="18" charset="0"/>
                <a:ea typeface="+mn-ea"/>
                <a:cs typeface="Times New Roman" pitchFamily="18" charset="0"/>
              </a:rPr>
              <a:t>n is the number of all pixels) , which gives an estimate of the </a:t>
            </a:r>
            <a:r>
              <a:rPr lang="en-US" altLang="zh-CN" sz="3200" dirty="0">
                <a:solidFill>
                  <a:srgbClr val="0000FF"/>
                </a:solidFill>
                <a:latin typeface="Times New Roman" pitchFamily="18" charset="0"/>
                <a:ea typeface="+mn-ea"/>
                <a:cs typeface="Times New Roman" pitchFamily="18" charset="0"/>
              </a:rPr>
              <a:t>probability</a:t>
            </a:r>
            <a:r>
              <a:rPr lang="en-US" altLang="zh-CN" sz="3200" b="0" dirty="0">
                <a:latin typeface="Times New Roman" pitchFamily="18" charset="0"/>
                <a:ea typeface="+mn-ea"/>
                <a:cs typeface="Times New Roman" pitchFamily="18" charset="0"/>
              </a:rPr>
              <a:t> of occurrence of gray level </a:t>
            </a:r>
            <a:r>
              <a:rPr lang="en-US" altLang="zh-CN" sz="3200" b="0" i="1" dirty="0" err="1">
                <a:latin typeface="Times New Roman" pitchFamily="18" charset="0"/>
                <a:ea typeface="+mn-ea"/>
                <a:cs typeface="Times New Roman" pitchFamily="18" charset="0"/>
              </a:rPr>
              <a:t>r</a:t>
            </a:r>
            <a:r>
              <a:rPr lang="en-US" altLang="zh-CN" sz="3200" b="0" i="1" baseline="-25000" dirty="0" err="1">
                <a:latin typeface="Times New Roman" pitchFamily="18" charset="0"/>
                <a:ea typeface="+mn-ea"/>
                <a:cs typeface="Times New Roman" pitchFamily="18" charset="0"/>
              </a:rPr>
              <a:t>k</a:t>
            </a:r>
            <a:r>
              <a:rPr lang="en-US" altLang="zh-CN" sz="3200" b="0" dirty="0" smtClean="0">
                <a:latin typeface="Times New Roman" pitchFamily="18" charset="0"/>
                <a:ea typeface="+mn-ea"/>
                <a:cs typeface="Times New Roman" pitchFamily="18" charset="0"/>
              </a:rPr>
              <a:t>.</a:t>
            </a:r>
            <a:endParaRPr lang="en-US" altLang="zh-CN" sz="3200" b="0" dirty="0">
              <a:latin typeface="Times New Roman" pitchFamily="18" charset="0"/>
              <a:ea typeface="+mn-ea"/>
              <a:cs typeface="Times New Roman" pitchFamily="18" charset="0"/>
            </a:endParaRPr>
          </a:p>
        </p:txBody>
      </p:sp>
      <p:graphicFrame>
        <p:nvGraphicFramePr>
          <p:cNvPr id="303110" name="Object 6"/>
          <p:cNvGraphicFramePr>
            <a:graphicFrameLocks noGrp="1" noChangeAspect="1"/>
          </p:cNvGraphicFramePr>
          <p:nvPr>
            <p:ph idx="1"/>
          </p:nvPr>
        </p:nvGraphicFramePr>
        <p:xfrm>
          <a:off x="2411760" y="2487098"/>
          <a:ext cx="2376264" cy="656150"/>
        </p:xfrm>
        <a:graphic>
          <a:graphicData uri="http://schemas.openxmlformats.org/presentationml/2006/ole">
            <mc:AlternateContent xmlns:mc="http://schemas.openxmlformats.org/markup-compatibility/2006">
              <mc:Choice xmlns:v="urn:schemas-microsoft-com:vml" Requires="v">
                <p:oleObj spid="_x0000_s265231" name="Equation" r:id="rId4" imgW="825500" imgH="228600" progId="">
                  <p:embed/>
                </p:oleObj>
              </mc:Choice>
              <mc:Fallback>
                <p:oleObj name="Equation" r:id="rId4" imgW="825500" imgH="228600" progId="">
                  <p:embed/>
                  <p:pic>
                    <p:nvPicPr>
                      <p:cNvPr id="0" name="Picture 3"/>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11760" y="2487098"/>
                        <a:ext cx="2376264" cy="65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spd="slow">
    <p:wipe di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3890" name="Picture 2"/>
          <p:cNvPicPr>
            <a:picLocks noChangeAspect="1" noChangeArrowheads="1"/>
          </p:cNvPicPr>
          <p:nvPr/>
        </p:nvPicPr>
        <p:blipFill>
          <a:blip r:embed="rId2" cstate="print"/>
          <a:srcRect/>
          <a:stretch>
            <a:fillRect/>
          </a:stretch>
        </p:blipFill>
        <p:spPr bwMode="auto">
          <a:xfrm>
            <a:off x="1383341" y="1163520"/>
            <a:ext cx="7149099" cy="5361824"/>
          </a:xfrm>
          <a:prstGeom prst="rect">
            <a:avLst/>
          </a:prstGeom>
          <a:noFill/>
          <a:ln w="76200" cmpd="tri">
            <a:noFill/>
            <a:miter lim="800000"/>
            <a:headEnd type="none" w="sm" len="sm"/>
            <a:tailEnd type="none" w="sm" len="sm"/>
          </a:ln>
          <a:effectLst/>
        </p:spPr>
      </p:pic>
      <p:sp>
        <p:nvSpPr>
          <p:cNvPr id="293891" name="Rectangle 3"/>
          <p:cNvSpPr>
            <a:spLocks noChangeArrowheads="1"/>
          </p:cNvSpPr>
          <p:nvPr/>
        </p:nvSpPr>
        <p:spPr bwMode="auto">
          <a:xfrm>
            <a:off x="3131840" y="548680"/>
            <a:ext cx="3570208" cy="769441"/>
          </a:xfrm>
          <a:prstGeom prst="rect">
            <a:avLst/>
          </a:prstGeom>
          <a:noFill/>
          <a:ln w="19050">
            <a:noFill/>
            <a:miter lim="800000"/>
            <a:headEnd type="none" w="sm" len="sm"/>
            <a:tailEnd type="none" w="sm" len="lg"/>
          </a:ln>
          <a:effectLst/>
        </p:spPr>
        <p:txBody>
          <a:bodyPr wrap="none">
            <a:spAutoFit/>
          </a:bodyPr>
          <a:lstStyle/>
          <a:p>
            <a:r>
              <a:rPr kumimoji="1" lang="zh-CN" altLang="en-US" sz="4400" b="1" dirty="0" smtClean="0">
                <a:latin typeface="+mn-ea"/>
                <a:ea typeface="+mn-ea"/>
              </a:rPr>
              <a:t>归一化直方图</a:t>
            </a:r>
            <a:endParaRPr kumimoji="1" lang="en-US" altLang="zh-CN" sz="4400" b="1" dirty="0">
              <a:latin typeface="+mn-ea"/>
              <a:ea typeface="+mn-ea"/>
            </a:endParaRPr>
          </a:p>
        </p:txBody>
      </p:sp>
    </p:spTree>
  </p:cSld>
  <p:clrMapOvr>
    <a:masterClrMapping/>
  </p:clrMapOvr>
  <p:transition spd="slow">
    <p:wipe di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Rot="1" noChangeArrowheads="1"/>
          </p:cNvSpPr>
          <p:nvPr>
            <p:ph type="title" idx="4294967295"/>
          </p:nvPr>
        </p:nvSpPr>
        <p:spPr>
          <a:xfrm>
            <a:off x="1042988" y="333375"/>
            <a:ext cx="7416800" cy="1511300"/>
          </a:xfrm>
        </p:spPr>
        <p:txBody>
          <a:bodyPr/>
          <a:lstStyle/>
          <a:p>
            <a:pPr eaLnBrk="1" hangingPunct="1">
              <a:defRPr/>
            </a:pPr>
            <a:r>
              <a:rPr lang="zh-CN" altLang="en-US" b="1" dirty="0" smtClean="0">
                <a:latin typeface="+mn-ea"/>
                <a:ea typeface="+mn-ea"/>
              </a:rPr>
              <a:t>数字图像的</a:t>
            </a:r>
            <a:r>
              <a:rPr kumimoji="1" lang="zh-CN" altLang="en-US" b="1" dirty="0" smtClean="0">
                <a:latin typeface="+mn-ea"/>
              </a:rPr>
              <a:t>归一化直方图</a:t>
            </a:r>
            <a:r>
              <a:rPr lang="zh-CN" altLang="en-US" sz="3600" b="1" dirty="0" smtClean="0">
                <a:latin typeface="+mn-ea"/>
                <a:ea typeface="+mn-ea"/>
              </a:rPr>
              <a:t/>
            </a:r>
            <a:br>
              <a:rPr lang="zh-CN" altLang="en-US" sz="3600" b="1" dirty="0" smtClean="0">
                <a:latin typeface="+mn-ea"/>
                <a:ea typeface="+mn-ea"/>
              </a:rPr>
            </a:br>
            <a:r>
              <a:rPr lang="zh-CN" altLang="en-US" sz="3600" b="1" dirty="0" smtClean="0">
                <a:latin typeface="+mn-ea"/>
                <a:ea typeface="+mn-ea"/>
              </a:rPr>
              <a:t>                  </a:t>
            </a:r>
            <a:r>
              <a:rPr lang="en-US" altLang="zh-CN" sz="2800" b="1" dirty="0" smtClean="0">
                <a:latin typeface="+mn-ea"/>
                <a:ea typeface="+mn-ea"/>
              </a:rPr>
              <a:t>—— </a:t>
            </a:r>
            <a:r>
              <a:rPr lang="zh-CN" altLang="en-US" sz="3200" b="1" dirty="0" smtClean="0">
                <a:latin typeface="+mn-ea"/>
                <a:ea typeface="+mn-ea"/>
              </a:rPr>
              <a:t>计算例</a:t>
            </a:r>
          </a:p>
        </p:txBody>
      </p:sp>
      <p:graphicFrame>
        <p:nvGraphicFramePr>
          <p:cNvPr id="29700" name="Group 4"/>
          <p:cNvGraphicFramePr>
            <a:graphicFrameLocks noGrp="1"/>
          </p:cNvGraphicFramePr>
          <p:nvPr/>
        </p:nvGraphicFramePr>
        <p:xfrm>
          <a:off x="2339752" y="1988840"/>
          <a:ext cx="4824585" cy="4572000"/>
        </p:xfrm>
        <a:graphic>
          <a:graphicData uri="http://schemas.openxmlformats.org/drawingml/2006/table">
            <a:tbl>
              <a:tblPr/>
              <a:tblGrid>
                <a:gridCol w="841814"/>
                <a:gridCol w="796554"/>
                <a:gridCol w="796554"/>
                <a:gridCol w="715088"/>
                <a:gridCol w="878021"/>
                <a:gridCol w="796554"/>
              </a:tblGrid>
              <a:tr h="684026">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4400" b="0" i="0" u="none" strike="noStrike" cap="none" normalizeH="0" baseline="0" dirty="0" smtClean="0">
                          <a:ln>
                            <a:noFill/>
                          </a:ln>
                          <a:solidFill>
                            <a:schemeClr val="bg1"/>
                          </a:solidFill>
                          <a:effectLst/>
                          <a:latin typeface="Arial" pitchFamily="34" charset="0"/>
                          <a:ea typeface="宋体" pitchFamily="2" charset="-122"/>
                        </a:rPr>
                        <a:t>1</a:t>
                      </a:r>
                      <a:endParaRPr kumimoji="0" lang="en-US" sz="4400" b="0" i="0" u="none" strike="noStrike" cap="none" normalizeH="0" baseline="0" dirty="0" smtClean="0">
                        <a:ln>
                          <a:noFill/>
                        </a:ln>
                        <a:solidFill>
                          <a:schemeClr val="bg1"/>
                        </a:solidFill>
                        <a:effectLst/>
                        <a:latin typeface="Calibri"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6666"/>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4400" b="0" i="0" u="none" strike="noStrike" cap="none" normalizeH="0" baseline="0" dirty="0" smtClean="0">
                          <a:ln>
                            <a:noFill/>
                          </a:ln>
                          <a:solidFill>
                            <a:schemeClr val="bg1"/>
                          </a:solidFill>
                          <a:effectLst/>
                          <a:latin typeface="Arial" pitchFamily="34" charset="0"/>
                          <a:ea typeface="宋体" pitchFamily="2" charset="-122"/>
                        </a:rPr>
                        <a:t>2</a:t>
                      </a:r>
                      <a:endParaRPr kumimoji="0" lang="en-US" sz="4400" b="0" i="0" u="none" strike="noStrike" cap="none" normalizeH="0" baseline="0" dirty="0" smtClean="0">
                        <a:ln>
                          <a:noFill/>
                        </a:ln>
                        <a:solidFill>
                          <a:schemeClr val="bg1"/>
                        </a:solidFill>
                        <a:effectLst/>
                        <a:latin typeface="Calibri"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6666"/>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4400" b="0" i="0" u="none" strike="noStrike" cap="none" normalizeH="0" baseline="0" smtClean="0">
                          <a:ln>
                            <a:noFill/>
                          </a:ln>
                          <a:solidFill>
                            <a:schemeClr val="bg1"/>
                          </a:solidFill>
                          <a:effectLst/>
                          <a:latin typeface="Arial" pitchFamily="34" charset="0"/>
                          <a:ea typeface="宋体" pitchFamily="2" charset="-122"/>
                        </a:rPr>
                        <a:t>3</a:t>
                      </a:r>
                      <a:endParaRPr kumimoji="0" lang="en-US" sz="4400" b="0" i="0" u="none" strike="noStrike" cap="none" normalizeH="0" baseline="0" smtClean="0">
                        <a:ln>
                          <a:noFill/>
                        </a:ln>
                        <a:solidFill>
                          <a:schemeClr val="bg1"/>
                        </a:solidFill>
                        <a:effectLst/>
                        <a:latin typeface="Calibri"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6666"/>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4400" b="0" i="0" u="none" strike="noStrike" cap="none" normalizeH="0" baseline="0" smtClean="0">
                          <a:ln>
                            <a:noFill/>
                          </a:ln>
                          <a:solidFill>
                            <a:schemeClr val="bg1"/>
                          </a:solidFill>
                          <a:effectLst/>
                          <a:latin typeface="Arial" pitchFamily="34" charset="0"/>
                          <a:ea typeface="宋体" pitchFamily="2" charset="-122"/>
                        </a:rPr>
                        <a:t>4</a:t>
                      </a:r>
                      <a:endParaRPr kumimoji="0" lang="en-US" sz="4400" b="0" i="0" u="none" strike="noStrike" cap="none" normalizeH="0" baseline="0" smtClean="0">
                        <a:ln>
                          <a:noFill/>
                        </a:ln>
                        <a:solidFill>
                          <a:schemeClr val="bg1"/>
                        </a:solidFill>
                        <a:effectLst/>
                        <a:latin typeface="Calibri"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6666"/>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4400" b="0" i="0" u="none" strike="noStrike" cap="none" normalizeH="0" baseline="0" smtClean="0">
                          <a:ln>
                            <a:noFill/>
                          </a:ln>
                          <a:solidFill>
                            <a:schemeClr val="bg1"/>
                          </a:solidFill>
                          <a:effectLst/>
                          <a:latin typeface="Arial" pitchFamily="34" charset="0"/>
                          <a:ea typeface="宋体" pitchFamily="2" charset="-122"/>
                        </a:rPr>
                        <a:t>5</a:t>
                      </a:r>
                      <a:endParaRPr kumimoji="0" lang="en-US" sz="4400" b="0" i="0" u="none" strike="noStrike" cap="none" normalizeH="0" baseline="0" smtClean="0">
                        <a:ln>
                          <a:noFill/>
                        </a:ln>
                        <a:solidFill>
                          <a:schemeClr val="bg1"/>
                        </a:solidFill>
                        <a:effectLst/>
                        <a:latin typeface="Calibri"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6666"/>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4400" b="0" i="0" u="none" strike="noStrike" cap="none" normalizeH="0" baseline="0" smtClean="0">
                          <a:ln>
                            <a:noFill/>
                          </a:ln>
                          <a:solidFill>
                            <a:schemeClr val="bg1"/>
                          </a:solidFill>
                          <a:effectLst/>
                          <a:latin typeface="Arial" pitchFamily="34" charset="0"/>
                          <a:ea typeface="宋体" pitchFamily="2" charset="-122"/>
                        </a:rPr>
                        <a:t>6</a:t>
                      </a:r>
                      <a:endParaRPr kumimoji="0" lang="en-US" sz="4400" b="0" i="0" u="none" strike="noStrike" cap="none" normalizeH="0" baseline="0" smtClean="0">
                        <a:ln>
                          <a:noFill/>
                        </a:ln>
                        <a:solidFill>
                          <a:schemeClr val="bg1"/>
                        </a:solidFill>
                        <a:effectLst/>
                        <a:latin typeface="Calibri"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6666"/>
                    </a:solidFill>
                  </a:tcPr>
                </a:tc>
              </a:tr>
              <a:tr h="684026">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4400" b="0" i="0" u="none" strike="noStrike" cap="none" normalizeH="0" baseline="0" smtClean="0">
                          <a:ln>
                            <a:noFill/>
                          </a:ln>
                          <a:solidFill>
                            <a:schemeClr val="bg1"/>
                          </a:solidFill>
                          <a:effectLst/>
                          <a:latin typeface="Arial" pitchFamily="34" charset="0"/>
                          <a:ea typeface="宋体" pitchFamily="2" charset="-122"/>
                        </a:rPr>
                        <a:t>6</a:t>
                      </a:r>
                      <a:endParaRPr kumimoji="0" lang="en-US" sz="4400" b="0" i="0" u="none" strike="noStrike" cap="none" normalizeH="0" baseline="0" smtClean="0">
                        <a:ln>
                          <a:noFill/>
                        </a:ln>
                        <a:solidFill>
                          <a:schemeClr val="bg1"/>
                        </a:solidFill>
                        <a:effectLst/>
                        <a:latin typeface="Calibri"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6666"/>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4400" b="0" i="0" u="none" strike="noStrike" cap="none" normalizeH="0" baseline="0" dirty="0" smtClean="0">
                          <a:ln>
                            <a:noFill/>
                          </a:ln>
                          <a:solidFill>
                            <a:schemeClr val="bg1"/>
                          </a:solidFill>
                          <a:effectLst/>
                          <a:latin typeface="Arial" pitchFamily="34" charset="0"/>
                          <a:ea typeface="宋体" pitchFamily="2" charset="-122"/>
                        </a:rPr>
                        <a:t>4</a:t>
                      </a:r>
                      <a:endParaRPr kumimoji="0" lang="en-US" sz="4400" b="0" i="0" u="none" strike="noStrike" cap="none" normalizeH="0" baseline="0" dirty="0" smtClean="0">
                        <a:ln>
                          <a:noFill/>
                        </a:ln>
                        <a:solidFill>
                          <a:schemeClr val="bg1"/>
                        </a:solidFill>
                        <a:effectLst/>
                        <a:latin typeface="Calibri"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6666"/>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4400" b="0" i="0" u="none" strike="noStrike" cap="none" normalizeH="0" baseline="0" dirty="0" smtClean="0">
                          <a:ln>
                            <a:noFill/>
                          </a:ln>
                          <a:solidFill>
                            <a:schemeClr val="bg1"/>
                          </a:solidFill>
                          <a:effectLst/>
                          <a:latin typeface="Arial" pitchFamily="34" charset="0"/>
                          <a:ea typeface="宋体" pitchFamily="2" charset="-122"/>
                        </a:rPr>
                        <a:t>3</a:t>
                      </a:r>
                      <a:endParaRPr kumimoji="0" lang="en-US" sz="4400" b="0" i="0" u="none" strike="noStrike" cap="none" normalizeH="0" baseline="0" dirty="0" smtClean="0">
                        <a:ln>
                          <a:noFill/>
                        </a:ln>
                        <a:solidFill>
                          <a:schemeClr val="bg1"/>
                        </a:solidFill>
                        <a:effectLst/>
                        <a:latin typeface="Calibri"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6666"/>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4400" b="0" i="0" u="none" strike="noStrike" cap="none" normalizeH="0" baseline="0" dirty="0" smtClean="0">
                          <a:ln>
                            <a:noFill/>
                          </a:ln>
                          <a:solidFill>
                            <a:schemeClr val="bg1"/>
                          </a:solidFill>
                          <a:effectLst/>
                          <a:latin typeface="Arial" pitchFamily="34" charset="0"/>
                          <a:ea typeface="宋体" pitchFamily="2" charset="-122"/>
                        </a:rPr>
                        <a:t>2</a:t>
                      </a:r>
                      <a:endParaRPr kumimoji="0" lang="en-US" sz="4400" b="0" i="0" u="none" strike="noStrike" cap="none" normalizeH="0" baseline="0" dirty="0" smtClean="0">
                        <a:ln>
                          <a:noFill/>
                        </a:ln>
                        <a:solidFill>
                          <a:schemeClr val="bg1"/>
                        </a:solidFill>
                        <a:effectLst/>
                        <a:latin typeface="Calibri"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6666"/>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4400" b="0" i="0" u="none" strike="noStrike" cap="none" normalizeH="0" baseline="0" smtClean="0">
                          <a:ln>
                            <a:noFill/>
                          </a:ln>
                          <a:solidFill>
                            <a:schemeClr val="bg1"/>
                          </a:solidFill>
                          <a:effectLst/>
                          <a:latin typeface="Arial" pitchFamily="34" charset="0"/>
                          <a:ea typeface="宋体" pitchFamily="2" charset="-122"/>
                        </a:rPr>
                        <a:t>2</a:t>
                      </a:r>
                      <a:endParaRPr kumimoji="0" lang="en-US" sz="4400" b="0" i="0" u="none" strike="noStrike" cap="none" normalizeH="0" baseline="0" smtClean="0">
                        <a:ln>
                          <a:noFill/>
                        </a:ln>
                        <a:solidFill>
                          <a:schemeClr val="bg1"/>
                        </a:solidFill>
                        <a:effectLst/>
                        <a:latin typeface="Calibri"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6666"/>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4400" b="0" i="0" u="none" strike="noStrike" cap="none" normalizeH="0" baseline="0" smtClean="0">
                          <a:ln>
                            <a:noFill/>
                          </a:ln>
                          <a:solidFill>
                            <a:schemeClr val="bg1"/>
                          </a:solidFill>
                          <a:effectLst/>
                          <a:latin typeface="Arial" pitchFamily="34" charset="0"/>
                          <a:ea typeface="宋体" pitchFamily="2" charset="-122"/>
                        </a:rPr>
                        <a:t>1</a:t>
                      </a:r>
                      <a:endParaRPr kumimoji="0" lang="en-US" sz="4400" b="0" i="0" u="none" strike="noStrike" cap="none" normalizeH="0" baseline="0" smtClean="0">
                        <a:ln>
                          <a:noFill/>
                        </a:ln>
                        <a:solidFill>
                          <a:schemeClr val="bg1"/>
                        </a:solidFill>
                        <a:effectLst/>
                        <a:latin typeface="Calibri"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6666"/>
                    </a:solidFill>
                  </a:tcPr>
                </a:tc>
              </a:tr>
              <a:tr h="684026">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4400" b="0" i="0" u="none" strike="noStrike" cap="none" normalizeH="0" baseline="0" smtClean="0">
                          <a:ln>
                            <a:noFill/>
                          </a:ln>
                          <a:solidFill>
                            <a:schemeClr val="bg1"/>
                          </a:solidFill>
                          <a:effectLst/>
                          <a:latin typeface="Arial" pitchFamily="34" charset="0"/>
                          <a:ea typeface="宋体" pitchFamily="2" charset="-122"/>
                        </a:rPr>
                        <a:t>1</a:t>
                      </a:r>
                      <a:endParaRPr kumimoji="0" lang="en-US" sz="4400" b="0" i="0" u="none" strike="noStrike" cap="none" normalizeH="0" baseline="0" smtClean="0">
                        <a:ln>
                          <a:noFill/>
                        </a:ln>
                        <a:solidFill>
                          <a:schemeClr val="bg1"/>
                        </a:solidFill>
                        <a:effectLst/>
                        <a:latin typeface="Calibri"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6666"/>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4400" b="0" i="0" u="none" strike="noStrike" cap="none" normalizeH="0" baseline="0" smtClean="0">
                          <a:ln>
                            <a:noFill/>
                          </a:ln>
                          <a:solidFill>
                            <a:schemeClr val="bg1"/>
                          </a:solidFill>
                          <a:effectLst/>
                          <a:latin typeface="Arial" pitchFamily="34" charset="0"/>
                          <a:ea typeface="宋体" pitchFamily="2" charset="-122"/>
                        </a:rPr>
                        <a:t>6</a:t>
                      </a:r>
                      <a:endParaRPr kumimoji="0" lang="en-US" sz="4400" b="0" i="0" u="none" strike="noStrike" cap="none" normalizeH="0" baseline="0" smtClean="0">
                        <a:ln>
                          <a:noFill/>
                        </a:ln>
                        <a:solidFill>
                          <a:schemeClr val="bg1"/>
                        </a:solidFill>
                        <a:effectLst/>
                        <a:latin typeface="Calibri"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6666"/>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4400" b="0" i="0" u="none" strike="noStrike" cap="none" normalizeH="0" baseline="0" dirty="0" smtClean="0">
                          <a:ln>
                            <a:noFill/>
                          </a:ln>
                          <a:solidFill>
                            <a:schemeClr val="bg1"/>
                          </a:solidFill>
                          <a:effectLst/>
                          <a:latin typeface="Arial" pitchFamily="34" charset="0"/>
                          <a:ea typeface="宋体" pitchFamily="2" charset="-122"/>
                        </a:rPr>
                        <a:t>6</a:t>
                      </a:r>
                      <a:endParaRPr kumimoji="0" lang="en-US" sz="4400" b="0" i="0" u="none" strike="noStrike" cap="none" normalizeH="0" baseline="0" dirty="0" smtClean="0">
                        <a:ln>
                          <a:noFill/>
                        </a:ln>
                        <a:solidFill>
                          <a:schemeClr val="bg1"/>
                        </a:solidFill>
                        <a:effectLst/>
                        <a:latin typeface="Calibri"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6666"/>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4400" b="0" i="0" u="none" strike="noStrike" cap="none" normalizeH="0" baseline="0" dirty="0" smtClean="0">
                          <a:ln>
                            <a:noFill/>
                          </a:ln>
                          <a:solidFill>
                            <a:schemeClr val="bg1"/>
                          </a:solidFill>
                          <a:effectLst/>
                          <a:latin typeface="Arial" pitchFamily="34" charset="0"/>
                          <a:ea typeface="宋体" pitchFamily="2" charset="-122"/>
                        </a:rPr>
                        <a:t>4</a:t>
                      </a:r>
                      <a:endParaRPr kumimoji="0" lang="en-US" sz="4400" b="0" i="0" u="none" strike="noStrike" cap="none" normalizeH="0" baseline="0" dirty="0" smtClean="0">
                        <a:ln>
                          <a:noFill/>
                        </a:ln>
                        <a:solidFill>
                          <a:schemeClr val="bg1"/>
                        </a:solidFill>
                        <a:effectLst/>
                        <a:latin typeface="Calibri"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6666"/>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4400" b="0" i="0" u="none" strike="noStrike" cap="none" normalizeH="0" baseline="0" dirty="0" smtClean="0">
                          <a:ln>
                            <a:noFill/>
                          </a:ln>
                          <a:solidFill>
                            <a:schemeClr val="bg1"/>
                          </a:solidFill>
                          <a:effectLst/>
                          <a:latin typeface="Arial" pitchFamily="34" charset="0"/>
                          <a:ea typeface="宋体" pitchFamily="2" charset="-122"/>
                        </a:rPr>
                        <a:t>6</a:t>
                      </a:r>
                      <a:endParaRPr kumimoji="0" lang="en-US" sz="4400" b="0" i="0" u="none" strike="noStrike" cap="none" normalizeH="0" baseline="0" dirty="0" smtClean="0">
                        <a:ln>
                          <a:noFill/>
                        </a:ln>
                        <a:solidFill>
                          <a:schemeClr val="bg1"/>
                        </a:solidFill>
                        <a:effectLst/>
                        <a:latin typeface="Calibri"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6666"/>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4400" b="0" i="0" u="none" strike="noStrike" cap="none" normalizeH="0" baseline="0" smtClean="0">
                          <a:ln>
                            <a:noFill/>
                          </a:ln>
                          <a:solidFill>
                            <a:schemeClr val="bg1"/>
                          </a:solidFill>
                          <a:effectLst/>
                          <a:latin typeface="Arial" pitchFamily="34" charset="0"/>
                          <a:ea typeface="宋体" pitchFamily="2" charset="-122"/>
                        </a:rPr>
                        <a:t>6</a:t>
                      </a:r>
                      <a:endParaRPr kumimoji="0" lang="en-US" sz="4400" b="0" i="0" u="none" strike="noStrike" cap="none" normalizeH="0" baseline="0" smtClean="0">
                        <a:ln>
                          <a:noFill/>
                        </a:ln>
                        <a:solidFill>
                          <a:schemeClr val="bg1"/>
                        </a:solidFill>
                        <a:effectLst/>
                        <a:latin typeface="Calibri"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6666"/>
                    </a:solidFill>
                  </a:tcPr>
                </a:tc>
              </a:tr>
              <a:tr h="684026">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4400" b="0" i="0" u="none" strike="noStrike" cap="none" normalizeH="0" baseline="0" smtClean="0">
                          <a:ln>
                            <a:noFill/>
                          </a:ln>
                          <a:solidFill>
                            <a:schemeClr val="bg1"/>
                          </a:solidFill>
                          <a:effectLst/>
                          <a:latin typeface="Arial" pitchFamily="34" charset="0"/>
                          <a:ea typeface="宋体" pitchFamily="2" charset="-122"/>
                        </a:rPr>
                        <a:t>3</a:t>
                      </a:r>
                      <a:endParaRPr kumimoji="0" lang="en-US" sz="4400" b="0" i="0" u="none" strike="noStrike" cap="none" normalizeH="0" baseline="0" smtClean="0">
                        <a:ln>
                          <a:noFill/>
                        </a:ln>
                        <a:solidFill>
                          <a:schemeClr val="bg1"/>
                        </a:solidFill>
                        <a:effectLst/>
                        <a:latin typeface="Calibri"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6666"/>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4400" b="0" i="0" u="none" strike="noStrike" cap="none" normalizeH="0" baseline="0" smtClean="0">
                          <a:ln>
                            <a:noFill/>
                          </a:ln>
                          <a:solidFill>
                            <a:schemeClr val="bg1"/>
                          </a:solidFill>
                          <a:effectLst/>
                          <a:latin typeface="Arial" pitchFamily="34" charset="0"/>
                          <a:ea typeface="宋体" pitchFamily="2" charset="-122"/>
                        </a:rPr>
                        <a:t>4</a:t>
                      </a:r>
                      <a:endParaRPr kumimoji="0" lang="en-US" sz="4400" b="0" i="0" u="none" strike="noStrike" cap="none" normalizeH="0" baseline="0" smtClean="0">
                        <a:ln>
                          <a:noFill/>
                        </a:ln>
                        <a:solidFill>
                          <a:schemeClr val="bg1"/>
                        </a:solidFill>
                        <a:effectLst/>
                        <a:latin typeface="Calibri"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6666"/>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4400" b="0" i="0" u="none" strike="noStrike" cap="none" normalizeH="0" baseline="0" smtClean="0">
                          <a:ln>
                            <a:noFill/>
                          </a:ln>
                          <a:solidFill>
                            <a:schemeClr val="bg1"/>
                          </a:solidFill>
                          <a:effectLst/>
                          <a:latin typeface="Arial" pitchFamily="34" charset="0"/>
                          <a:ea typeface="宋体" pitchFamily="2" charset="-122"/>
                        </a:rPr>
                        <a:t>5</a:t>
                      </a:r>
                      <a:endParaRPr kumimoji="0" lang="en-US" sz="4400" b="0" i="0" u="none" strike="noStrike" cap="none" normalizeH="0" baseline="0" smtClean="0">
                        <a:ln>
                          <a:noFill/>
                        </a:ln>
                        <a:solidFill>
                          <a:schemeClr val="bg1"/>
                        </a:solidFill>
                        <a:effectLst/>
                        <a:latin typeface="Calibri"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6666"/>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4400" b="0" i="0" u="none" strike="noStrike" cap="none" normalizeH="0" baseline="0" dirty="0" smtClean="0">
                          <a:ln>
                            <a:noFill/>
                          </a:ln>
                          <a:solidFill>
                            <a:schemeClr val="bg1"/>
                          </a:solidFill>
                          <a:effectLst/>
                          <a:latin typeface="Arial" pitchFamily="34" charset="0"/>
                          <a:ea typeface="宋体" pitchFamily="2" charset="-122"/>
                        </a:rPr>
                        <a:t>6</a:t>
                      </a:r>
                      <a:endParaRPr kumimoji="0" lang="en-US" sz="4400" b="0" i="0" u="none" strike="noStrike" cap="none" normalizeH="0" baseline="0" dirty="0" smtClean="0">
                        <a:ln>
                          <a:noFill/>
                        </a:ln>
                        <a:solidFill>
                          <a:schemeClr val="bg1"/>
                        </a:solidFill>
                        <a:effectLst/>
                        <a:latin typeface="Calibri"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6666"/>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4400" b="0" i="0" u="none" strike="noStrike" cap="none" normalizeH="0" baseline="0" dirty="0" smtClean="0">
                          <a:ln>
                            <a:noFill/>
                          </a:ln>
                          <a:solidFill>
                            <a:schemeClr val="bg1"/>
                          </a:solidFill>
                          <a:effectLst/>
                          <a:latin typeface="Arial" pitchFamily="34" charset="0"/>
                          <a:ea typeface="宋体" pitchFamily="2" charset="-122"/>
                        </a:rPr>
                        <a:t>6</a:t>
                      </a:r>
                      <a:endParaRPr kumimoji="0" lang="en-US" sz="4400" b="0" i="0" u="none" strike="noStrike" cap="none" normalizeH="0" baseline="0" dirty="0" smtClean="0">
                        <a:ln>
                          <a:noFill/>
                        </a:ln>
                        <a:solidFill>
                          <a:schemeClr val="bg1"/>
                        </a:solidFill>
                        <a:effectLst/>
                        <a:latin typeface="Calibri"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6666"/>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4400" b="0" i="0" u="none" strike="noStrike" cap="none" normalizeH="0" baseline="0" smtClean="0">
                          <a:ln>
                            <a:noFill/>
                          </a:ln>
                          <a:solidFill>
                            <a:schemeClr val="bg1"/>
                          </a:solidFill>
                          <a:effectLst/>
                          <a:latin typeface="Arial" pitchFamily="34" charset="0"/>
                          <a:ea typeface="宋体" pitchFamily="2" charset="-122"/>
                        </a:rPr>
                        <a:t>6</a:t>
                      </a:r>
                      <a:endParaRPr kumimoji="0" lang="en-US" sz="4400" b="0" i="0" u="none" strike="noStrike" cap="none" normalizeH="0" baseline="0" smtClean="0">
                        <a:ln>
                          <a:noFill/>
                        </a:ln>
                        <a:solidFill>
                          <a:schemeClr val="bg1"/>
                        </a:solidFill>
                        <a:effectLst/>
                        <a:latin typeface="Calibri"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6666"/>
                    </a:solidFill>
                  </a:tcPr>
                </a:tc>
              </a:tr>
              <a:tr h="684026">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4400" b="0" i="0" u="none" strike="noStrike" cap="none" normalizeH="0" baseline="0" smtClean="0">
                          <a:ln>
                            <a:noFill/>
                          </a:ln>
                          <a:solidFill>
                            <a:schemeClr val="bg1"/>
                          </a:solidFill>
                          <a:effectLst/>
                          <a:latin typeface="Arial" pitchFamily="34" charset="0"/>
                          <a:ea typeface="宋体" pitchFamily="2" charset="-122"/>
                        </a:rPr>
                        <a:t>1</a:t>
                      </a:r>
                      <a:endParaRPr kumimoji="0" lang="en-US" sz="4400" b="0" i="0" u="none" strike="noStrike" cap="none" normalizeH="0" baseline="0" smtClean="0">
                        <a:ln>
                          <a:noFill/>
                        </a:ln>
                        <a:solidFill>
                          <a:schemeClr val="bg1"/>
                        </a:solidFill>
                        <a:effectLst/>
                        <a:latin typeface="Calibri"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6666"/>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4400" b="0" i="0" u="none" strike="noStrike" cap="none" normalizeH="0" baseline="0" smtClean="0">
                          <a:ln>
                            <a:noFill/>
                          </a:ln>
                          <a:solidFill>
                            <a:schemeClr val="bg1"/>
                          </a:solidFill>
                          <a:effectLst/>
                          <a:latin typeface="Arial" pitchFamily="34" charset="0"/>
                          <a:ea typeface="宋体" pitchFamily="2" charset="-122"/>
                        </a:rPr>
                        <a:t>4</a:t>
                      </a:r>
                      <a:endParaRPr kumimoji="0" lang="en-US" sz="4400" b="0" i="0" u="none" strike="noStrike" cap="none" normalizeH="0" baseline="0" smtClean="0">
                        <a:ln>
                          <a:noFill/>
                        </a:ln>
                        <a:solidFill>
                          <a:schemeClr val="bg1"/>
                        </a:solidFill>
                        <a:effectLst/>
                        <a:latin typeface="Calibri"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6666"/>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4400" b="0" i="0" u="none" strike="noStrike" cap="none" normalizeH="0" baseline="0" smtClean="0">
                          <a:ln>
                            <a:noFill/>
                          </a:ln>
                          <a:solidFill>
                            <a:schemeClr val="bg1"/>
                          </a:solidFill>
                          <a:effectLst/>
                          <a:latin typeface="Arial" pitchFamily="34" charset="0"/>
                          <a:ea typeface="宋体" pitchFamily="2" charset="-122"/>
                        </a:rPr>
                        <a:t>6</a:t>
                      </a:r>
                      <a:endParaRPr kumimoji="0" lang="en-US" sz="4400" b="0" i="0" u="none" strike="noStrike" cap="none" normalizeH="0" baseline="0" smtClean="0">
                        <a:ln>
                          <a:noFill/>
                        </a:ln>
                        <a:solidFill>
                          <a:schemeClr val="bg1"/>
                        </a:solidFill>
                        <a:effectLst/>
                        <a:latin typeface="Calibri"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6666"/>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4400" b="0" i="0" u="none" strike="noStrike" cap="none" normalizeH="0" baseline="0" smtClean="0">
                          <a:ln>
                            <a:noFill/>
                          </a:ln>
                          <a:solidFill>
                            <a:schemeClr val="bg1"/>
                          </a:solidFill>
                          <a:effectLst/>
                          <a:latin typeface="Arial" pitchFamily="34" charset="0"/>
                          <a:ea typeface="宋体" pitchFamily="2" charset="-122"/>
                        </a:rPr>
                        <a:t>6</a:t>
                      </a:r>
                      <a:endParaRPr kumimoji="0" lang="en-US" sz="4400" b="0" i="0" u="none" strike="noStrike" cap="none" normalizeH="0" baseline="0" smtClean="0">
                        <a:ln>
                          <a:noFill/>
                        </a:ln>
                        <a:solidFill>
                          <a:schemeClr val="bg1"/>
                        </a:solidFill>
                        <a:effectLst/>
                        <a:latin typeface="Calibri"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6666"/>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4400" b="0" i="0" u="none" strike="noStrike" cap="none" normalizeH="0" baseline="0" dirty="0" smtClean="0">
                          <a:ln>
                            <a:noFill/>
                          </a:ln>
                          <a:solidFill>
                            <a:schemeClr val="bg1"/>
                          </a:solidFill>
                          <a:effectLst/>
                          <a:latin typeface="Arial" pitchFamily="34" charset="0"/>
                          <a:ea typeface="宋体" pitchFamily="2" charset="-122"/>
                        </a:rPr>
                        <a:t>2</a:t>
                      </a:r>
                      <a:endParaRPr kumimoji="0" lang="en-US" sz="4400" b="0" i="0" u="none" strike="noStrike" cap="none" normalizeH="0" baseline="0" dirty="0" smtClean="0">
                        <a:ln>
                          <a:noFill/>
                        </a:ln>
                        <a:solidFill>
                          <a:schemeClr val="bg1"/>
                        </a:solidFill>
                        <a:effectLst/>
                        <a:latin typeface="Calibri"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6666"/>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4400" b="0" i="0" u="none" strike="noStrike" cap="none" normalizeH="0" baseline="0" dirty="0" smtClean="0">
                          <a:ln>
                            <a:noFill/>
                          </a:ln>
                          <a:solidFill>
                            <a:schemeClr val="bg1"/>
                          </a:solidFill>
                          <a:effectLst/>
                          <a:latin typeface="Arial" pitchFamily="34" charset="0"/>
                          <a:ea typeface="宋体" pitchFamily="2" charset="-122"/>
                        </a:rPr>
                        <a:t>3</a:t>
                      </a:r>
                      <a:endParaRPr kumimoji="0" lang="en-US" sz="4400" b="0" i="0" u="none" strike="noStrike" cap="none" normalizeH="0" baseline="0" dirty="0" smtClean="0">
                        <a:ln>
                          <a:noFill/>
                        </a:ln>
                        <a:solidFill>
                          <a:schemeClr val="bg1"/>
                        </a:solidFill>
                        <a:effectLst/>
                        <a:latin typeface="Calibri"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6666"/>
                    </a:solidFill>
                  </a:tcPr>
                </a:tc>
              </a:tr>
              <a:tr h="684026">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4400" b="0" i="0" u="none" strike="noStrike" cap="none" normalizeH="0" baseline="0" smtClean="0">
                          <a:ln>
                            <a:noFill/>
                          </a:ln>
                          <a:solidFill>
                            <a:schemeClr val="bg1"/>
                          </a:solidFill>
                          <a:effectLst/>
                          <a:latin typeface="Arial" pitchFamily="34" charset="0"/>
                          <a:ea typeface="宋体" pitchFamily="2" charset="-122"/>
                        </a:rPr>
                        <a:t>1</a:t>
                      </a:r>
                      <a:endParaRPr kumimoji="0" lang="en-US" sz="4400" b="0" i="0" u="none" strike="noStrike" cap="none" normalizeH="0" baseline="0" smtClean="0">
                        <a:ln>
                          <a:noFill/>
                        </a:ln>
                        <a:solidFill>
                          <a:schemeClr val="bg1"/>
                        </a:solidFill>
                        <a:effectLst/>
                        <a:latin typeface="Calibri"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6666"/>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4400" b="0" i="0" u="none" strike="noStrike" cap="none" normalizeH="0" baseline="0" smtClean="0">
                          <a:ln>
                            <a:noFill/>
                          </a:ln>
                          <a:solidFill>
                            <a:schemeClr val="bg1"/>
                          </a:solidFill>
                          <a:effectLst/>
                          <a:latin typeface="Arial" pitchFamily="34" charset="0"/>
                          <a:ea typeface="宋体" pitchFamily="2" charset="-122"/>
                        </a:rPr>
                        <a:t>3</a:t>
                      </a:r>
                      <a:endParaRPr kumimoji="0" lang="en-US" sz="4400" b="0" i="0" u="none" strike="noStrike" cap="none" normalizeH="0" baseline="0" smtClean="0">
                        <a:ln>
                          <a:noFill/>
                        </a:ln>
                        <a:solidFill>
                          <a:schemeClr val="bg1"/>
                        </a:solidFill>
                        <a:effectLst/>
                        <a:latin typeface="Calibri"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6666"/>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4400" b="0" i="0" u="none" strike="noStrike" cap="none" normalizeH="0" baseline="0" smtClean="0">
                          <a:ln>
                            <a:noFill/>
                          </a:ln>
                          <a:solidFill>
                            <a:schemeClr val="bg1"/>
                          </a:solidFill>
                          <a:effectLst/>
                          <a:latin typeface="Arial" pitchFamily="34" charset="0"/>
                          <a:ea typeface="宋体" pitchFamily="2" charset="-122"/>
                        </a:rPr>
                        <a:t>6</a:t>
                      </a:r>
                      <a:endParaRPr kumimoji="0" lang="en-US" sz="4400" b="0" i="0" u="none" strike="noStrike" cap="none" normalizeH="0" baseline="0" smtClean="0">
                        <a:ln>
                          <a:noFill/>
                        </a:ln>
                        <a:solidFill>
                          <a:schemeClr val="bg1"/>
                        </a:solidFill>
                        <a:effectLst/>
                        <a:latin typeface="Calibri"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6666"/>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4400" b="0" i="0" u="none" strike="noStrike" cap="none" normalizeH="0" baseline="0" smtClean="0">
                          <a:ln>
                            <a:noFill/>
                          </a:ln>
                          <a:solidFill>
                            <a:schemeClr val="bg1"/>
                          </a:solidFill>
                          <a:effectLst/>
                          <a:latin typeface="Arial" pitchFamily="34" charset="0"/>
                          <a:ea typeface="宋体" pitchFamily="2" charset="-122"/>
                        </a:rPr>
                        <a:t>4</a:t>
                      </a:r>
                      <a:endParaRPr kumimoji="0" lang="en-US" sz="4400" b="0" i="0" u="none" strike="noStrike" cap="none" normalizeH="0" baseline="0" smtClean="0">
                        <a:ln>
                          <a:noFill/>
                        </a:ln>
                        <a:solidFill>
                          <a:schemeClr val="bg1"/>
                        </a:solidFill>
                        <a:effectLst/>
                        <a:latin typeface="Calibri"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6666"/>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4400" b="0" i="0" u="none" strike="noStrike" cap="none" normalizeH="0" baseline="0" smtClean="0">
                          <a:ln>
                            <a:noFill/>
                          </a:ln>
                          <a:solidFill>
                            <a:schemeClr val="bg1"/>
                          </a:solidFill>
                          <a:effectLst/>
                          <a:latin typeface="Arial" pitchFamily="34" charset="0"/>
                          <a:ea typeface="宋体" pitchFamily="2" charset="-122"/>
                        </a:rPr>
                        <a:t>6</a:t>
                      </a:r>
                      <a:endParaRPr kumimoji="0" lang="en-US" sz="4400" b="0" i="0" u="none" strike="noStrike" cap="none" normalizeH="0" baseline="0" smtClean="0">
                        <a:ln>
                          <a:noFill/>
                        </a:ln>
                        <a:solidFill>
                          <a:schemeClr val="bg1"/>
                        </a:solidFill>
                        <a:effectLst/>
                        <a:latin typeface="Calibri"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6666"/>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4400" b="0" i="0" u="none" strike="noStrike" cap="none" normalizeH="0" baseline="0" dirty="0" smtClean="0">
                          <a:ln>
                            <a:noFill/>
                          </a:ln>
                          <a:solidFill>
                            <a:schemeClr val="bg1"/>
                          </a:solidFill>
                          <a:effectLst/>
                          <a:latin typeface="Arial" pitchFamily="34" charset="0"/>
                          <a:ea typeface="宋体" pitchFamily="2" charset="-122"/>
                        </a:rPr>
                        <a:t>6</a:t>
                      </a:r>
                      <a:endParaRPr kumimoji="0" lang="en-US" sz="4400" b="0" i="0" u="none" strike="noStrike" cap="none" normalizeH="0" baseline="0" dirty="0" smtClean="0">
                        <a:ln>
                          <a:noFill/>
                        </a:ln>
                        <a:solidFill>
                          <a:schemeClr val="bg1"/>
                        </a:solidFill>
                        <a:effectLst/>
                        <a:latin typeface="Calibri"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6666"/>
                    </a:solidFill>
                  </a:tcPr>
                </a:tc>
              </a:tr>
            </a:tbl>
          </a:graphicData>
        </a:graphic>
      </p:graphicFrame>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9700"/>
                                        </p:tgtEl>
                                        <p:attrNameLst>
                                          <p:attrName>style.visibility</p:attrName>
                                        </p:attrNameLst>
                                      </p:cBhvr>
                                      <p:to>
                                        <p:strVal val="visible"/>
                                      </p:to>
                                    </p:set>
                                    <p:anim calcmode="lin" valueType="num">
                                      <p:cBhvr additive="base">
                                        <p:cTn id="7" dur="500" fill="hold"/>
                                        <p:tgtEl>
                                          <p:spTgt spid="29700"/>
                                        </p:tgtEl>
                                        <p:attrNameLst>
                                          <p:attrName>ppt_x</p:attrName>
                                        </p:attrNameLst>
                                      </p:cBhvr>
                                      <p:tavLst>
                                        <p:tav tm="0">
                                          <p:val>
                                            <p:strVal val="0-#ppt_w/2"/>
                                          </p:val>
                                        </p:tav>
                                        <p:tav tm="100000">
                                          <p:val>
                                            <p:strVal val="#ppt_x"/>
                                          </p:val>
                                        </p:tav>
                                      </p:tavLst>
                                    </p:anim>
                                    <p:anim calcmode="lin" valueType="num">
                                      <p:cBhvr additive="base">
                                        <p:cTn id="8" dur="500" fill="hold"/>
                                        <p:tgtEl>
                                          <p:spTgt spid="2970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Rectangle 2"/>
          <p:cNvSpPr>
            <a:spLocks noGrp="1" noRot="1" noChangeArrowheads="1"/>
          </p:cNvSpPr>
          <p:nvPr>
            <p:ph type="title" idx="4294967295"/>
          </p:nvPr>
        </p:nvSpPr>
        <p:spPr>
          <a:xfrm>
            <a:off x="1514475" y="425450"/>
            <a:ext cx="6873875" cy="1274763"/>
          </a:xfrm>
        </p:spPr>
        <p:txBody>
          <a:bodyPr/>
          <a:lstStyle/>
          <a:p>
            <a:pPr eaLnBrk="1" hangingPunct="1">
              <a:defRPr/>
            </a:pPr>
            <a:r>
              <a:rPr lang="zh-CN" altLang="en-US" b="1" dirty="0" smtClean="0">
                <a:latin typeface="+mn-ea"/>
                <a:ea typeface="+mn-ea"/>
              </a:rPr>
              <a:t>灰度直方图的性质</a:t>
            </a:r>
          </a:p>
        </p:txBody>
      </p:sp>
      <p:sp>
        <p:nvSpPr>
          <p:cNvPr id="31747" name="Rectangle 3"/>
          <p:cNvSpPr>
            <a:spLocks noGrp="1" noRot="1" noChangeArrowheads="1"/>
          </p:cNvSpPr>
          <p:nvPr>
            <p:ph idx="4294967295"/>
          </p:nvPr>
        </p:nvSpPr>
        <p:spPr>
          <a:xfrm>
            <a:off x="467544" y="1988840"/>
            <a:ext cx="8280920" cy="1512887"/>
          </a:xfrm>
          <a:solidFill>
            <a:schemeClr val="bg1"/>
          </a:solidFill>
        </p:spPr>
        <p:txBody>
          <a:bodyPr/>
          <a:lstStyle/>
          <a:p>
            <a:pPr marL="609600" indent="-609600" eaLnBrk="1" hangingPunct="1">
              <a:defRPr/>
            </a:pPr>
            <a:r>
              <a:rPr lang="zh-CN" dirty="0" smtClean="0">
                <a:latin typeface="+mn-ea"/>
              </a:rPr>
              <a:t>所有的</a:t>
            </a:r>
            <a:r>
              <a:rPr lang="zh-CN" b="1" dirty="0" smtClean="0">
                <a:solidFill>
                  <a:srgbClr val="0000FF"/>
                </a:solidFill>
                <a:latin typeface="+mn-ea"/>
              </a:rPr>
              <a:t>空间信息</a:t>
            </a:r>
            <a:r>
              <a:rPr lang="zh-CN" dirty="0" smtClean="0">
                <a:latin typeface="+mn-ea"/>
              </a:rPr>
              <a:t>全部</a:t>
            </a:r>
            <a:r>
              <a:rPr lang="zh-CN" b="1" dirty="0" smtClean="0">
                <a:solidFill>
                  <a:srgbClr val="0000FF"/>
                </a:solidFill>
                <a:latin typeface="+mn-ea"/>
              </a:rPr>
              <a:t>丢失</a:t>
            </a:r>
            <a:r>
              <a:rPr lang="zh-CN" dirty="0" smtClean="0">
                <a:latin typeface="+mn-ea"/>
              </a:rPr>
              <a:t>；</a:t>
            </a:r>
          </a:p>
          <a:p>
            <a:pPr marL="609600" indent="-609600" eaLnBrk="1" hangingPunct="1">
              <a:buFont typeface="Wingdings" pitchFamily="2" charset="2"/>
              <a:buNone/>
              <a:defRPr/>
            </a:pPr>
            <a:endParaRPr lang="zh-CN" altLang="zh-CN" sz="1000" dirty="0" smtClean="0">
              <a:latin typeface="+mn-ea"/>
            </a:endParaRPr>
          </a:p>
          <a:p>
            <a:pPr marL="609600" indent="-609600" eaLnBrk="1" hangingPunct="1">
              <a:defRPr/>
            </a:pPr>
            <a:r>
              <a:rPr lang="zh-CN" b="1" dirty="0" smtClean="0">
                <a:solidFill>
                  <a:srgbClr val="0000FF"/>
                </a:solidFill>
                <a:latin typeface="+mn-ea"/>
              </a:rPr>
              <a:t>每一灰度级</a:t>
            </a:r>
            <a:r>
              <a:rPr lang="zh-CN" dirty="0" smtClean="0">
                <a:latin typeface="+mn-ea"/>
              </a:rPr>
              <a:t>的</a:t>
            </a:r>
            <a:r>
              <a:rPr lang="zh-CN" b="1" dirty="0" smtClean="0">
                <a:solidFill>
                  <a:srgbClr val="0000FF"/>
                </a:solidFill>
                <a:latin typeface="+mn-ea"/>
              </a:rPr>
              <a:t>像素个数</a:t>
            </a:r>
            <a:r>
              <a:rPr lang="zh-CN" dirty="0" smtClean="0">
                <a:latin typeface="+mn-ea"/>
              </a:rPr>
              <a:t>可直接得到。</a:t>
            </a:r>
            <a:endParaRPr lang="en-US" altLang="zh-CN" dirty="0" smtClean="0">
              <a:latin typeface="+mn-ea"/>
            </a:endParaRPr>
          </a:p>
          <a:p>
            <a:pPr marL="609600" indent="-609600" eaLnBrk="1" hangingPunct="1">
              <a:defRPr/>
            </a:pPr>
            <a:r>
              <a:rPr lang="zh-CN" altLang="en-US" sz="3600" dirty="0" smtClean="0">
                <a:latin typeface="+mn-ea"/>
              </a:rPr>
              <a:t>图像</a:t>
            </a:r>
            <a:r>
              <a:rPr lang="en-US" altLang="zh-CN" sz="3600" dirty="0" smtClean="0">
                <a:latin typeface="+mn-ea"/>
              </a:rPr>
              <a:t>《---???---》</a:t>
            </a:r>
            <a:r>
              <a:rPr lang="zh-CN" altLang="en-US" sz="3600" dirty="0" smtClean="0">
                <a:latin typeface="+mn-ea"/>
              </a:rPr>
              <a:t>归一化直方图</a:t>
            </a:r>
            <a:endParaRPr lang="zh-CN" sz="3600" dirty="0" smtClean="0">
              <a:latin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1747">
                                            <p:txEl>
                                              <p:pRg st="0" end="0"/>
                                            </p:txEl>
                                          </p:spTgt>
                                        </p:tgtEl>
                                        <p:attrNameLst>
                                          <p:attrName>style.visibility</p:attrName>
                                        </p:attrNameLst>
                                      </p:cBhvr>
                                      <p:to>
                                        <p:strVal val="visible"/>
                                      </p:to>
                                    </p:set>
                                    <p:anim calcmode="lin" valueType="num">
                                      <p:cBhvr additive="base">
                                        <p:cTn id="7" dur="500" fill="hold"/>
                                        <p:tgtEl>
                                          <p:spTgt spid="3174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174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1747">
                                            <p:txEl>
                                              <p:pRg st="2" end="2"/>
                                            </p:txEl>
                                          </p:spTgt>
                                        </p:tgtEl>
                                        <p:attrNameLst>
                                          <p:attrName>style.visibility</p:attrName>
                                        </p:attrNameLst>
                                      </p:cBhvr>
                                      <p:to>
                                        <p:strVal val="visible"/>
                                      </p:to>
                                    </p:set>
                                    <p:anim calcmode="lin" valueType="num">
                                      <p:cBhvr additive="base">
                                        <p:cTn id="13" dur="500" fill="hold"/>
                                        <p:tgtEl>
                                          <p:spTgt spid="31747">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174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1747">
                                            <p:txEl>
                                              <p:pRg st="3" end="3"/>
                                            </p:txEl>
                                          </p:spTgt>
                                        </p:tgtEl>
                                        <p:attrNameLst>
                                          <p:attrName>style.visibility</p:attrName>
                                        </p:attrNameLst>
                                      </p:cBhvr>
                                      <p:to>
                                        <p:strVal val="visible"/>
                                      </p:to>
                                    </p:set>
                                    <p:anim calcmode="lin" valueType="num">
                                      <p:cBhvr additive="base">
                                        <p:cTn id="19" dur="500" fill="hold"/>
                                        <p:tgtEl>
                                          <p:spTgt spid="31747">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1747">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026"/>
          <p:cNvSpPr>
            <a:spLocks noGrp="1" noRot="1" noChangeArrowheads="1"/>
          </p:cNvSpPr>
          <p:nvPr>
            <p:ph type="title" idx="4294967295"/>
          </p:nvPr>
        </p:nvSpPr>
        <p:spPr>
          <a:xfrm>
            <a:off x="758825" y="333375"/>
            <a:ext cx="8385175" cy="1431925"/>
          </a:xfrm>
        </p:spPr>
        <p:txBody>
          <a:bodyPr/>
          <a:lstStyle/>
          <a:p>
            <a:pPr eaLnBrk="1" hangingPunct="1">
              <a:defRPr/>
            </a:pPr>
            <a:r>
              <a:rPr lang="zh-CN" altLang="en-US" b="1" dirty="0" smtClean="0">
                <a:latin typeface="+mn-ea"/>
                <a:ea typeface="+mn-ea"/>
              </a:rPr>
              <a:t>灰度直方图的应用</a:t>
            </a:r>
          </a:p>
        </p:txBody>
      </p:sp>
      <p:sp>
        <p:nvSpPr>
          <p:cNvPr id="31747" name="Rectangle 1027"/>
          <p:cNvSpPr>
            <a:spLocks noGrp="1" noRot="1" noChangeArrowheads="1"/>
          </p:cNvSpPr>
          <p:nvPr>
            <p:ph idx="4294967295"/>
          </p:nvPr>
        </p:nvSpPr>
        <p:spPr>
          <a:xfrm>
            <a:off x="827088" y="1989138"/>
            <a:ext cx="8137525" cy="3816350"/>
          </a:xfrm>
          <a:solidFill>
            <a:schemeClr val="bg1"/>
          </a:solidFill>
        </p:spPr>
        <p:txBody>
          <a:bodyPr/>
          <a:lstStyle/>
          <a:p>
            <a:pPr eaLnBrk="1" hangingPunct="1">
              <a:lnSpc>
                <a:spcPct val="120000"/>
              </a:lnSpc>
              <a:defRPr/>
            </a:pPr>
            <a:r>
              <a:rPr lang="zh-CN" dirty="0" smtClean="0">
                <a:latin typeface="+mn-ea"/>
              </a:rPr>
              <a:t>前面提到过，灰度直方图是最</a:t>
            </a:r>
            <a:r>
              <a:rPr lang="zh-CN" b="1" dirty="0" smtClean="0">
                <a:solidFill>
                  <a:srgbClr val="FF0000"/>
                </a:solidFill>
                <a:latin typeface="+mn-ea"/>
              </a:rPr>
              <a:t>简单</a:t>
            </a:r>
            <a:r>
              <a:rPr lang="zh-CN" dirty="0" smtClean="0">
                <a:latin typeface="+mn-ea"/>
              </a:rPr>
              <a:t>的，最</a:t>
            </a:r>
            <a:r>
              <a:rPr lang="zh-CN" b="1" dirty="0" smtClean="0">
                <a:solidFill>
                  <a:srgbClr val="0000FF"/>
                </a:solidFill>
                <a:latin typeface="+mn-ea"/>
              </a:rPr>
              <a:t>有用</a:t>
            </a:r>
            <a:r>
              <a:rPr lang="zh-CN" dirty="0" smtClean="0">
                <a:latin typeface="+mn-ea"/>
              </a:rPr>
              <a:t>的工具。</a:t>
            </a:r>
          </a:p>
          <a:p>
            <a:pPr eaLnBrk="1" hangingPunct="1">
              <a:lnSpc>
                <a:spcPct val="120000"/>
              </a:lnSpc>
              <a:defRPr/>
            </a:pPr>
            <a:r>
              <a:rPr lang="zh-CN" dirty="0" smtClean="0">
                <a:latin typeface="+mn-ea"/>
              </a:rPr>
              <a:t>简单性从其</a:t>
            </a:r>
            <a:r>
              <a:rPr lang="zh-CN" b="1" dirty="0" smtClean="0">
                <a:solidFill>
                  <a:srgbClr val="0000FF"/>
                </a:solidFill>
                <a:latin typeface="+mn-ea"/>
              </a:rPr>
              <a:t>一维的数据形式</a:t>
            </a:r>
            <a:r>
              <a:rPr lang="zh-CN" dirty="0" smtClean="0">
                <a:latin typeface="+mn-ea"/>
              </a:rPr>
              <a:t>，以及</a:t>
            </a:r>
            <a:r>
              <a:rPr lang="zh-CN" b="1" dirty="0" smtClean="0">
                <a:solidFill>
                  <a:srgbClr val="0000FF"/>
                </a:solidFill>
                <a:latin typeface="+mn-ea"/>
              </a:rPr>
              <a:t>简单的计算方法</a:t>
            </a:r>
            <a:r>
              <a:rPr lang="zh-CN" dirty="0" smtClean="0">
                <a:latin typeface="+mn-ea"/>
              </a:rPr>
              <a:t>可以感受到。</a:t>
            </a:r>
          </a:p>
          <a:p>
            <a:pPr eaLnBrk="1" hangingPunct="1">
              <a:lnSpc>
                <a:spcPct val="120000"/>
              </a:lnSpc>
              <a:defRPr/>
            </a:pPr>
            <a:r>
              <a:rPr lang="zh-CN" dirty="0" smtClean="0">
                <a:latin typeface="+mn-ea"/>
              </a:rPr>
              <a:t>有用性，在这里通过几个应用</a:t>
            </a:r>
            <a:r>
              <a:rPr lang="zh-CN" b="1" dirty="0" smtClean="0">
                <a:solidFill>
                  <a:srgbClr val="0000FF"/>
                </a:solidFill>
                <a:latin typeface="+mn-ea"/>
              </a:rPr>
              <a:t>例子</a:t>
            </a:r>
            <a:r>
              <a:rPr lang="zh-CN" dirty="0" smtClean="0">
                <a:latin typeface="+mn-ea"/>
              </a:rPr>
              <a:t>来说明。</a:t>
            </a:r>
          </a:p>
        </p:txBody>
      </p:sp>
    </p:spTree>
  </p:cSld>
  <p:clrMapOvr>
    <a:masterClrMapping/>
  </p:clrMapOvr>
  <p:transition spd="slow">
    <p:wipe di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rrowheads="1"/>
          </p:cNvSpPr>
          <p:nvPr>
            <p:ph type="title" idx="4294967295"/>
          </p:nvPr>
        </p:nvSpPr>
        <p:spPr>
          <a:xfrm>
            <a:off x="1042988" y="476250"/>
            <a:ext cx="7705725" cy="1152525"/>
          </a:xfrm>
        </p:spPr>
        <p:txBody>
          <a:bodyPr/>
          <a:lstStyle/>
          <a:p>
            <a:pPr eaLnBrk="1" hangingPunct="1">
              <a:defRPr/>
            </a:pPr>
            <a:r>
              <a:rPr lang="zh-CN" altLang="en-US" b="1" dirty="0" smtClean="0">
                <a:latin typeface="+mn-ea"/>
                <a:ea typeface="+mn-ea"/>
              </a:rPr>
              <a:t>数字图像的灰度直方图应用</a:t>
            </a:r>
            <a:r>
              <a:rPr lang="zh-CN" altLang="en-US" sz="3200" b="1" dirty="0" smtClean="0">
                <a:latin typeface="+mn-ea"/>
                <a:ea typeface="+mn-ea"/>
              </a:rPr>
              <a:t/>
            </a:r>
            <a:br>
              <a:rPr lang="zh-CN" altLang="en-US" sz="3200" b="1" dirty="0" smtClean="0">
                <a:latin typeface="+mn-ea"/>
                <a:ea typeface="+mn-ea"/>
              </a:rPr>
            </a:br>
            <a:r>
              <a:rPr lang="zh-CN" altLang="en-US" sz="3200" b="1" dirty="0" smtClean="0">
                <a:latin typeface="+mn-ea"/>
                <a:ea typeface="+mn-ea"/>
              </a:rPr>
              <a:t>                  </a:t>
            </a:r>
            <a:r>
              <a:rPr lang="en-US" altLang="zh-CN" sz="2900" b="1" dirty="0" smtClean="0">
                <a:latin typeface="+mn-ea"/>
                <a:ea typeface="+mn-ea"/>
              </a:rPr>
              <a:t>—— </a:t>
            </a:r>
            <a:r>
              <a:rPr lang="zh-CN" altLang="en-US" sz="2900" b="1" dirty="0" smtClean="0">
                <a:latin typeface="+mn-ea"/>
                <a:ea typeface="+mn-ea"/>
              </a:rPr>
              <a:t>数字化参数</a:t>
            </a:r>
          </a:p>
        </p:txBody>
      </p:sp>
      <p:sp>
        <p:nvSpPr>
          <p:cNvPr id="32771" name="Rectangle 3"/>
          <p:cNvSpPr>
            <a:spLocks noGrp="1" noRot="1" noChangeArrowheads="1"/>
          </p:cNvSpPr>
          <p:nvPr>
            <p:ph idx="4294967295"/>
          </p:nvPr>
        </p:nvSpPr>
        <p:spPr>
          <a:xfrm>
            <a:off x="855663" y="1916113"/>
            <a:ext cx="8108950" cy="4392612"/>
          </a:xfrm>
          <a:solidFill>
            <a:schemeClr val="bg1"/>
          </a:solidFill>
        </p:spPr>
        <p:txBody>
          <a:bodyPr/>
          <a:lstStyle/>
          <a:p>
            <a:pPr eaLnBrk="1" hangingPunct="1">
              <a:lnSpc>
                <a:spcPct val="120000"/>
              </a:lnSpc>
              <a:defRPr/>
            </a:pPr>
            <a:r>
              <a:rPr lang="zh-CN" altLang="en-US" dirty="0" smtClean="0">
                <a:latin typeface="+mn-ea"/>
              </a:rPr>
              <a:t>直方图给出了一个简单可见的</a:t>
            </a:r>
            <a:r>
              <a:rPr lang="zh-CN" altLang="en-US" b="1" dirty="0" smtClean="0">
                <a:solidFill>
                  <a:srgbClr val="FF0000"/>
                </a:solidFill>
                <a:latin typeface="+mn-ea"/>
              </a:rPr>
              <a:t>指示</a:t>
            </a:r>
            <a:r>
              <a:rPr lang="zh-CN" altLang="en-US" dirty="0" smtClean="0">
                <a:latin typeface="+mn-ea"/>
              </a:rPr>
              <a:t>，用来判断一幅图像</a:t>
            </a:r>
            <a:r>
              <a:rPr lang="zh-CN" altLang="en-US" b="1" dirty="0" smtClean="0">
                <a:solidFill>
                  <a:srgbClr val="0000FF"/>
                </a:solidFill>
                <a:latin typeface="+mn-ea"/>
              </a:rPr>
              <a:t>是否合理的利用</a:t>
            </a:r>
            <a:r>
              <a:rPr lang="zh-CN" altLang="en-US" dirty="0" smtClean="0">
                <a:latin typeface="+mn-ea"/>
              </a:rPr>
              <a:t>了全部被允许的</a:t>
            </a:r>
            <a:r>
              <a:rPr lang="zh-CN" altLang="en-US" b="1" dirty="0" smtClean="0">
                <a:solidFill>
                  <a:srgbClr val="0000FF"/>
                </a:solidFill>
                <a:latin typeface="+mn-ea"/>
              </a:rPr>
              <a:t>灰度级</a:t>
            </a:r>
            <a:r>
              <a:rPr lang="zh-CN" altLang="en-US" dirty="0" smtClean="0">
                <a:latin typeface="+mn-ea"/>
              </a:rPr>
              <a:t>范围。</a:t>
            </a:r>
          </a:p>
          <a:p>
            <a:pPr eaLnBrk="1" hangingPunct="1">
              <a:lnSpc>
                <a:spcPct val="120000"/>
              </a:lnSpc>
              <a:defRPr/>
            </a:pPr>
            <a:r>
              <a:rPr lang="zh-CN" altLang="en-US" dirty="0" smtClean="0">
                <a:latin typeface="+mn-ea"/>
              </a:rPr>
              <a:t>一幅图像应该利用全部或几乎</a:t>
            </a:r>
            <a:r>
              <a:rPr lang="zh-CN" altLang="en-US" b="1" dirty="0" smtClean="0">
                <a:solidFill>
                  <a:srgbClr val="0000FF"/>
                </a:solidFill>
                <a:latin typeface="+mn-ea"/>
              </a:rPr>
              <a:t>全部可能的灰度级</a:t>
            </a:r>
            <a:r>
              <a:rPr lang="zh-CN" altLang="en-US" dirty="0" smtClean="0">
                <a:latin typeface="+mn-ea"/>
              </a:rPr>
              <a:t>，否则等于</a:t>
            </a:r>
            <a:r>
              <a:rPr lang="zh-CN" altLang="en-US" b="1" dirty="0" smtClean="0">
                <a:solidFill>
                  <a:srgbClr val="0000FF"/>
                </a:solidFill>
                <a:latin typeface="+mn-ea"/>
              </a:rPr>
              <a:t>增加了量化间隔</a:t>
            </a:r>
            <a:r>
              <a:rPr lang="zh-CN" altLang="en-US" dirty="0" smtClean="0">
                <a:latin typeface="+mn-ea"/>
              </a:rPr>
              <a:t>。丢失的信息将不能恢复。</a:t>
            </a:r>
          </a:p>
          <a:p>
            <a:pPr eaLnBrk="1" hangingPunct="1">
              <a:buFont typeface="Wingdings" pitchFamily="2" charset="2"/>
              <a:buNone/>
              <a:defRPr/>
            </a:pPr>
            <a:endParaRPr lang="en-US" dirty="0" smtClean="0">
              <a:latin typeface="+mn-ea"/>
            </a:endParaRPr>
          </a:p>
        </p:txBody>
      </p:sp>
    </p:spTree>
  </p:cSld>
  <p:clrMapOvr>
    <a:masterClrMapping/>
  </p:clrMapOvr>
  <p:transition>
    <p:zoom/>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rrowheads="1"/>
          </p:cNvSpPr>
          <p:nvPr>
            <p:ph type="title" idx="4294967295"/>
          </p:nvPr>
        </p:nvSpPr>
        <p:spPr/>
        <p:txBody>
          <a:bodyPr/>
          <a:lstStyle/>
          <a:p>
            <a:pPr eaLnBrk="1" hangingPunct="1">
              <a:defRPr/>
            </a:pPr>
            <a:r>
              <a:rPr lang="zh-CN" b="1" dirty="0" smtClean="0">
                <a:latin typeface="+mj-ea"/>
              </a:rPr>
              <a:t>灰度分布效果图例</a:t>
            </a:r>
          </a:p>
        </p:txBody>
      </p:sp>
      <p:pic>
        <p:nvPicPr>
          <p:cNvPr id="58371" name="Picture 4" descr="第2章04"/>
          <p:cNvPicPr>
            <a:picLocks noGrp="1" noChangeAspect="1" noChangeArrowheads="1"/>
          </p:cNvPicPr>
          <p:nvPr>
            <p:ph idx="4294967295"/>
          </p:nvPr>
        </p:nvPicPr>
        <p:blipFill>
          <a:blip r:embed="rId2" cstate="print">
            <a:lum bright="-18000"/>
          </a:blip>
          <a:srcRect/>
          <a:stretch>
            <a:fillRect/>
          </a:stretch>
        </p:blipFill>
        <p:spPr>
          <a:xfrm>
            <a:off x="642909" y="1714488"/>
            <a:ext cx="7953209" cy="4214842"/>
          </a:xfrm>
          <a:noFill/>
        </p:spPr>
      </p:pic>
    </p:spTree>
  </p:cSld>
  <p:clrMapOvr>
    <a:masterClrMapping/>
  </p:clrMapOvr>
  <p:transition spd="slow">
    <p:wipe di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4130" name="Picture 2" descr="0直方图-1"/>
          <p:cNvPicPr>
            <a:picLocks noChangeAspect="1" noChangeArrowheads="1"/>
          </p:cNvPicPr>
          <p:nvPr/>
        </p:nvPicPr>
        <p:blipFill>
          <a:blip r:embed="rId2" cstate="print"/>
          <a:srcRect/>
          <a:stretch>
            <a:fillRect/>
          </a:stretch>
        </p:blipFill>
        <p:spPr bwMode="auto">
          <a:xfrm>
            <a:off x="254734" y="2060575"/>
            <a:ext cx="8603546" cy="4297383"/>
          </a:xfrm>
          <a:prstGeom prst="rect">
            <a:avLst/>
          </a:prstGeom>
          <a:noFill/>
          <a:ln w="9525">
            <a:noFill/>
            <a:miter lim="800000"/>
            <a:headEnd/>
            <a:tailEnd/>
          </a:ln>
        </p:spPr>
      </p:pic>
      <p:sp>
        <p:nvSpPr>
          <p:cNvPr id="304131" name="Rectangle 3"/>
          <p:cNvSpPr>
            <a:spLocks noChangeArrowheads="1"/>
          </p:cNvSpPr>
          <p:nvPr/>
        </p:nvSpPr>
        <p:spPr bwMode="auto">
          <a:xfrm>
            <a:off x="215900" y="642918"/>
            <a:ext cx="8928100" cy="1569660"/>
          </a:xfrm>
          <a:prstGeom prst="rect">
            <a:avLst/>
          </a:prstGeom>
          <a:noFill/>
          <a:ln w="9525">
            <a:noFill/>
            <a:miter lim="800000"/>
            <a:headEnd/>
            <a:tailEnd/>
          </a:ln>
          <a:effectLst/>
        </p:spPr>
        <p:txBody>
          <a:bodyPr>
            <a:spAutoFit/>
          </a:bodyPr>
          <a:lstStyle/>
          <a:p>
            <a:r>
              <a:rPr lang="en-US" altLang="zh-CN" sz="3200" b="0" dirty="0">
                <a:latin typeface="Times New Roman" pitchFamily="18" charset="0"/>
                <a:cs typeface="Times New Roman" pitchFamily="18" charset="0"/>
              </a:rPr>
              <a:t>Histogram reflects the appearance of an image: dark or light, detail is or not clear, dynamic range of gray-level, and so on.</a:t>
            </a:r>
          </a:p>
        </p:txBody>
      </p:sp>
    </p:spTree>
  </p:cSld>
  <p:clrMapOvr>
    <a:masterClrMapping/>
  </p:clrMapOvr>
  <p:transition spd="slow">
    <p:wipe dir="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5938" name="Picture 2"/>
          <p:cNvPicPr>
            <a:picLocks noChangeAspect="1" noChangeArrowheads="1"/>
          </p:cNvPicPr>
          <p:nvPr/>
        </p:nvPicPr>
        <p:blipFill>
          <a:blip r:embed="rId2" cstate="print"/>
          <a:srcRect/>
          <a:stretch>
            <a:fillRect/>
          </a:stretch>
        </p:blipFill>
        <p:spPr bwMode="auto">
          <a:xfrm>
            <a:off x="-295275" y="-200025"/>
            <a:ext cx="9734550" cy="7258050"/>
          </a:xfrm>
          <a:prstGeom prst="rect">
            <a:avLst/>
          </a:prstGeom>
          <a:noFill/>
          <a:ln w="12700">
            <a:noFill/>
            <a:miter lim="800000"/>
            <a:headEnd type="none" w="sm" len="sm"/>
            <a:tailEnd type="none" w="sm" len="lg"/>
          </a:ln>
          <a:effectLst/>
        </p:spPr>
      </p:pic>
    </p:spTree>
  </p:cSld>
  <p:clrMapOvr>
    <a:masterClrMapping/>
  </p:clrMapOvr>
  <p:transition spd="slow">
    <p:wipe dir="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62" name="Picture 2"/>
          <p:cNvPicPr>
            <a:picLocks noChangeAspect="1" noChangeArrowheads="1"/>
          </p:cNvPicPr>
          <p:nvPr/>
        </p:nvPicPr>
        <p:blipFill>
          <a:blip r:embed="rId2" cstate="print"/>
          <a:srcRect/>
          <a:stretch>
            <a:fillRect/>
          </a:stretch>
        </p:blipFill>
        <p:spPr bwMode="auto">
          <a:xfrm>
            <a:off x="-295275" y="-200025"/>
            <a:ext cx="9734550" cy="7258050"/>
          </a:xfrm>
          <a:prstGeom prst="rect">
            <a:avLst/>
          </a:prstGeom>
          <a:noFill/>
          <a:ln w="12700">
            <a:noFill/>
            <a:miter lim="800000"/>
            <a:headEnd type="none" w="sm" len="sm"/>
            <a:tailEnd type="none" w="sm" len="lg"/>
          </a:ln>
          <a:effectLst/>
        </p:spPr>
      </p:pic>
    </p:spTree>
  </p:cSld>
  <p:clrMapOvr>
    <a:masterClrMapping/>
  </p:clrMapOvr>
  <p:transition spd="slow">
    <p:wipe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Rot="1" noChangeArrowheads="1"/>
          </p:cNvSpPr>
          <p:nvPr>
            <p:ph type="title" idx="4294967295"/>
          </p:nvPr>
        </p:nvSpPr>
        <p:spPr>
          <a:xfrm>
            <a:off x="539750" y="549275"/>
            <a:ext cx="8229600" cy="1143000"/>
          </a:xfrm>
        </p:spPr>
        <p:txBody>
          <a:bodyPr/>
          <a:lstStyle/>
          <a:p>
            <a:pPr eaLnBrk="1" hangingPunct="1">
              <a:defRPr/>
            </a:pPr>
            <a:r>
              <a:rPr lang="zh-CN" b="1" dirty="0" smtClean="0">
                <a:latin typeface="+mn-ea"/>
                <a:ea typeface="+mn-ea"/>
              </a:rPr>
              <a:t>第二章 图像的</a:t>
            </a:r>
            <a:r>
              <a:rPr lang="zh-CN" altLang="en-US" b="1" dirty="0" smtClean="0">
                <a:latin typeface="宋体" pitchFamily="2" charset="-122"/>
              </a:rPr>
              <a:t>数字化</a:t>
            </a:r>
            <a:endParaRPr lang="zh-CN" b="1" dirty="0" smtClean="0">
              <a:latin typeface="+mn-ea"/>
              <a:ea typeface="+mn-ea"/>
            </a:endParaRPr>
          </a:p>
        </p:txBody>
      </p:sp>
      <p:sp>
        <p:nvSpPr>
          <p:cNvPr id="7171" name="Rectangle 3"/>
          <p:cNvSpPr>
            <a:spLocks noGrp="1" noRot="1" noChangeArrowheads="1"/>
          </p:cNvSpPr>
          <p:nvPr>
            <p:ph idx="4294967295"/>
          </p:nvPr>
        </p:nvSpPr>
        <p:spPr>
          <a:xfrm>
            <a:off x="1403350" y="1989138"/>
            <a:ext cx="6264275" cy="3654440"/>
          </a:xfrm>
          <a:solidFill>
            <a:schemeClr val="bg1"/>
          </a:solidFill>
          <a:ln w="57150" cmpd="thickThin">
            <a:solidFill>
              <a:schemeClr val="bg1"/>
            </a:solidFill>
          </a:ln>
        </p:spPr>
        <p:txBody>
          <a:bodyPr/>
          <a:lstStyle/>
          <a:p>
            <a:pPr eaLnBrk="1" hangingPunct="1">
              <a:buNone/>
              <a:defRPr/>
            </a:pPr>
            <a:r>
              <a:rPr lang="en-US" altLang="zh-CN" dirty="0" smtClean="0">
                <a:latin typeface="Times New Roman" pitchFamily="18" charset="0"/>
                <a:cs typeface="Times New Roman" pitchFamily="18" charset="0"/>
              </a:rPr>
              <a:t>2.1</a:t>
            </a:r>
            <a:r>
              <a:rPr lang="en-US" altLang="zh-CN" b="1" dirty="0" smtClean="0">
                <a:solidFill>
                  <a:srgbClr val="0000FF"/>
                </a:solidFill>
                <a:latin typeface="+mn-ea"/>
              </a:rPr>
              <a:t> </a:t>
            </a:r>
            <a:r>
              <a:rPr lang="zh-CN" altLang="en-US" dirty="0" smtClean="0">
                <a:latin typeface="+mn-ea"/>
              </a:rPr>
              <a:t>人眼的视觉特性</a:t>
            </a:r>
            <a:endParaRPr lang="en-US" altLang="zh-CN" dirty="0" smtClean="0">
              <a:latin typeface="+mn-ea"/>
            </a:endParaRPr>
          </a:p>
          <a:p>
            <a:pPr eaLnBrk="1" hangingPunct="1">
              <a:buNone/>
              <a:defRPr/>
            </a:pPr>
            <a:r>
              <a:rPr lang="en-US" altLang="zh-CN" dirty="0" smtClean="0">
                <a:latin typeface="Times New Roman" pitchFamily="18" charset="0"/>
                <a:cs typeface="Times New Roman" pitchFamily="18" charset="0"/>
              </a:rPr>
              <a:t>2.2</a:t>
            </a:r>
            <a:r>
              <a:rPr lang="en-US" altLang="zh-CN" b="1" dirty="0" smtClean="0">
                <a:solidFill>
                  <a:srgbClr val="0000FF"/>
                </a:solidFill>
                <a:latin typeface="+mn-ea"/>
              </a:rPr>
              <a:t> </a:t>
            </a:r>
            <a:r>
              <a:rPr lang="zh-CN" altLang="en-US" dirty="0" smtClean="0">
                <a:latin typeface="+mn-ea"/>
              </a:rPr>
              <a:t>图像的数字化</a:t>
            </a:r>
          </a:p>
          <a:p>
            <a:pPr eaLnBrk="1" hangingPunct="1">
              <a:buNone/>
              <a:defRPr/>
            </a:pPr>
            <a:r>
              <a:rPr lang="en-US" altLang="zh-CN" dirty="0" smtClean="0">
                <a:latin typeface="Times New Roman" pitchFamily="18" charset="0"/>
                <a:cs typeface="Times New Roman" pitchFamily="18" charset="0"/>
              </a:rPr>
              <a:t>2.3</a:t>
            </a:r>
            <a:r>
              <a:rPr lang="en-US" altLang="zh-CN" dirty="0" smtClean="0">
                <a:latin typeface="+mn-ea"/>
              </a:rPr>
              <a:t> </a:t>
            </a:r>
            <a:r>
              <a:rPr lang="zh-CN" altLang="en-US" dirty="0" smtClean="0">
                <a:latin typeface="+mn-ea"/>
              </a:rPr>
              <a:t>数字图像的数值描述</a:t>
            </a:r>
            <a:endParaRPr lang="en-US" altLang="zh-CN" dirty="0" smtClean="0">
              <a:latin typeface="+mn-ea"/>
            </a:endParaRPr>
          </a:p>
          <a:p>
            <a:pPr eaLnBrk="1" hangingPunct="1">
              <a:buNone/>
              <a:defRPr/>
            </a:pPr>
            <a:r>
              <a:rPr lang="en-US" altLang="zh-CN" dirty="0" smtClean="0">
                <a:latin typeface="Times New Roman" pitchFamily="18" charset="0"/>
                <a:cs typeface="Times New Roman" pitchFamily="18" charset="0"/>
              </a:rPr>
              <a:t>2.4</a:t>
            </a:r>
            <a:r>
              <a:rPr lang="en-US" altLang="zh-CN" dirty="0" smtClean="0">
                <a:latin typeface="+mn-ea"/>
              </a:rPr>
              <a:t> </a:t>
            </a:r>
            <a:r>
              <a:rPr lang="zh-CN" altLang="en-US" dirty="0" smtClean="0">
                <a:latin typeface="+mn-ea"/>
              </a:rPr>
              <a:t>数字图像的位图文件结构</a:t>
            </a:r>
          </a:p>
          <a:p>
            <a:pPr eaLnBrk="1" hangingPunct="1">
              <a:buNone/>
              <a:defRPr/>
            </a:pPr>
            <a:r>
              <a:rPr lang="en-US" altLang="zh-CN" dirty="0" smtClean="0">
                <a:solidFill>
                  <a:srgbClr val="0000FF"/>
                </a:solidFill>
                <a:latin typeface="Times New Roman" pitchFamily="18" charset="0"/>
                <a:cs typeface="Times New Roman" pitchFamily="18" charset="0"/>
              </a:rPr>
              <a:t>2.5</a:t>
            </a:r>
            <a:r>
              <a:rPr lang="en-US" altLang="zh-CN" dirty="0" smtClean="0">
                <a:solidFill>
                  <a:srgbClr val="0000FF"/>
                </a:solidFill>
                <a:latin typeface="+mn-ea"/>
              </a:rPr>
              <a:t> </a:t>
            </a:r>
            <a:r>
              <a:rPr lang="zh-CN" b="1" dirty="0" smtClean="0">
                <a:solidFill>
                  <a:srgbClr val="0000FF"/>
                </a:solidFill>
                <a:latin typeface="+mn-ea"/>
              </a:rPr>
              <a:t>数字图像的灰度直方图</a:t>
            </a:r>
            <a:endParaRPr lang="en-US" altLang="zh-CN" b="1" dirty="0" smtClean="0">
              <a:solidFill>
                <a:srgbClr val="0000FF"/>
              </a:solidFill>
              <a:latin typeface="+mn-ea"/>
            </a:endParaRPr>
          </a:p>
          <a:p>
            <a:pPr eaLnBrk="1" hangingPunct="1">
              <a:buNone/>
              <a:defRPr/>
            </a:pPr>
            <a:r>
              <a:rPr lang="en-US" altLang="zh-CN" dirty="0" smtClean="0">
                <a:latin typeface="Times New Roman" pitchFamily="18" charset="0"/>
                <a:cs typeface="Times New Roman" pitchFamily="18" charset="0"/>
              </a:rPr>
              <a:t>2.6</a:t>
            </a:r>
            <a:r>
              <a:rPr lang="en-US" altLang="zh-CN" dirty="0" smtClean="0">
                <a:latin typeface="+mn-ea"/>
              </a:rPr>
              <a:t> </a:t>
            </a:r>
            <a:r>
              <a:rPr lang="zh-CN" altLang="en-US" dirty="0" smtClean="0">
                <a:latin typeface="+mn-ea"/>
              </a:rPr>
              <a:t>非均匀量化与矢量量化</a:t>
            </a:r>
            <a:endParaRPr lang="zh-CN" dirty="0" smtClean="0">
              <a:latin typeface="+mn-ea"/>
            </a:endParaRPr>
          </a:p>
        </p:txBody>
      </p:sp>
    </p:spTree>
  </p:cSld>
  <p:clrMapOvr>
    <a:masterClrMapping/>
  </p:clrMapOvr>
  <p:transition spd="slow">
    <p:wipe di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7986" name="Picture 2"/>
          <p:cNvPicPr>
            <a:picLocks noChangeAspect="1" noChangeArrowheads="1"/>
          </p:cNvPicPr>
          <p:nvPr/>
        </p:nvPicPr>
        <p:blipFill>
          <a:blip r:embed="rId2" cstate="print"/>
          <a:srcRect/>
          <a:stretch>
            <a:fillRect/>
          </a:stretch>
        </p:blipFill>
        <p:spPr bwMode="auto">
          <a:xfrm>
            <a:off x="-295275" y="-200025"/>
            <a:ext cx="9734550" cy="7258050"/>
          </a:xfrm>
          <a:prstGeom prst="rect">
            <a:avLst/>
          </a:prstGeom>
          <a:noFill/>
          <a:ln w="12700">
            <a:noFill/>
            <a:miter lim="800000"/>
            <a:headEnd type="none" w="sm" len="sm"/>
            <a:tailEnd type="none" w="sm" len="lg"/>
          </a:ln>
          <a:effectLst/>
        </p:spPr>
      </p:pic>
    </p:spTree>
  </p:cSld>
  <p:clrMapOvr>
    <a:masterClrMapping/>
  </p:clrMapOvr>
  <p:transition spd="slow">
    <p:wipe dir="d"/>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9010" name="Picture 2"/>
          <p:cNvPicPr>
            <a:picLocks noChangeAspect="1" noChangeArrowheads="1"/>
          </p:cNvPicPr>
          <p:nvPr/>
        </p:nvPicPr>
        <p:blipFill>
          <a:blip r:embed="rId2" cstate="print"/>
          <a:srcRect/>
          <a:stretch>
            <a:fillRect/>
          </a:stretch>
        </p:blipFill>
        <p:spPr bwMode="auto">
          <a:xfrm>
            <a:off x="-295275" y="-200025"/>
            <a:ext cx="9734550" cy="7258050"/>
          </a:xfrm>
          <a:prstGeom prst="rect">
            <a:avLst/>
          </a:prstGeom>
          <a:noFill/>
          <a:ln w="12700">
            <a:noFill/>
            <a:miter lim="800000"/>
            <a:headEnd type="none" w="sm" len="sm"/>
            <a:tailEnd type="none" w="sm" len="lg"/>
          </a:ln>
          <a:effectLst/>
        </p:spPr>
      </p:pic>
    </p:spTree>
  </p:cSld>
  <p:clrMapOvr>
    <a:masterClrMapping/>
  </p:clrMapOvr>
  <p:transition spd="slow">
    <p:wipe dir="d"/>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0034" name="Picture 2"/>
          <p:cNvPicPr>
            <a:picLocks noChangeAspect="1" noChangeArrowheads="1"/>
          </p:cNvPicPr>
          <p:nvPr/>
        </p:nvPicPr>
        <p:blipFill>
          <a:blip r:embed="rId3" cstate="print"/>
          <a:srcRect/>
          <a:stretch>
            <a:fillRect/>
          </a:stretch>
        </p:blipFill>
        <p:spPr bwMode="auto">
          <a:xfrm>
            <a:off x="-295275" y="-200025"/>
            <a:ext cx="9734550" cy="7258050"/>
          </a:xfrm>
          <a:prstGeom prst="rect">
            <a:avLst/>
          </a:prstGeom>
          <a:noFill/>
          <a:ln w="12700">
            <a:noFill/>
            <a:miter lim="800000"/>
            <a:headEnd type="none" w="sm" len="sm"/>
            <a:tailEnd type="none" w="sm" len="lg"/>
          </a:ln>
          <a:effectLst/>
        </p:spPr>
      </p:pic>
    </p:spTree>
  </p:cSld>
  <p:clrMapOvr>
    <a:masterClrMapping/>
  </p:clrMapOvr>
  <p:transition spd="slow">
    <p:wipe dir="d"/>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4914" name="Picture 2"/>
          <p:cNvPicPr>
            <a:picLocks noChangeAspect="1" noChangeArrowheads="1"/>
          </p:cNvPicPr>
          <p:nvPr/>
        </p:nvPicPr>
        <p:blipFill>
          <a:blip r:embed="rId2" cstate="print"/>
          <a:srcRect/>
          <a:stretch>
            <a:fillRect/>
          </a:stretch>
        </p:blipFill>
        <p:spPr bwMode="auto">
          <a:xfrm>
            <a:off x="-295275" y="-200025"/>
            <a:ext cx="9734550" cy="7258050"/>
          </a:xfrm>
          <a:prstGeom prst="rect">
            <a:avLst/>
          </a:prstGeom>
          <a:noFill/>
          <a:ln w="12700">
            <a:noFill/>
            <a:miter lim="800000"/>
            <a:headEnd type="none" w="sm" len="sm"/>
            <a:tailEnd type="none" w="sm" len="lg"/>
          </a:ln>
          <a:effectLst/>
        </p:spPr>
      </p:pic>
    </p:spTree>
  </p:cSld>
  <p:clrMapOvr>
    <a:masterClrMapping/>
  </p:clrMapOvr>
  <p:transition spd="slow">
    <p:wipe dir="d"/>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8247" name="Picture 7"/>
          <p:cNvPicPr>
            <a:picLocks noChangeAspect="1" noChangeArrowheads="1"/>
          </p:cNvPicPr>
          <p:nvPr/>
        </p:nvPicPr>
        <p:blipFill>
          <a:blip r:embed="rId2" cstate="print"/>
          <a:srcRect/>
          <a:stretch>
            <a:fillRect/>
          </a:stretch>
        </p:blipFill>
        <p:spPr bwMode="auto">
          <a:xfrm>
            <a:off x="360363" y="4735513"/>
            <a:ext cx="7956550" cy="1249362"/>
          </a:xfrm>
          <a:prstGeom prst="rect">
            <a:avLst/>
          </a:prstGeom>
          <a:noFill/>
          <a:ln w="9525">
            <a:noFill/>
            <a:miter lim="800000"/>
            <a:headEnd/>
            <a:tailEnd/>
          </a:ln>
          <a:effectLst/>
        </p:spPr>
      </p:pic>
      <p:sp>
        <p:nvSpPr>
          <p:cNvPr id="138244" name="Text Box 4"/>
          <p:cNvSpPr txBox="1">
            <a:spLocks noChangeArrowheads="1"/>
          </p:cNvSpPr>
          <p:nvPr/>
        </p:nvSpPr>
        <p:spPr bwMode="auto">
          <a:xfrm>
            <a:off x="1785918" y="4572008"/>
            <a:ext cx="7000924" cy="861774"/>
          </a:xfrm>
          <a:prstGeom prst="rect">
            <a:avLst/>
          </a:prstGeom>
          <a:noFill/>
          <a:ln w="9525">
            <a:noFill/>
            <a:miter lim="800000"/>
            <a:headEnd/>
            <a:tailEnd/>
          </a:ln>
          <a:effectLst/>
        </p:spPr>
        <p:txBody>
          <a:bodyPr wrap="square">
            <a:spAutoFit/>
          </a:bodyPr>
          <a:lstStyle/>
          <a:p>
            <a:r>
              <a:rPr lang="en-US" altLang="zh-CN" sz="3200" b="0" dirty="0">
                <a:latin typeface="Times New Roman" pitchFamily="18" charset="0"/>
                <a:ea typeface="+mn-ea"/>
                <a:cs typeface="Times New Roman" pitchFamily="18" charset="0"/>
              </a:rPr>
              <a:t>Histogram characteristics and </a:t>
            </a:r>
            <a:r>
              <a:rPr lang="en-US" altLang="zh-CN" sz="3200" b="0" dirty="0" smtClean="0">
                <a:latin typeface="Times New Roman" pitchFamily="18" charset="0"/>
                <a:ea typeface="+mn-ea"/>
                <a:cs typeface="Times New Roman" pitchFamily="18" charset="0"/>
              </a:rPr>
              <a:t>contrast</a:t>
            </a:r>
            <a:endParaRPr lang="zh-CN" altLang="en-US" sz="3200" dirty="0" smtClean="0">
              <a:latin typeface="Times New Roman" pitchFamily="18" charset="0"/>
              <a:ea typeface="+mn-ea"/>
              <a:cs typeface="Times New Roman" pitchFamily="18" charset="0"/>
            </a:endParaRPr>
          </a:p>
          <a:p>
            <a:endParaRPr lang="en-US" altLang="zh-CN" b="0" dirty="0">
              <a:latin typeface="Times New Roman" pitchFamily="18" charset="0"/>
              <a:ea typeface="+mn-ea"/>
              <a:cs typeface="Times New Roman" pitchFamily="18" charset="0"/>
            </a:endParaRPr>
          </a:p>
        </p:txBody>
      </p:sp>
      <p:pic>
        <p:nvPicPr>
          <p:cNvPr id="138245" name="Picture 5"/>
          <p:cNvPicPr>
            <a:picLocks noChangeAspect="1" noChangeArrowheads="1"/>
          </p:cNvPicPr>
          <p:nvPr/>
        </p:nvPicPr>
        <p:blipFill>
          <a:blip r:embed="rId3" cstate="print"/>
          <a:srcRect b="50000"/>
          <a:stretch>
            <a:fillRect/>
          </a:stretch>
        </p:blipFill>
        <p:spPr bwMode="auto">
          <a:xfrm>
            <a:off x="323850" y="1100138"/>
            <a:ext cx="4103688" cy="3470275"/>
          </a:xfrm>
          <a:prstGeom prst="rect">
            <a:avLst/>
          </a:prstGeom>
          <a:noFill/>
          <a:ln w="9525">
            <a:noFill/>
            <a:miter lim="800000"/>
            <a:headEnd/>
            <a:tailEnd/>
          </a:ln>
          <a:effectLst/>
        </p:spPr>
      </p:pic>
      <p:pic>
        <p:nvPicPr>
          <p:cNvPr id="138246" name="Picture 6"/>
          <p:cNvPicPr>
            <a:picLocks noChangeAspect="1" noChangeArrowheads="1"/>
          </p:cNvPicPr>
          <p:nvPr/>
        </p:nvPicPr>
        <p:blipFill>
          <a:blip r:embed="rId3" cstate="print"/>
          <a:srcRect t="49559"/>
          <a:stretch>
            <a:fillRect/>
          </a:stretch>
        </p:blipFill>
        <p:spPr bwMode="auto">
          <a:xfrm>
            <a:off x="4572000" y="1089025"/>
            <a:ext cx="4068763" cy="3470275"/>
          </a:xfrm>
          <a:prstGeom prst="rect">
            <a:avLst/>
          </a:prstGeom>
          <a:noFill/>
          <a:ln w="9525">
            <a:noFill/>
            <a:miter lim="800000"/>
            <a:headEnd/>
            <a:tailEnd/>
          </a:ln>
          <a:effectLst/>
        </p:spPr>
      </p:pic>
      <p:sp>
        <p:nvSpPr>
          <p:cNvPr id="138248" name="Rectangle 8"/>
          <p:cNvSpPr>
            <a:spLocks noChangeArrowheads="1"/>
          </p:cNvSpPr>
          <p:nvPr/>
        </p:nvSpPr>
        <p:spPr bwMode="auto">
          <a:xfrm>
            <a:off x="428596" y="5780782"/>
            <a:ext cx="8429684" cy="1077218"/>
          </a:xfrm>
          <a:prstGeom prst="rect">
            <a:avLst/>
          </a:prstGeom>
          <a:noFill/>
          <a:ln w="9525">
            <a:noFill/>
            <a:miter lim="800000"/>
            <a:headEnd/>
            <a:tailEnd/>
          </a:ln>
          <a:effectLst/>
        </p:spPr>
        <p:txBody>
          <a:bodyPr wrap="square">
            <a:spAutoFit/>
          </a:bodyPr>
          <a:lstStyle/>
          <a:p>
            <a:r>
              <a:rPr lang="en-US" altLang="zh-CN" sz="3200" dirty="0" smtClean="0">
                <a:latin typeface="Times New Roman" pitchFamily="18" charset="0"/>
                <a:ea typeface="+mn-ea"/>
                <a:cs typeface="Times New Roman" pitchFamily="18" charset="0"/>
              </a:rPr>
              <a:t>(</a:t>
            </a:r>
            <a:r>
              <a:rPr lang="en-US" altLang="zh-CN" sz="3200" dirty="0">
                <a:latin typeface="Times New Roman" pitchFamily="18" charset="0"/>
                <a:ea typeface="+mn-ea"/>
                <a:cs typeface="Times New Roman" pitchFamily="18" charset="0"/>
              </a:rPr>
              <a:t>a)</a:t>
            </a:r>
            <a:r>
              <a:rPr lang="zh-CN" altLang="en-US" sz="3200" dirty="0">
                <a:latin typeface="Times New Roman" pitchFamily="18" charset="0"/>
                <a:ea typeface="+mn-ea"/>
                <a:cs typeface="Times New Roman" pitchFamily="18" charset="0"/>
              </a:rPr>
              <a:t>暗图像；</a:t>
            </a:r>
            <a:r>
              <a:rPr lang="en-US" altLang="zh-CN" sz="3200" dirty="0">
                <a:latin typeface="Times New Roman" pitchFamily="18" charset="0"/>
                <a:ea typeface="+mn-ea"/>
                <a:cs typeface="Times New Roman" pitchFamily="18" charset="0"/>
              </a:rPr>
              <a:t>(b)</a:t>
            </a:r>
            <a:r>
              <a:rPr lang="zh-CN" altLang="en-US" sz="3200" dirty="0">
                <a:latin typeface="Times New Roman" pitchFamily="18" charset="0"/>
                <a:ea typeface="+mn-ea"/>
                <a:cs typeface="Times New Roman" pitchFamily="18" charset="0"/>
              </a:rPr>
              <a:t>亮图像；</a:t>
            </a:r>
            <a:r>
              <a:rPr lang="en-US" altLang="zh-CN" sz="3200" dirty="0">
                <a:latin typeface="Times New Roman" pitchFamily="18" charset="0"/>
                <a:ea typeface="+mn-ea"/>
                <a:cs typeface="Times New Roman" pitchFamily="18" charset="0"/>
              </a:rPr>
              <a:t>(c)</a:t>
            </a:r>
            <a:r>
              <a:rPr lang="zh-CN" altLang="en-US" sz="3200" dirty="0">
                <a:latin typeface="Times New Roman" pitchFamily="18" charset="0"/>
                <a:ea typeface="+mn-ea"/>
                <a:cs typeface="Times New Roman" pitchFamily="18" charset="0"/>
              </a:rPr>
              <a:t>低对照度图像</a:t>
            </a:r>
            <a:r>
              <a:rPr lang="zh-CN" altLang="en-US" sz="3200" dirty="0" smtClean="0">
                <a:latin typeface="Times New Roman" pitchFamily="18" charset="0"/>
                <a:ea typeface="+mn-ea"/>
                <a:cs typeface="Times New Roman" pitchFamily="18" charset="0"/>
              </a:rPr>
              <a:t>；</a:t>
            </a:r>
            <a:endParaRPr lang="en-US" altLang="zh-CN" sz="3200" dirty="0" smtClean="0">
              <a:latin typeface="Times New Roman" pitchFamily="18" charset="0"/>
              <a:ea typeface="+mn-ea"/>
              <a:cs typeface="Times New Roman" pitchFamily="18" charset="0"/>
            </a:endParaRPr>
          </a:p>
          <a:p>
            <a:r>
              <a:rPr lang="en-US" altLang="zh-CN" sz="3200" dirty="0" smtClean="0">
                <a:latin typeface="Times New Roman" pitchFamily="18" charset="0"/>
                <a:ea typeface="+mn-ea"/>
                <a:cs typeface="Times New Roman" pitchFamily="18" charset="0"/>
              </a:rPr>
              <a:t>(</a:t>
            </a:r>
            <a:r>
              <a:rPr lang="en-US" altLang="zh-CN" sz="3200" dirty="0">
                <a:latin typeface="Times New Roman" pitchFamily="18" charset="0"/>
                <a:ea typeface="+mn-ea"/>
                <a:cs typeface="Times New Roman" pitchFamily="18" charset="0"/>
              </a:rPr>
              <a:t>e)</a:t>
            </a:r>
            <a:r>
              <a:rPr lang="zh-CN" altLang="en-US" sz="3200" dirty="0">
                <a:latin typeface="Times New Roman" pitchFamily="18" charset="0"/>
                <a:ea typeface="+mn-ea"/>
                <a:cs typeface="Times New Roman" pitchFamily="18" charset="0"/>
              </a:rPr>
              <a:t>高对照度图像</a:t>
            </a:r>
          </a:p>
        </p:txBody>
      </p:sp>
      <p:sp>
        <p:nvSpPr>
          <p:cNvPr id="7" name="矩形 6"/>
          <p:cNvSpPr/>
          <p:nvPr/>
        </p:nvSpPr>
        <p:spPr>
          <a:xfrm>
            <a:off x="285720" y="214290"/>
            <a:ext cx="8286808" cy="769441"/>
          </a:xfrm>
          <a:prstGeom prst="rect">
            <a:avLst/>
          </a:prstGeom>
        </p:spPr>
        <p:txBody>
          <a:bodyPr wrap="square">
            <a:spAutoFit/>
          </a:bodyPr>
          <a:lstStyle/>
          <a:p>
            <a:pPr algn="ctr"/>
            <a:r>
              <a:rPr lang="zh-CN" altLang="en-US" sz="4400" b="1" dirty="0" smtClean="0">
                <a:solidFill>
                  <a:srgbClr val="000000"/>
                </a:solidFill>
                <a:latin typeface="Times New Roman" pitchFamily="18" charset="0"/>
                <a:ea typeface="+mn-ea"/>
                <a:cs typeface="Times New Roman" pitchFamily="18" charset="0"/>
              </a:rPr>
              <a:t>四种典型灰度图像的直方图特征</a:t>
            </a:r>
            <a:endParaRPr lang="zh-CN" altLang="en-US" sz="4400" b="1" dirty="0">
              <a:latin typeface="Times New Roman" pitchFamily="18" charset="0"/>
              <a:ea typeface="+mn-ea"/>
              <a:cs typeface="Times New Roman" pitchFamily="18" charset="0"/>
            </a:endParaRPr>
          </a:p>
        </p:txBody>
      </p:sp>
    </p:spTree>
  </p:cSld>
  <p:clrMapOvr>
    <a:masterClrMapping/>
  </p:clrMapOvr>
  <p:transition spd="slow">
    <p:wipe dir="d"/>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Rot="1" noChangeArrowheads="1"/>
          </p:cNvSpPr>
          <p:nvPr>
            <p:ph type="title" idx="4294967295"/>
          </p:nvPr>
        </p:nvSpPr>
        <p:spPr>
          <a:xfrm>
            <a:off x="539750" y="549275"/>
            <a:ext cx="8229600" cy="1143000"/>
          </a:xfrm>
        </p:spPr>
        <p:txBody>
          <a:bodyPr/>
          <a:lstStyle/>
          <a:p>
            <a:pPr eaLnBrk="1" hangingPunct="1">
              <a:defRPr/>
            </a:pPr>
            <a:r>
              <a:rPr lang="zh-CN" b="1" dirty="0" smtClean="0">
                <a:latin typeface="+mn-ea"/>
                <a:ea typeface="+mn-ea"/>
              </a:rPr>
              <a:t>第二章 图像的</a:t>
            </a:r>
            <a:r>
              <a:rPr lang="zh-CN" altLang="en-US" b="1" dirty="0" smtClean="0">
                <a:latin typeface="宋体" pitchFamily="2" charset="-122"/>
              </a:rPr>
              <a:t>数字化</a:t>
            </a:r>
            <a:endParaRPr lang="zh-CN" b="1" dirty="0" smtClean="0">
              <a:latin typeface="+mn-ea"/>
              <a:ea typeface="+mn-ea"/>
            </a:endParaRPr>
          </a:p>
        </p:txBody>
      </p:sp>
      <p:sp>
        <p:nvSpPr>
          <p:cNvPr id="7171" name="Rectangle 3"/>
          <p:cNvSpPr>
            <a:spLocks noGrp="1" noRot="1" noChangeArrowheads="1"/>
          </p:cNvSpPr>
          <p:nvPr>
            <p:ph idx="4294967295"/>
          </p:nvPr>
        </p:nvSpPr>
        <p:spPr>
          <a:xfrm>
            <a:off x="1403350" y="1989138"/>
            <a:ext cx="6264275" cy="3654440"/>
          </a:xfrm>
          <a:solidFill>
            <a:schemeClr val="bg1"/>
          </a:solidFill>
          <a:ln w="57150" cmpd="thickThin">
            <a:solidFill>
              <a:schemeClr val="bg1"/>
            </a:solidFill>
          </a:ln>
        </p:spPr>
        <p:txBody>
          <a:bodyPr/>
          <a:lstStyle/>
          <a:p>
            <a:pPr eaLnBrk="1" hangingPunct="1">
              <a:buNone/>
              <a:defRPr/>
            </a:pPr>
            <a:r>
              <a:rPr lang="en-US" altLang="zh-CN" dirty="0" smtClean="0">
                <a:latin typeface="Times New Roman" pitchFamily="18" charset="0"/>
                <a:cs typeface="Times New Roman" pitchFamily="18" charset="0"/>
              </a:rPr>
              <a:t>2.1</a:t>
            </a:r>
            <a:r>
              <a:rPr lang="en-US" altLang="zh-CN" b="1" dirty="0" smtClean="0">
                <a:solidFill>
                  <a:srgbClr val="0000FF"/>
                </a:solidFill>
                <a:latin typeface="+mn-ea"/>
              </a:rPr>
              <a:t> </a:t>
            </a:r>
            <a:r>
              <a:rPr lang="zh-CN" altLang="en-US" dirty="0" smtClean="0">
                <a:latin typeface="+mn-ea"/>
              </a:rPr>
              <a:t>人眼的视觉特性</a:t>
            </a:r>
            <a:endParaRPr lang="en-US" altLang="zh-CN" dirty="0" smtClean="0">
              <a:latin typeface="+mn-ea"/>
            </a:endParaRPr>
          </a:p>
          <a:p>
            <a:pPr eaLnBrk="1" hangingPunct="1">
              <a:buNone/>
              <a:defRPr/>
            </a:pPr>
            <a:r>
              <a:rPr lang="en-US" altLang="zh-CN" dirty="0" smtClean="0">
                <a:latin typeface="Times New Roman" pitchFamily="18" charset="0"/>
                <a:cs typeface="Times New Roman" pitchFamily="18" charset="0"/>
              </a:rPr>
              <a:t>2.2</a:t>
            </a:r>
            <a:r>
              <a:rPr lang="en-US" altLang="zh-CN" b="1" dirty="0" smtClean="0">
                <a:solidFill>
                  <a:srgbClr val="0000FF"/>
                </a:solidFill>
                <a:latin typeface="+mn-ea"/>
              </a:rPr>
              <a:t> </a:t>
            </a:r>
            <a:r>
              <a:rPr lang="zh-CN" altLang="en-US" dirty="0" smtClean="0">
                <a:latin typeface="+mn-ea"/>
              </a:rPr>
              <a:t>图像的数字化</a:t>
            </a:r>
          </a:p>
          <a:p>
            <a:pPr eaLnBrk="1" hangingPunct="1">
              <a:buNone/>
              <a:defRPr/>
            </a:pPr>
            <a:r>
              <a:rPr lang="en-US" altLang="zh-CN" dirty="0" smtClean="0">
                <a:latin typeface="Times New Roman" pitchFamily="18" charset="0"/>
                <a:cs typeface="Times New Roman" pitchFamily="18" charset="0"/>
              </a:rPr>
              <a:t>2.3</a:t>
            </a:r>
            <a:r>
              <a:rPr lang="en-US" altLang="zh-CN" dirty="0" smtClean="0">
                <a:latin typeface="+mn-ea"/>
              </a:rPr>
              <a:t> </a:t>
            </a:r>
            <a:r>
              <a:rPr lang="zh-CN" altLang="en-US" dirty="0" smtClean="0">
                <a:latin typeface="+mn-ea"/>
              </a:rPr>
              <a:t>数字图像的数值描述</a:t>
            </a:r>
            <a:endParaRPr lang="en-US" altLang="zh-CN" dirty="0" smtClean="0">
              <a:latin typeface="+mn-ea"/>
            </a:endParaRPr>
          </a:p>
          <a:p>
            <a:pPr eaLnBrk="1" hangingPunct="1">
              <a:buNone/>
              <a:defRPr/>
            </a:pPr>
            <a:r>
              <a:rPr lang="en-US" altLang="zh-CN" dirty="0" smtClean="0">
                <a:latin typeface="Times New Roman" pitchFamily="18" charset="0"/>
                <a:cs typeface="Times New Roman" pitchFamily="18" charset="0"/>
              </a:rPr>
              <a:t>2.4</a:t>
            </a:r>
            <a:r>
              <a:rPr lang="en-US" altLang="zh-CN" dirty="0" smtClean="0">
                <a:latin typeface="+mn-ea"/>
              </a:rPr>
              <a:t> </a:t>
            </a:r>
            <a:r>
              <a:rPr lang="zh-CN" altLang="en-US" dirty="0" smtClean="0">
                <a:latin typeface="+mn-ea"/>
              </a:rPr>
              <a:t>数字图像的位图文件结构</a:t>
            </a:r>
          </a:p>
          <a:p>
            <a:pPr eaLnBrk="1" hangingPunct="1">
              <a:buNone/>
              <a:defRPr/>
            </a:pPr>
            <a:r>
              <a:rPr lang="en-US" altLang="zh-CN" dirty="0" smtClean="0">
                <a:solidFill>
                  <a:srgbClr val="0000FF"/>
                </a:solidFill>
                <a:latin typeface="Times New Roman" pitchFamily="18" charset="0"/>
                <a:cs typeface="Times New Roman" pitchFamily="18" charset="0"/>
              </a:rPr>
              <a:t>2.5</a:t>
            </a:r>
            <a:r>
              <a:rPr lang="en-US" altLang="zh-CN" dirty="0" smtClean="0">
                <a:solidFill>
                  <a:srgbClr val="0000FF"/>
                </a:solidFill>
                <a:latin typeface="+mn-ea"/>
              </a:rPr>
              <a:t> </a:t>
            </a:r>
            <a:r>
              <a:rPr lang="zh-CN" b="1" dirty="0" smtClean="0">
                <a:solidFill>
                  <a:srgbClr val="0000FF"/>
                </a:solidFill>
                <a:latin typeface="+mn-ea"/>
              </a:rPr>
              <a:t>数字图像的灰度直方图</a:t>
            </a:r>
            <a:endParaRPr lang="en-US" altLang="zh-CN" b="1" dirty="0" smtClean="0">
              <a:solidFill>
                <a:srgbClr val="0000FF"/>
              </a:solidFill>
              <a:latin typeface="+mn-ea"/>
            </a:endParaRPr>
          </a:p>
          <a:p>
            <a:pPr eaLnBrk="1" hangingPunct="1">
              <a:buNone/>
              <a:defRPr/>
            </a:pPr>
            <a:r>
              <a:rPr lang="en-US" altLang="zh-CN" dirty="0" smtClean="0">
                <a:latin typeface="Times New Roman" pitchFamily="18" charset="0"/>
                <a:cs typeface="Times New Roman" pitchFamily="18" charset="0"/>
              </a:rPr>
              <a:t>2.6</a:t>
            </a:r>
            <a:r>
              <a:rPr lang="en-US" altLang="zh-CN" dirty="0" smtClean="0">
                <a:latin typeface="+mn-ea"/>
              </a:rPr>
              <a:t> </a:t>
            </a:r>
            <a:r>
              <a:rPr lang="zh-CN" altLang="en-US" dirty="0" smtClean="0">
                <a:latin typeface="+mn-ea"/>
              </a:rPr>
              <a:t>非均匀量化与矢量量化</a:t>
            </a:r>
            <a:endParaRPr lang="zh-CN" dirty="0" smtClean="0">
              <a:latin typeface="+mn-ea"/>
            </a:endParaRPr>
          </a:p>
        </p:txBody>
      </p:sp>
    </p:spTree>
  </p:cSld>
  <p:clrMapOvr>
    <a:masterClrMapping/>
  </p:clrMapOvr>
  <p:transition spd="slow">
    <p:wipe dir="d"/>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Grp="1" noRot="1" noChangeArrowheads="1"/>
          </p:cNvSpPr>
          <p:nvPr>
            <p:ph type="title" idx="4294967295"/>
          </p:nvPr>
        </p:nvSpPr>
        <p:spPr>
          <a:xfrm>
            <a:off x="900113" y="1196975"/>
            <a:ext cx="7651750" cy="1431925"/>
          </a:xfrm>
        </p:spPr>
        <p:txBody>
          <a:bodyPr/>
          <a:lstStyle/>
          <a:p>
            <a:pPr eaLnBrk="1" hangingPunct="1"/>
            <a:r>
              <a:rPr lang="zh-CN" sz="4800" b="1" dirty="0" smtClean="0">
                <a:latin typeface="宋体" pitchFamily="2" charset="-122"/>
              </a:rPr>
              <a:t>第二章</a:t>
            </a:r>
            <a:r>
              <a:rPr lang="en-US" altLang="zh-CN" sz="4800" b="1" dirty="0" smtClean="0">
                <a:latin typeface="宋体" pitchFamily="2" charset="-122"/>
              </a:rPr>
              <a:t> </a:t>
            </a:r>
            <a:r>
              <a:rPr lang="zh-CN" sz="4800" b="1" dirty="0" smtClean="0">
                <a:latin typeface="宋体" pitchFamily="2" charset="-122"/>
              </a:rPr>
              <a:t>图像的</a:t>
            </a:r>
            <a:r>
              <a:rPr lang="zh-CN" altLang="en-US" sz="4800" b="1" dirty="0" smtClean="0">
                <a:latin typeface="宋体" pitchFamily="2" charset="-122"/>
              </a:rPr>
              <a:t>数字化</a:t>
            </a:r>
            <a:endParaRPr lang="zh-CN" sz="4800" b="1" dirty="0" smtClean="0">
              <a:latin typeface="宋体" pitchFamily="2" charset="-122"/>
            </a:endParaRPr>
          </a:p>
        </p:txBody>
      </p:sp>
      <p:sp>
        <p:nvSpPr>
          <p:cNvPr id="8195" name="副标题 2"/>
          <p:cNvSpPr txBox="1">
            <a:spLocks noChangeArrowheads="1"/>
          </p:cNvSpPr>
          <p:nvPr/>
        </p:nvSpPr>
        <p:spPr bwMode="auto">
          <a:xfrm>
            <a:off x="1525588" y="4221088"/>
            <a:ext cx="6400800" cy="1291361"/>
          </a:xfrm>
          <a:prstGeom prst="rect">
            <a:avLst/>
          </a:prstGeom>
          <a:noFill/>
          <a:ln w="9525">
            <a:noFill/>
            <a:miter lim="800000"/>
            <a:headEnd/>
            <a:tailEnd/>
          </a:ln>
        </p:spPr>
        <p:txBody>
          <a:bodyPr/>
          <a:lstStyle/>
          <a:p>
            <a:pPr marL="342900" indent="-342900" algn="ctr">
              <a:lnSpc>
                <a:spcPct val="80000"/>
              </a:lnSpc>
              <a:spcBef>
                <a:spcPct val="20000"/>
              </a:spcBef>
              <a:buFont typeface="Arial" charset="0"/>
              <a:buNone/>
            </a:pPr>
            <a:r>
              <a:rPr lang="zh-CN" altLang="en-US" sz="3200" b="1" dirty="0">
                <a:latin typeface="Calibri" pitchFamily="34" charset="0"/>
              </a:rPr>
              <a:t>童立靖</a:t>
            </a:r>
            <a:endParaRPr lang="en-US" sz="3200" b="1" dirty="0">
              <a:latin typeface="Calibri" pitchFamily="34" charset="0"/>
            </a:endParaRPr>
          </a:p>
          <a:p>
            <a:pPr algn="ctr" eaLnBrk="1" fontAlgn="auto" hangingPunct="1">
              <a:spcAft>
                <a:spcPts val="0"/>
              </a:spcAft>
              <a:buFont typeface="Arial" pitchFamily="34" charset="0"/>
              <a:buNone/>
              <a:defRPr/>
            </a:pPr>
            <a:r>
              <a:rPr lang="zh-CN" altLang="en-US" sz="3200" b="1" dirty="0" smtClean="0"/>
              <a:t>北方工业大学计算机学院</a:t>
            </a:r>
            <a:endParaRPr lang="en-US" altLang="zh-CN" sz="3200" b="1" dirty="0" smtClean="0"/>
          </a:p>
          <a:p>
            <a:pPr marL="342900" indent="-342900" algn="ctr">
              <a:lnSpc>
                <a:spcPct val="80000"/>
              </a:lnSpc>
              <a:spcBef>
                <a:spcPct val="20000"/>
              </a:spcBef>
              <a:buFont typeface="Arial" charset="0"/>
              <a:buNone/>
            </a:pPr>
            <a:r>
              <a:rPr lang="en-US" altLang="zh-CN" sz="3200" dirty="0" smtClean="0">
                <a:latin typeface="Times New Roman" pitchFamily="18" charset="0"/>
                <a:cs typeface="Times New Roman" pitchFamily="18" charset="0"/>
              </a:rPr>
              <a:t>tong_lijing@163.com</a:t>
            </a:r>
            <a:endParaRPr lang="zh-CN" altLang="en-US" sz="3200" dirty="0">
              <a:latin typeface="Times New Roman" pitchFamily="18" charset="0"/>
              <a:cs typeface="Times New Roman" pitchFamily="18" charset="0"/>
            </a:endParaRPr>
          </a:p>
        </p:txBody>
      </p:sp>
    </p:spTree>
    <p:extLst>
      <p:ext uri="{BB962C8B-B14F-4D97-AF65-F5344CB8AC3E}">
        <p14:creationId xmlns:p14="http://schemas.microsoft.com/office/powerpoint/2010/main" val="2408800253"/>
      </p:ext>
    </p:extLst>
  </p:cSld>
  <p:clrMapOvr>
    <a:masterClrMapping/>
  </p:clrMapOvr>
  <p:transition>
    <p:checke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Rectangle 2"/>
          <p:cNvSpPr>
            <a:spLocks noGrp="1" noRot="1" noChangeArrowheads="1"/>
          </p:cNvSpPr>
          <p:nvPr>
            <p:ph type="title" idx="4294967295"/>
          </p:nvPr>
        </p:nvSpPr>
        <p:spPr>
          <a:xfrm>
            <a:off x="971550" y="549275"/>
            <a:ext cx="6769100" cy="954088"/>
          </a:xfrm>
        </p:spPr>
        <p:txBody>
          <a:bodyPr/>
          <a:lstStyle/>
          <a:p>
            <a:pPr eaLnBrk="1" hangingPunct="1">
              <a:defRPr/>
            </a:pPr>
            <a:r>
              <a:rPr lang="zh-CN" b="1" dirty="0" smtClean="0">
                <a:latin typeface="+mn-ea"/>
                <a:ea typeface="+mn-ea"/>
              </a:rPr>
              <a:t>数字图像的灰度直方图</a:t>
            </a:r>
          </a:p>
        </p:txBody>
      </p:sp>
      <p:sp>
        <p:nvSpPr>
          <p:cNvPr id="28675" name="Rectangle 3"/>
          <p:cNvSpPr>
            <a:spLocks noGrp="1" noRot="1" noChangeArrowheads="1"/>
          </p:cNvSpPr>
          <p:nvPr>
            <p:ph idx="4294967295"/>
          </p:nvPr>
        </p:nvSpPr>
        <p:spPr>
          <a:xfrm>
            <a:off x="611560" y="1989138"/>
            <a:ext cx="7921253" cy="2735262"/>
          </a:xfrm>
          <a:solidFill>
            <a:schemeClr val="bg1"/>
          </a:solidFill>
        </p:spPr>
        <p:txBody>
          <a:bodyPr/>
          <a:lstStyle/>
          <a:p>
            <a:pPr eaLnBrk="1" hangingPunct="1">
              <a:lnSpc>
                <a:spcPct val="120000"/>
              </a:lnSpc>
              <a:defRPr/>
            </a:pPr>
            <a:r>
              <a:rPr lang="zh-CN" dirty="0" smtClean="0">
                <a:latin typeface="+mn-ea"/>
              </a:rPr>
              <a:t>在数字图像处理中，</a:t>
            </a:r>
            <a:r>
              <a:rPr lang="zh-CN" b="1" dirty="0" smtClean="0">
                <a:solidFill>
                  <a:srgbClr val="0000FF"/>
                </a:solidFill>
                <a:latin typeface="+mn-ea"/>
              </a:rPr>
              <a:t>灰度直方图</a:t>
            </a:r>
            <a:r>
              <a:rPr lang="zh-CN" dirty="0" smtClean="0">
                <a:latin typeface="+mn-ea"/>
              </a:rPr>
              <a:t>是</a:t>
            </a:r>
            <a:r>
              <a:rPr lang="zh-CN" b="1" dirty="0" smtClean="0">
                <a:solidFill>
                  <a:srgbClr val="0000FF"/>
                </a:solidFill>
                <a:latin typeface="+mn-ea"/>
              </a:rPr>
              <a:t>最简单且最有用的工具</a:t>
            </a:r>
            <a:r>
              <a:rPr lang="zh-CN" dirty="0" smtClean="0">
                <a:latin typeface="+mn-ea"/>
              </a:rPr>
              <a:t>，可以说，</a:t>
            </a:r>
            <a:r>
              <a:rPr lang="zh-CN" altLang="en-US" dirty="0" smtClean="0">
                <a:latin typeface="+mn-ea"/>
              </a:rPr>
              <a:t>从</a:t>
            </a:r>
            <a:r>
              <a:rPr lang="zh-CN" dirty="0" smtClean="0">
                <a:latin typeface="+mn-ea"/>
              </a:rPr>
              <a:t>对图像的分析与观察，直到形成一个有效的处理方法，都离不开直方图。</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anim calcmode="lin" valueType="num">
                                      <p:cBhvr additive="base">
                                        <p:cTn id="7" dur="500" fill="hold"/>
                                        <p:tgtEl>
                                          <p:spTgt spid="2867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867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Rectangle 2"/>
          <p:cNvSpPr>
            <a:spLocks noGrp="1" noChangeArrowheads="1"/>
          </p:cNvSpPr>
          <p:nvPr>
            <p:ph type="title"/>
          </p:nvPr>
        </p:nvSpPr>
        <p:spPr bwMode="auto">
          <a:xfrm>
            <a:off x="414366" y="71438"/>
            <a:ext cx="8229600" cy="873125"/>
          </a:xfrm>
          <a:noFill/>
          <a:ln>
            <a:miter lim="800000"/>
            <a:headEnd/>
            <a:tailEnd/>
          </a:ln>
        </p:spPr>
        <p:txBody>
          <a:bodyPr vert="horz" wrap="square" lIns="91440" tIns="45720" rIns="91440" bIns="45720" numCol="1" anchor="t" anchorCtr="0" compatLnSpc="1">
            <a:prstTxWarp prst="textNoShape">
              <a:avLst/>
            </a:prstTxWarp>
          </a:bodyPr>
          <a:lstStyle/>
          <a:p>
            <a:r>
              <a:rPr lang="en-US" altLang="zh-CN" dirty="0" smtClean="0">
                <a:latin typeface="Times New Roman" pitchFamily="18" charset="0"/>
                <a:ea typeface="+mn-ea"/>
                <a:cs typeface="Times New Roman" pitchFamily="18" charset="0"/>
              </a:rPr>
              <a:t>Histogram</a:t>
            </a:r>
            <a:r>
              <a:rPr lang="zh-CN" altLang="en-US" b="1" dirty="0" smtClean="0">
                <a:latin typeface="Times New Roman" pitchFamily="18" charset="0"/>
                <a:ea typeface="+mn-ea"/>
                <a:cs typeface="Times New Roman" pitchFamily="18" charset="0"/>
              </a:rPr>
              <a:t>直方图</a:t>
            </a:r>
            <a:r>
              <a:rPr lang="zh-CN" altLang="en-US" sz="3600" dirty="0" smtClean="0">
                <a:solidFill>
                  <a:schemeClr val="tx2"/>
                </a:solidFill>
                <a:latin typeface="Times New Roman" pitchFamily="18" charset="0"/>
                <a:ea typeface="+mn-ea"/>
                <a:cs typeface="Times New Roman" pitchFamily="18" charset="0"/>
              </a:rPr>
              <a:t/>
            </a:r>
            <a:br>
              <a:rPr lang="zh-CN" altLang="en-US" sz="3600" dirty="0" smtClean="0">
                <a:solidFill>
                  <a:schemeClr val="tx2"/>
                </a:solidFill>
                <a:latin typeface="Times New Roman" pitchFamily="18" charset="0"/>
                <a:ea typeface="+mn-ea"/>
                <a:cs typeface="Times New Roman" pitchFamily="18" charset="0"/>
              </a:rPr>
            </a:br>
            <a:endParaRPr lang="en-US" altLang="zh-CN" sz="3600" dirty="0">
              <a:latin typeface="Times New Roman" pitchFamily="18" charset="0"/>
              <a:ea typeface="+mn-ea"/>
              <a:cs typeface="Times New Roman" pitchFamily="18" charset="0"/>
            </a:endParaRPr>
          </a:p>
        </p:txBody>
      </p:sp>
      <p:sp>
        <p:nvSpPr>
          <p:cNvPr id="303107" name="Text Box 3"/>
          <p:cNvSpPr txBox="1">
            <a:spLocks noChangeArrowheads="1"/>
          </p:cNvSpPr>
          <p:nvPr/>
        </p:nvSpPr>
        <p:spPr bwMode="auto">
          <a:xfrm>
            <a:off x="0" y="873125"/>
            <a:ext cx="8964613" cy="1077218"/>
          </a:xfrm>
          <a:prstGeom prst="rect">
            <a:avLst/>
          </a:prstGeom>
          <a:noFill/>
          <a:ln w="9525">
            <a:noFill/>
            <a:miter lim="800000"/>
            <a:headEnd/>
            <a:tailEnd/>
          </a:ln>
          <a:effectLst/>
        </p:spPr>
        <p:txBody>
          <a:bodyPr wrap="square">
            <a:spAutoFit/>
          </a:bodyPr>
          <a:lstStyle/>
          <a:p>
            <a:pPr algn="just"/>
            <a:r>
              <a:rPr lang="en-US" altLang="zh-CN" sz="3200" b="0" dirty="0">
                <a:latin typeface="Times New Roman" pitchFamily="18" charset="0"/>
                <a:ea typeface="+mn-ea"/>
                <a:cs typeface="Times New Roman" pitchFamily="18" charset="0"/>
              </a:rPr>
              <a:t>The histogram of a digital image with gray levels in the range [0,L-1] is a </a:t>
            </a:r>
            <a:r>
              <a:rPr lang="en-US" altLang="zh-CN" sz="3200" dirty="0">
                <a:solidFill>
                  <a:srgbClr val="0000FF"/>
                </a:solidFill>
                <a:latin typeface="Times New Roman" pitchFamily="18" charset="0"/>
                <a:ea typeface="+mn-ea"/>
                <a:cs typeface="Times New Roman" pitchFamily="18" charset="0"/>
              </a:rPr>
              <a:t>discrete function:</a:t>
            </a:r>
          </a:p>
        </p:txBody>
      </p:sp>
      <p:graphicFrame>
        <p:nvGraphicFramePr>
          <p:cNvPr id="303108" name="Object 4"/>
          <p:cNvGraphicFramePr>
            <a:graphicFrameLocks noChangeAspect="1"/>
          </p:cNvGraphicFramePr>
          <p:nvPr/>
        </p:nvGraphicFramePr>
        <p:xfrm>
          <a:off x="3714744" y="1916832"/>
          <a:ext cx="1584176" cy="580864"/>
        </p:xfrm>
        <a:graphic>
          <a:graphicData uri="http://schemas.openxmlformats.org/presentationml/2006/ole">
            <mc:AlternateContent xmlns:mc="http://schemas.openxmlformats.org/markup-compatibility/2006">
              <mc:Choice xmlns:v="urn:schemas-microsoft-com:vml" Requires="v">
                <p:oleObj spid="_x0000_s144399" name="Equation" r:id="rId4" imgW="622030" imgH="228501" progId="">
                  <p:embed/>
                </p:oleObj>
              </mc:Choice>
              <mc:Fallback>
                <p:oleObj name="Equation" r:id="rId4" imgW="622030" imgH="228501" progId="">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14744" y="1916832"/>
                        <a:ext cx="1584176" cy="5808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3109" name="Text Box 5"/>
          <p:cNvSpPr txBox="1">
            <a:spLocks noChangeArrowheads="1"/>
          </p:cNvSpPr>
          <p:nvPr/>
        </p:nvSpPr>
        <p:spPr bwMode="auto">
          <a:xfrm>
            <a:off x="70993" y="2348880"/>
            <a:ext cx="9073007" cy="4524315"/>
          </a:xfrm>
          <a:prstGeom prst="rect">
            <a:avLst/>
          </a:prstGeom>
          <a:noFill/>
          <a:ln w="9525">
            <a:noFill/>
            <a:miter lim="800000"/>
            <a:headEnd/>
            <a:tailEnd/>
          </a:ln>
          <a:effectLst/>
        </p:spPr>
        <p:txBody>
          <a:bodyPr wrap="square">
            <a:spAutoFit/>
          </a:bodyPr>
          <a:lstStyle/>
          <a:p>
            <a:pPr algn="just"/>
            <a:r>
              <a:rPr lang="en-US" altLang="zh-CN" sz="3200" b="0" dirty="0">
                <a:latin typeface="Times New Roman" pitchFamily="18" charset="0"/>
                <a:ea typeface="+mn-ea"/>
                <a:cs typeface="Times New Roman" pitchFamily="18" charset="0"/>
              </a:rPr>
              <a:t>Where </a:t>
            </a:r>
            <a:r>
              <a:rPr lang="en-US" altLang="zh-CN" sz="3200" b="0" i="1" dirty="0" err="1">
                <a:latin typeface="Times New Roman" pitchFamily="18" charset="0"/>
                <a:ea typeface="+mn-ea"/>
                <a:cs typeface="Times New Roman" pitchFamily="18" charset="0"/>
              </a:rPr>
              <a:t>r</a:t>
            </a:r>
            <a:r>
              <a:rPr lang="en-US" altLang="zh-CN" sz="3200" b="0" i="1" baseline="-25000" dirty="0" err="1">
                <a:latin typeface="Times New Roman" pitchFamily="18" charset="0"/>
                <a:ea typeface="+mn-ea"/>
                <a:cs typeface="Times New Roman" pitchFamily="18" charset="0"/>
              </a:rPr>
              <a:t>k</a:t>
            </a:r>
            <a:r>
              <a:rPr lang="en-US" altLang="zh-CN" sz="3200" b="0" i="1" baseline="-25000" dirty="0">
                <a:latin typeface="Times New Roman" pitchFamily="18" charset="0"/>
                <a:ea typeface="+mn-ea"/>
                <a:cs typeface="Times New Roman" pitchFamily="18" charset="0"/>
              </a:rPr>
              <a:t> </a:t>
            </a:r>
            <a:r>
              <a:rPr lang="en-US" altLang="zh-CN" sz="3200" b="0" dirty="0">
                <a:latin typeface="Times New Roman" pitchFamily="18" charset="0"/>
                <a:ea typeface="+mn-ea"/>
                <a:cs typeface="Times New Roman" pitchFamily="18" charset="0"/>
              </a:rPr>
              <a:t>is the</a:t>
            </a:r>
            <a:r>
              <a:rPr lang="en-US" altLang="zh-CN" sz="3200" b="0" i="1" dirty="0">
                <a:latin typeface="Times New Roman" pitchFamily="18" charset="0"/>
                <a:ea typeface="+mn-ea"/>
                <a:cs typeface="Times New Roman" pitchFamily="18" charset="0"/>
              </a:rPr>
              <a:t> </a:t>
            </a:r>
            <a:r>
              <a:rPr lang="en-US" altLang="zh-CN" sz="3200" b="0" i="1" dirty="0" err="1">
                <a:latin typeface="Times New Roman" pitchFamily="18" charset="0"/>
                <a:ea typeface="+mn-ea"/>
                <a:cs typeface="Times New Roman" pitchFamily="18" charset="0"/>
              </a:rPr>
              <a:t>kth</a:t>
            </a:r>
            <a:r>
              <a:rPr lang="en-US" altLang="zh-CN" sz="3200" b="0" i="1" dirty="0">
                <a:latin typeface="Times New Roman" pitchFamily="18" charset="0"/>
                <a:ea typeface="+mn-ea"/>
                <a:cs typeface="Times New Roman" pitchFamily="18" charset="0"/>
              </a:rPr>
              <a:t> </a:t>
            </a:r>
            <a:r>
              <a:rPr lang="en-US" altLang="zh-CN" sz="3200" b="0" dirty="0">
                <a:latin typeface="Times New Roman" pitchFamily="18" charset="0"/>
                <a:ea typeface="+mn-ea"/>
                <a:cs typeface="Times New Roman" pitchFamily="18" charset="0"/>
              </a:rPr>
              <a:t>gray level and </a:t>
            </a:r>
            <a:r>
              <a:rPr lang="en-US" altLang="zh-CN" sz="3200" b="0" dirty="0" err="1">
                <a:latin typeface="Times New Roman" pitchFamily="18" charset="0"/>
                <a:ea typeface="+mn-ea"/>
                <a:cs typeface="Times New Roman" pitchFamily="18" charset="0"/>
              </a:rPr>
              <a:t>n</a:t>
            </a:r>
            <a:r>
              <a:rPr lang="en-US" altLang="zh-CN" sz="3200" b="0" baseline="-25000" dirty="0" err="1">
                <a:latin typeface="Times New Roman" pitchFamily="18" charset="0"/>
                <a:ea typeface="+mn-ea"/>
                <a:cs typeface="Times New Roman" pitchFamily="18" charset="0"/>
              </a:rPr>
              <a:t>k</a:t>
            </a:r>
            <a:r>
              <a:rPr lang="en-US" altLang="zh-CN" sz="3200" b="0" dirty="0">
                <a:latin typeface="Times New Roman" pitchFamily="18" charset="0"/>
                <a:ea typeface="+mn-ea"/>
                <a:cs typeface="Times New Roman" pitchFamily="18" charset="0"/>
              </a:rPr>
              <a:t> is the number of pixels in the image having gray level </a:t>
            </a:r>
            <a:r>
              <a:rPr lang="en-US" altLang="zh-CN" sz="3200" b="0" i="1" dirty="0" err="1">
                <a:latin typeface="Times New Roman" pitchFamily="18" charset="0"/>
                <a:ea typeface="+mn-ea"/>
                <a:cs typeface="Times New Roman" pitchFamily="18" charset="0"/>
              </a:rPr>
              <a:t>r</a:t>
            </a:r>
            <a:r>
              <a:rPr lang="en-US" altLang="zh-CN" sz="3200" b="0" i="1" baseline="-25000" dirty="0" err="1">
                <a:latin typeface="Times New Roman" pitchFamily="18" charset="0"/>
                <a:ea typeface="+mn-ea"/>
                <a:cs typeface="Times New Roman" pitchFamily="18" charset="0"/>
              </a:rPr>
              <a:t>k</a:t>
            </a:r>
            <a:r>
              <a:rPr lang="en-US" altLang="zh-CN" sz="3200" b="0" dirty="0">
                <a:latin typeface="Times New Roman" pitchFamily="18" charset="0"/>
                <a:ea typeface="+mn-ea"/>
                <a:cs typeface="Times New Roman" pitchFamily="18" charset="0"/>
              </a:rPr>
              <a:t> </a:t>
            </a:r>
            <a:r>
              <a:rPr lang="en-US" altLang="zh-CN" sz="3200" b="0" dirty="0" smtClean="0">
                <a:latin typeface="Times New Roman" pitchFamily="18" charset="0"/>
                <a:ea typeface="+mn-ea"/>
                <a:cs typeface="Times New Roman" pitchFamily="18" charset="0"/>
              </a:rPr>
              <a:t>.</a:t>
            </a:r>
            <a:r>
              <a:rPr lang="en-US" altLang="zh-CN" sz="3200" dirty="0" smtClean="0">
                <a:latin typeface="Times New Roman" pitchFamily="18" charset="0"/>
                <a:ea typeface="+mn-ea"/>
                <a:cs typeface="Times New Roman" pitchFamily="18" charset="0"/>
              </a:rPr>
              <a:t> Histograms are the basis of numerous spatial domain processing techniques. In addition to providing useful image statistics, histogram is quite useful in other image processing application, such as image compression and segmentation.</a:t>
            </a:r>
          </a:p>
          <a:p>
            <a:pPr algn="just"/>
            <a:r>
              <a:rPr lang="en-US" altLang="zh-CN" sz="3200" dirty="0" smtClean="0">
                <a:latin typeface="Times New Roman" pitchFamily="18" charset="0"/>
                <a:ea typeface="+mn-ea"/>
                <a:cs typeface="Times New Roman" pitchFamily="18" charset="0"/>
              </a:rPr>
              <a:t>It is easy to implement by whether software or hardware.</a:t>
            </a:r>
            <a:endParaRPr lang="en-US" altLang="zh-CN" sz="3200" b="0" dirty="0">
              <a:latin typeface="Times New Roman" pitchFamily="18" charset="0"/>
              <a:ea typeface="+mn-ea"/>
              <a:cs typeface="Times New Roman" pitchFamily="18" charset="0"/>
            </a:endParaRPr>
          </a:p>
        </p:txBody>
      </p:sp>
    </p:spTree>
  </p:cSld>
  <p:clrMapOvr>
    <a:masterClrMapping/>
  </p:clrMapOvr>
  <p:transition spd="slow">
    <p:wipe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Rot="1" noChangeArrowheads="1"/>
          </p:cNvSpPr>
          <p:nvPr>
            <p:ph type="title" idx="4294967295"/>
          </p:nvPr>
        </p:nvSpPr>
        <p:spPr>
          <a:xfrm>
            <a:off x="1042988" y="333375"/>
            <a:ext cx="7416800" cy="1511300"/>
          </a:xfrm>
        </p:spPr>
        <p:txBody>
          <a:bodyPr/>
          <a:lstStyle/>
          <a:p>
            <a:pPr eaLnBrk="1" hangingPunct="1">
              <a:defRPr/>
            </a:pPr>
            <a:r>
              <a:rPr lang="zh-CN" altLang="en-US" b="1" dirty="0" smtClean="0">
                <a:latin typeface="+mn-ea"/>
                <a:ea typeface="+mn-ea"/>
              </a:rPr>
              <a:t>数字图像的灰度直方图</a:t>
            </a:r>
            <a:r>
              <a:rPr lang="zh-CN" altLang="en-US" sz="3600" b="1" dirty="0" smtClean="0">
                <a:latin typeface="+mn-ea"/>
                <a:ea typeface="+mn-ea"/>
              </a:rPr>
              <a:t/>
            </a:r>
            <a:br>
              <a:rPr lang="zh-CN" altLang="en-US" sz="3600" b="1" dirty="0" smtClean="0">
                <a:latin typeface="+mn-ea"/>
                <a:ea typeface="+mn-ea"/>
              </a:rPr>
            </a:br>
            <a:r>
              <a:rPr lang="zh-CN" altLang="en-US" sz="3600" b="1" dirty="0" smtClean="0">
                <a:latin typeface="+mn-ea"/>
                <a:ea typeface="+mn-ea"/>
              </a:rPr>
              <a:t>                  </a:t>
            </a:r>
            <a:r>
              <a:rPr lang="en-US" altLang="zh-CN" sz="2800" b="1" dirty="0" smtClean="0">
                <a:latin typeface="+mn-ea"/>
                <a:ea typeface="+mn-ea"/>
              </a:rPr>
              <a:t>—— </a:t>
            </a:r>
            <a:r>
              <a:rPr lang="zh-CN" altLang="en-US" sz="3200" b="1" dirty="0" smtClean="0">
                <a:latin typeface="+mn-ea"/>
                <a:ea typeface="+mn-ea"/>
              </a:rPr>
              <a:t>计算例</a:t>
            </a:r>
          </a:p>
        </p:txBody>
      </p:sp>
      <p:sp>
        <p:nvSpPr>
          <p:cNvPr id="4100" name="Rectangle 3"/>
          <p:cNvSpPr>
            <a:spLocks noGrp="1" noRot="1" noChangeArrowheads="1"/>
          </p:cNvSpPr>
          <p:nvPr>
            <p:ph idx="4294967295"/>
          </p:nvPr>
        </p:nvSpPr>
        <p:spPr>
          <a:xfrm>
            <a:off x="838200" y="2260600"/>
            <a:ext cx="7926388" cy="3832225"/>
          </a:xfrm>
        </p:spPr>
        <p:txBody>
          <a:bodyPr/>
          <a:lstStyle/>
          <a:p>
            <a:pPr eaLnBrk="1" hangingPunct="1">
              <a:buFont typeface="Wingdings" pitchFamily="2" charset="2"/>
              <a:buNone/>
              <a:defRPr/>
            </a:pPr>
            <a:r>
              <a:rPr lang="en-US" altLang="zh-CN" dirty="0" smtClean="0">
                <a:latin typeface="+mn-ea"/>
              </a:rPr>
              <a:t>  </a:t>
            </a:r>
          </a:p>
        </p:txBody>
      </p:sp>
      <p:graphicFrame>
        <p:nvGraphicFramePr>
          <p:cNvPr id="29700" name="Group 4"/>
          <p:cNvGraphicFramePr>
            <a:graphicFrameLocks noGrp="1"/>
          </p:cNvGraphicFramePr>
          <p:nvPr/>
        </p:nvGraphicFramePr>
        <p:xfrm>
          <a:off x="971550" y="1989138"/>
          <a:ext cx="2538413" cy="2667000"/>
        </p:xfrm>
        <a:graphic>
          <a:graphicData uri="http://schemas.openxmlformats.org/drawingml/2006/table">
            <a:tbl>
              <a:tblPr/>
              <a:tblGrid>
                <a:gridCol w="442913"/>
                <a:gridCol w="419100"/>
                <a:gridCol w="419100"/>
                <a:gridCol w="376237"/>
                <a:gridCol w="461963"/>
                <a:gridCol w="419100"/>
              </a:tblGrid>
              <a:tr h="44450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000" b="0" i="0" u="none" strike="noStrike" cap="none" normalizeH="0" baseline="0" dirty="0" smtClean="0">
                          <a:ln>
                            <a:noFill/>
                          </a:ln>
                          <a:solidFill>
                            <a:schemeClr val="bg1"/>
                          </a:solidFill>
                          <a:effectLst/>
                          <a:latin typeface="Arial" pitchFamily="34" charset="0"/>
                          <a:ea typeface="宋体" pitchFamily="2" charset="-122"/>
                        </a:rPr>
                        <a:t>1</a:t>
                      </a:r>
                      <a:endParaRPr kumimoji="0" lang="en-US" sz="2000" b="0" i="0" u="none" strike="noStrike" cap="none" normalizeH="0" baseline="0" dirty="0" smtClean="0">
                        <a:ln>
                          <a:noFill/>
                        </a:ln>
                        <a:solidFill>
                          <a:schemeClr val="bg1"/>
                        </a:solidFill>
                        <a:effectLst/>
                        <a:latin typeface="Calibri"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6666"/>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000" b="0" i="0" u="none" strike="noStrike" cap="none" normalizeH="0" baseline="0" dirty="0" smtClean="0">
                          <a:ln>
                            <a:noFill/>
                          </a:ln>
                          <a:solidFill>
                            <a:schemeClr val="bg1"/>
                          </a:solidFill>
                          <a:effectLst/>
                          <a:latin typeface="Arial" pitchFamily="34" charset="0"/>
                          <a:ea typeface="宋体" pitchFamily="2" charset="-122"/>
                        </a:rPr>
                        <a:t>2</a:t>
                      </a:r>
                      <a:endParaRPr kumimoji="0" lang="en-US" sz="2000" b="0" i="0" u="none" strike="noStrike" cap="none" normalizeH="0" baseline="0" dirty="0" smtClean="0">
                        <a:ln>
                          <a:noFill/>
                        </a:ln>
                        <a:solidFill>
                          <a:schemeClr val="bg1"/>
                        </a:solidFill>
                        <a:effectLst/>
                        <a:latin typeface="Calibri"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6666"/>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000" b="0" i="0" u="none" strike="noStrike" cap="none" normalizeH="0" baseline="0" smtClean="0">
                          <a:ln>
                            <a:noFill/>
                          </a:ln>
                          <a:solidFill>
                            <a:schemeClr val="bg1"/>
                          </a:solidFill>
                          <a:effectLst/>
                          <a:latin typeface="Arial" pitchFamily="34" charset="0"/>
                          <a:ea typeface="宋体" pitchFamily="2" charset="-122"/>
                        </a:rPr>
                        <a:t>3</a:t>
                      </a:r>
                      <a:endParaRPr kumimoji="0" lang="en-US" sz="2000" b="0" i="0" u="none" strike="noStrike" cap="none" normalizeH="0" baseline="0" smtClean="0">
                        <a:ln>
                          <a:noFill/>
                        </a:ln>
                        <a:solidFill>
                          <a:schemeClr val="bg1"/>
                        </a:solidFill>
                        <a:effectLst/>
                        <a:latin typeface="Calibri"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6666"/>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000" b="0" i="0" u="none" strike="noStrike" cap="none" normalizeH="0" baseline="0" smtClean="0">
                          <a:ln>
                            <a:noFill/>
                          </a:ln>
                          <a:solidFill>
                            <a:schemeClr val="bg1"/>
                          </a:solidFill>
                          <a:effectLst/>
                          <a:latin typeface="Arial" pitchFamily="34" charset="0"/>
                          <a:ea typeface="宋体" pitchFamily="2" charset="-122"/>
                        </a:rPr>
                        <a:t>4</a:t>
                      </a:r>
                      <a:endParaRPr kumimoji="0" lang="en-US" sz="2000" b="0" i="0" u="none" strike="noStrike" cap="none" normalizeH="0" baseline="0" smtClean="0">
                        <a:ln>
                          <a:noFill/>
                        </a:ln>
                        <a:solidFill>
                          <a:schemeClr val="bg1"/>
                        </a:solidFill>
                        <a:effectLst/>
                        <a:latin typeface="Calibri"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6666"/>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000" b="0" i="0" u="none" strike="noStrike" cap="none" normalizeH="0" baseline="0" smtClean="0">
                          <a:ln>
                            <a:noFill/>
                          </a:ln>
                          <a:solidFill>
                            <a:schemeClr val="bg1"/>
                          </a:solidFill>
                          <a:effectLst/>
                          <a:latin typeface="Arial" pitchFamily="34" charset="0"/>
                          <a:ea typeface="宋体" pitchFamily="2" charset="-122"/>
                        </a:rPr>
                        <a:t>5</a:t>
                      </a:r>
                      <a:endParaRPr kumimoji="0" lang="en-US" sz="2000" b="0" i="0" u="none" strike="noStrike" cap="none" normalizeH="0" baseline="0" smtClean="0">
                        <a:ln>
                          <a:noFill/>
                        </a:ln>
                        <a:solidFill>
                          <a:schemeClr val="bg1"/>
                        </a:solidFill>
                        <a:effectLst/>
                        <a:latin typeface="Calibri"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6666"/>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000" b="0" i="0" u="none" strike="noStrike" cap="none" normalizeH="0" baseline="0" smtClean="0">
                          <a:ln>
                            <a:noFill/>
                          </a:ln>
                          <a:solidFill>
                            <a:schemeClr val="bg1"/>
                          </a:solidFill>
                          <a:effectLst/>
                          <a:latin typeface="Arial" pitchFamily="34" charset="0"/>
                          <a:ea typeface="宋体" pitchFamily="2" charset="-122"/>
                        </a:rPr>
                        <a:t>6</a:t>
                      </a:r>
                      <a:endParaRPr kumimoji="0" lang="en-US" sz="2000" b="0" i="0" u="none" strike="noStrike" cap="none" normalizeH="0" baseline="0" smtClean="0">
                        <a:ln>
                          <a:noFill/>
                        </a:ln>
                        <a:solidFill>
                          <a:schemeClr val="bg1"/>
                        </a:solidFill>
                        <a:effectLst/>
                        <a:latin typeface="Calibri"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6666"/>
                    </a:solidFill>
                  </a:tcPr>
                </a:tc>
              </a:tr>
              <a:tr h="44450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000" b="0" i="0" u="none" strike="noStrike" cap="none" normalizeH="0" baseline="0" smtClean="0">
                          <a:ln>
                            <a:noFill/>
                          </a:ln>
                          <a:solidFill>
                            <a:schemeClr val="bg1"/>
                          </a:solidFill>
                          <a:effectLst/>
                          <a:latin typeface="Arial" pitchFamily="34" charset="0"/>
                          <a:ea typeface="宋体" pitchFamily="2" charset="-122"/>
                        </a:rPr>
                        <a:t>6</a:t>
                      </a:r>
                      <a:endParaRPr kumimoji="0" lang="en-US" sz="2000" b="0" i="0" u="none" strike="noStrike" cap="none" normalizeH="0" baseline="0" smtClean="0">
                        <a:ln>
                          <a:noFill/>
                        </a:ln>
                        <a:solidFill>
                          <a:schemeClr val="bg1"/>
                        </a:solidFill>
                        <a:effectLst/>
                        <a:latin typeface="Calibri"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6666"/>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000" b="0" i="0" u="none" strike="noStrike" cap="none" normalizeH="0" baseline="0" dirty="0" smtClean="0">
                          <a:ln>
                            <a:noFill/>
                          </a:ln>
                          <a:solidFill>
                            <a:schemeClr val="bg1"/>
                          </a:solidFill>
                          <a:effectLst/>
                          <a:latin typeface="Arial" pitchFamily="34" charset="0"/>
                          <a:ea typeface="宋体" pitchFamily="2" charset="-122"/>
                        </a:rPr>
                        <a:t>4</a:t>
                      </a:r>
                      <a:endParaRPr kumimoji="0" lang="en-US" sz="2000" b="0" i="0" u="none" strike="noStrike" cap="none" normalizeH="0" baseline="0" dirty="0" smtClean="0">
                        <a:ln>
                          <a:noFill/>
                        </a:ln>
                        <a:solidFill>
                          <a:schemeClr val="bg1"/>
                        </a:solidFill>
                        <a:effectLst/>
                        <a:latin typeface="Calibri"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6666"/>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000" b="0" i="0" u="none" strike="noStrike" cap="none" normalizeH="0" baseline="0" dirty="0" smtClean="0">
                          <a:ln>
                            <a:noFill/>
                          </a:ln>
                          <a:solidFill>
                            <a:schemeClr val="bg1"/>
                          </a:solidFill>
                          <a:effectLst/>
                          <a:latin typeface="Arial" pitchFamily="34" charset="0"/>
                          <a:ea typeface="宋体" pitchFamily="2" charset="-122"/>
                        </a:rPr>
                        <a:t>3</a:t>
                      </a:r>
                      <a:endParaRPr kumimoji="0" lang="en-US" sz="2000" b="0" i="0" u="none" strike="noStrike" cap="none" normalizeH="0" baseline="0" dirty="0" smtClean="0">
                        <a:ln>
                          <a:noFill/>
                        </a:ln>
                        <a:solidFill>
                          <a:schemeClr val="bg1"/>
                        </a:solidFill>
                        <a:effectLst/>
                        <a:latin typeface="Calibri"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6666"/>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000" b="0" i="0" u="none" strike="noStrike" cap="none" normalizeH="0" baseline="0" smtClean="0">
                          <a:ln>
                            <a:noFill/>
                          </a:ln>
                          <a:solidFill>
                            <a:schemeClr val="bg1"/>
                          </a:solidFill>
                          <a:effectLst/>
                          <a:latin typeface="Arial" pitchFamily="34" charset="0"/>
                          <a:ea typeface="宋体" pitchFamily="2" charset="-122"/>
                        </a:rPr>
                        <a:t>2</a:t>
                      </a:r>
                      <a:endParaRPr kumimoji="0" lang="en-US" sz="2000" b="0" i="0" u="none" strike="noStrike" cap="none" normalizeH="0" baseline="0" smtClean="0">
                        <a:ln>
                          <a:noFill/>
                        </a:ln>
                        <a:solidFill>
                          <a:schemeClr val="bg1"/>
                        </a:solidFill>
                        <a:effectLst/>
                        <a:latin typeface="Calibri"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6666"/>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000" b="0" i="0" u="none" strike="noStrike" cap="none" normalizeH="0" baseline="0" smtClean="0">
                          <a:ln>
                            <a:noFill/>
                          </a:ln>
                          <a:solidFill>
                            <a:schemeClr val="bg1"/>
                          </a:solidFill>
                          <a:effectLst/>
                          <a:latin typeface="Arial" pitchFamily="34" charset="0"/>
                          <a:ea typeface="宋体" pitchFamily="2" charset="-122"/>
                        </a:rPr>
                        <a:t>2</a:t>
                      </a:r>
                      <a:endParaRPr kumimoji="0" lang="en-US" sz="2000" b="0" i="0" u="none" strike="noStrike" cap="none" normalizeH="0" baseline="0" smtClean="0">
                        <a:ln>
                          <a:noFill/>
                        </a:ln>
                        <a:solidFill>
                          <a:schemeClr val="bg1"/>
                        </a:solidFill>
                        <a:effectLst/>
                        <a:latin typeface="Calibri"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6666"/>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000" b="0" i="0" u="none" strike="noStrike" cap="none" normalizeH="0" baseline="0" smtClean="0">
                          <a:ln>
                            <a:noFill/>
                          </a:ln>
                          <a:solidFill>
                            <a:schemeClr val="bg1"/>
                          </a:solidFill>
                          <a:effectLst/>
                          <a:latin typeface="Arial" pitchFamily="34" charset="0"/>
                          <a:ea typeface="宋体" pitchFamily="2" charset="-122"/>
                        </a:rPr>
                        <a:t>1</a:t>
                      </a:r>
                      <a:endParaRPr kumimoji="0" lang="en-US" sz="2000" b="0" i="0" u="none" strike="noStrike" cap="none" normalizeH="0" baseline="0" smtClean="0">
                        <a:ln>
                          <a:noFill/>
                        </a:ln>
                        <a:solidFill>
                          <a:schemeClr val="bg1"/>
                        </a:solidFill>
                        <a:effectLst/>
                        <a:latin typeface="Calibri"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6666"/>
                    </a:solidFill>
                  </a:tcPr>
                </a:tc>
              </a:tr>
              <a:tr h="44450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000" b="0" i="0" u="none" strike="noStrike" cap="none" normalizeH="0" baseline="0" smtClean="0">
                          <a:ln>
                            <a:noFill/>
                          </a:ln>
                          <a:solidFill>
                            <a:schemeClr val="bg1"/>
                          </a:solidFill>
                          <a:effectLst/>
                          <a:latin typeface="Arial" pitchFamily="34" charset="0"/>
                          <a:ea typeface="宋体" pitchFamily="2" charset="-122"/>
                        </a:rPr>
                        <a:t>1</a:t>
                      </a:r>
                      <a:endParaRPr kumimoji="0" lang="en-US" sz="2000" b="0" i="0" u="none" strike="noStrike" cap="none" normalizeH="0" baseline="0" smtClean="0">
                        <a:ln>
                          <a:noFill/>
                        </a:ln>
                        <a:solidFill>
                          <a:schemeClr val="bg1"/>
                        </a:solidFill>
                        <a:effectLst/>
                        <a:latin typeface="Calibri"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6666"/>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000" b="0" i="0" u="none" strike="noStrike" cap="none" normalizeH="0" baseline="0" smtClean="0">
                          <a:ln>
                            <a:noFill/>
                          </a:ln>
                          <a:solidFill>
                            <a:schemeClr val="bg1"/>
                          </a:solidFill>
                          <a:effectLst/>
                          <a:latin typeface="Arial" pitchFamily="34" charset="0"/>
                          <a:ea typeface="宋体" pitchFamily="2" charset="-122"/>
                        </a:rPr>
                        <a:t>6</a:t>
                      </a:r>
                      <a:endParaRPr kumimoji="0" lang="en-US" sz="2000" b="0" i="0" u="none" strike="noStrike" cap="none" normalizeH="0" baseline="0" smtClean="0">
                        <a:ln>
                          <a:noFill/>
                        </a:ln>
                        <a:solidFill>
                          <a:schemeClr val="bg1"/>
                        </a:solidFill>
                        <a:effectLst/>
                        <a:latin typeface="Calibri"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6666"/>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000" b="0" i="0" u="none" strike="noStrike" cap="none" normalizeH="0" baseline="0" dirty="0" smtClean="0">
                          <a:ln>
                            <a:noFill/>
                          </a:ln>
                          <a:solidFill>
                            <a:schemeClr val="bg1"/>
                          </a:solidFill>
                          <a:effectLst/>
                          <a:latin typeface="Arial" pitchFamily="34" charset="0"/>
                          <a:ea typeface="宋体" pitchFamily="2" charset="-122"/>
                        </a:rPr>
                        <a:t>6</a:t>
                      </a:r>
                      <a:endParaRPr kumimoji="0" lang="en-US" sz="2000" b="0" i="0" u="none" strike="noStrike" cap="none" normalizeH="0" baseline="0" dirty="0" smtClean="0">
                        <a:ln>
                          <a:noFill/>
                        </a:ln>
                        <a:solidFill>
                          <a:schemeClr val="bg1"/>
                        </a:solidFill>
                        <a:effectLst/>
                        <a:latin typeface="Calibri"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6666"/>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000" b="0" i="0" u="none" strike="noStrike" cap="none" normalizeH="0" baseline="0" dirty="0" smtClean="0">
                          <a:ln>
                            <a:noFill/>
                          </a:ln>
                          <a:solidFill>
                            <a:schemeClr val="bg1"/>
                          </a:solidFill>
                          <a:effectLst/>
                          <a:latin typeface="Arial" pitchFamily="34" charset="0"/>
                          <a:ea typeface="宋体" pitchFamily="2" charset="-122"/>
                        </a:rPr>
                        <a:t>4</a:t>
                      </a:r>
                      <a:endParaRPr kumimoji="0" lang="en-US" sz="2000" b="0" i="0" u="none" strike="noStrike" cap="none" normalizeH="0" baseline="0" dirty="0" smtClean="0">
                        <a:ln>
                          <a:noFill/>
                        </a:ln>
                        <a:solidFill>
                          <a:schemeClr val="bg1"/>
                        </a:solidFill>
                        <a:effectLst/>
                        <a:latin typeface="Calibri"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6666"/>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000" b="0" i="0" u="none" strike="noStrike" cap="none" normalizeH="0" baseline="0" smtClean="0">
                          <a:ln>
                            <a:noFill/>
                          </a:ln>
                          <a:solidFill>
                            <a:schemeClr val="bg1"/>
                          </a:solidFill>
                          <a:effectLst/>
                          <a:latin typeface="Arial" pitchFamily="34" charset="0"/>
                          <a:ea typeface="宋体" pitchFamily="2" charset="-122"/>
                        </a:rPr>
                        <a:t>6</a:t>
                      </a:r>
                      <a:endParaRPr kumimoji="0" lang="en-US" sz="2000" b="0" i="0" u="none" strike="noStrike" cap="none" normalizeH="0" baseline="0" smtClean="0">
                        <a:ln>
                          <a:noFill/>
                        </a:ln>
                        <a:solidFill>
                          <a:schemeClr val="bg1"/>
                        </a:solidFill>
                        <a:effectLst/>
                        <a:latin typeface="Calibri"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6666"/>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000" b="0" i="0" u="none" strike="noStrike" cap="none" normalizeH="0" baseline="0" smtClean="0">
                          <a:ln>
                            <a:noFill/>
                          </a:ln>
                          <a:solidFill>
                            <a:schemeClr val="bg1"/>
                          </a:solidFill>
                          <a:effectLst/>
                          <a:latin typeface="Arial" pitchFamily="34" charset="0"/>
                          <a:ea typeface="宋体" pitchFamily="2" charset="-122"/>
                        </a:rPr>
                        <a:t>6</a:t>
                      </a:r>
                      <a:endParaRPr kumimoji="0" lang="en-US" sz="2000" b="0" i="0" u="none" strike="noStrike" cap="none" normalizeH="0" baseline="0" smtClean="0">
                        <a:ln>
                          <a:noFill/>
                        </a:ln>
                        <a:solidFill>
                          <a:schemeClr val="bg1"/>
                        </a:solidFill>
                        <a:effectLst/>
                        <a:latin typeface="Calibri"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6666"/>
                    </a:solidFill>
                  </a:tcPr>
                </a:tc>
              </a:tr>
              <a:tr h="44450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000" b="0" i="0" u="none" strike="noStrike" cap="none" normalizeH="0" baseline="0" smtClean="0">
                          <a:ln>
                            <a:noFill/>
                          </a:ln>
                          <a:solidFill>
                            <a:schemeClr val="bg1"/>
                          </a:solidFill>
                          <a:effectLst/>
                          <a:latin typeface="Arial" pitchFamily="34" charset="0"/>
                          <a:ea typeface="宋体" pitchFamily="2" charset="-122"/>
                        </a:rPr>
                        <a:t>3</a:t>
                      </a:r>
                      <a:endParaRPr kumimoji="0" lang="en-US" sz="2000" b="0" i="0" u="none" strike="noStrike" cap="none" normalizeH="0" baseline="0" smtClean="0">
                        <a:ln>
                          <a:noFill/>
                        </a:ln>
                        <a:solidFill>
                          <a:schemeClr val="bg1"/>
                        </a:solidFill>
                        <a:effectLst/>
                        <a:latin typeface="Calibri"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6666"/>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000" b="0" i="0" u="none" strike="noStrike" cap="none" normalizeH="0" baseline="0" smtClean="0">
                          <a:ln>
                            <a:noFill/>
                          </a:ln>
                          <a:solidFill>
                            <a:schemeClr val="bg1"/>
                          </a:solidFill>
                          <a:effectLst/>
                          <a:latin typeface="Arial" pitchFamily="34" charset="0"/>
                          <a:ea typeface="宋体" pitchFamily="2" charset="-122"/>
                        </a:rPr>
                        <a:t>4</a:t>
                      </a:r>
                      <a:endParaRPr kumimoji="0" lang="en-US" sz="2000" b="0" i="0" u="none" strike="noStrike" cap="none" normalizeH="0" baseline="0" smtClean="0">
                        <a:ln>
                          <a:noFill/>
                        </a:ln>
                        <a:solidFill>
                          <a:schemeClr val="bg1"/>
                        </a:solidFill>
                        <a:effectLst/>
                        <a:latin typeface="Calibri"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6666"/>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000" b="0" i="0" u="none" strike="noStrike" cap="none" normalizeH="0" baseline="0" smtClean="0">
                          <a:ln>
                            <a:noFill/>
                          </a:ln>
                          <a:solidFill>
                            <a:schemeClr val="bg1"/>
                          </a:solidFill>
                          <a:effectLst/>
                          <a:latin typeface="Arial" pitchFamily="34" charset="0"/>
                          <a:ea typeface="宋体" pitchFamily="2" charset="-122"/>
                        </a:rPr>
                        <a:t>5</a:t>
                      </a:r>
                      <a:endParaRPr kumimoji="0" lang="en-US" sz="2000" b="0" i="0" u="none" strike="noStrike" cap="none" normalizeH="0" baseline="0" smtClean="0">
                        <a:ln>
                          <a:noFill/>
                        </a:ln>
                        <a:solidFill>
                          <a:schemeClr val="bg1"/>
                        </a:solidFill>
                        <a:effectLst/>
                        <a:latin typeface="Calibri"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6666"/>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000" b="0" i="0" u="none" strike="noStrike" cap="none" normalizeH="0" baseline="0" dirty="0" smtClean="0">
                          <a:ln>
                            <a:noFill/>
                          </a:ln>
                          <a:solidFill>
                            <a:schemeClr val="bg1"/>
                          </a:solidFill>
                          <a:effectLst/>
                          <a:latin typeface="Arial" pitchFamily="34" charset="0"/>
                          <a:ea typeface="宋体" pitchFamily="2" charset="-122"/>
                        </a:rPr>
                        <a:t>6</a:t>
                      </a:r>
                      <a:endParaRPr kumimoji="0" lang="en-US" sz="2000" b="0" i="0" u="none" strike="noStrike" cap="none" normalizeH="0" baseline="0" dirty="0" smtClean="0">
                        <a:ln>
                          <a:noFill/>
                        </a:ln>
                        <a:solidFill>
                          <a:schemeClr val="bg1"/>
                        </a:solidFill>
                        <a:effectLst/>
                        <a:latin typeface="Calibri"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6666"/>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000" b="0" i="0" u="none" strike="noStrike" cap="none" normalizeH="0" baseline="0" dirty="0" smtClean="0">
                          <a:ln>
                            <a:noFill/>
                          </a:ln>
                          <a:solidFill>
                            <a:schemeClr val="bg1"/>
                          </a:solidFill>
                          <a:effectLst/>
                          <a:latin typeface="Arial" pitchFamily="34" charset="0"/>
                          <a:ea typeface="宋体" pitchFamily="2" charset="-122"/>
                        </a:rPr>
                        <a:t>6</a:t>
                      </a:r>
                      <a:endParaRPr kumimoji="0" lang="en-US" sz="2000" b="0" i="0" u="none" strike="noStrike" cap="none" normalizeH="0" baseline="0" dirty="0" smtClean="0">
                        <a:ln>
                          <a:noFill/>
                        </a:ln>
                        <a:solidFill>
                          <a:schemeClr val="bg1"/>
                        </a:solidFill>
                        <a:effectLst/>
                        <a:latin typeface="Calibri"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6666"/>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000" b="0" i="0" u="none" strike="noStrike" cap="none" normalizeH="0" baseline="0" smtClean="0">
                          <a:ln>
                            <a:noFill/>
                          </a:ln>
                          <a:solidFill>
                            <a:schemeClr val="bg1"/>
                          </a:solidFill>
                          <a:effectLst/>
                          <a:latin typeface="Arial" pitchFamily="34" charset="0"/>
                          <a:ea typeface="宋体" pitchFamily="2" charset="-122"/>
                        </a:rPr>
                        <a:t>6</a:t>
                      </a:r>
                      <a:endParaRPr kumimoji="0" lang="en-US" sz="2000" b="0" i="0" u="none" strike="noStrike" cap="none" normalizeH="0" baseline="0" smtClean="0">
                        <a:ln>
                          <a:noFill/>
                        </a:ln>
                        <a:solidFill>
                          <a:schemeClr val="bg1"/>
                        </a:solidFill>
                        <a:effectLst/>
                        <a:latin typeface="Calibri"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6666"/>
                    </a:solidFill>
                  </a:tcPr>
                </a:tc>
              </a:tr>
              <a:tr h="44450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000" b="0" i="0" u="none" strike="noStrike" cap="none" normalizeH="0" baseline="0" smtClean="0">
                          <a:ln>
                            <a:noFill/>
                          </a:ln>
                          <a:solidFill>
                            <a:schemeClr val="bg1"/>
                          </a:solidFill>
                          <a:effectLst/>
                          <a:latin typeface="Arial" pitchFamily="34" charset="0"/>
                          <a:ea typeface="宋体" pitchFamily="2" charset="-122"/>
                        </a:rPr>
                        <a:t>1</a:t>
                      </a:r>
                      <a:endParaRPr kumimoji="0" lang="en-US" sz="2000" b="0" i="0" u="none" strike="noStrike" cap="none" normalizeH="0" baseline="0" smtClean="0">
                        <a:ln>
                          <a:noFill/>
                        </a:ln>
                        <a:solidFill>
                          <a:schemeClr val="bg1"/>
                        </a:solidFill>
                        <a:effectLst/>
                        <a:latin typeface="Calibri"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6666"/>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000" b="0" i="0" u="none" strike="noStrike" cap="none" normalizeH="0" baseline="0" smtClean="0">
                          <a:ln>
                            <a:noFill/>
                          </a:ln>
                          <a:solidFill>
                            <a:schemeClr val="bg1"/>
                          </a:solidFill>
                          <a:effectLst/>
                          <a:latin typeface="Arial" pitchFamily="34" charset="0"/>
                          <a:ea typeface="宋体" pitchFamily="2" charset="-122"/>
                        </a:rPr>
                        <a:t>4</a:t>
                      </a:r>
                      <a:endParaRPr kumimoji="0" lang="en-US" sz="2000" b="0" i="0" u="none" strike="noStrike" cap="none" normalizeH="0" baseline="0" smtClean="0">
                        <a:ln>
                          <a:noFill/>
                        </a:ln>
                        <a:solidFill>
                          <a:schemeClr val="bg1"/>
                        </a:solidFill>
                        <a:effectLst/>
                        <a:latin typeface="Calibri"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6666"/>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000" b="0" i="0" u="none" strike="noStrike" cap="none" normalizeH="0" baseline="0" smtClean="0">
                          <a:ln>
                            <a:noFill/>
                          </a:ln>
                          <a:solidFill>
                            <a:schemeClr val="bg1"/>
                          </a:solidFill>
                          <a:effectLst/>
                          <a:latin typeface="Arial" pitchFamily="34" charset="0"/>
                          <a:ea typeface="宋体" pitchFamily="2" charset="-122"/>
                        </a:rPr>
                        <a:t>6</a:t>
                      </a:r>
                      <a:endParaRPr kumimoji="0" lang="en-US" sz="2000" b="0" i="0" u="none" strike="noStrike" cap="none" normalizeH="0" baseline="0" smtClean="0">
                        <a:ln>
                          <a:noFill/>
                        </a:ln>
                        <a:solidFill>
                          <a:schemeClr val="bg1"/>
                        </a:solidFill>
                        <a:effectLst/>
                        <a:latin typeface="Calibri"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6666"/>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000" b="0" i="0" u="none" strike="noStrike" cap="none" normalizeH="0" baseline="0" smtClean="0">
                          <a:ln>
                            <a:noFill/>
                          </a:ln>
                          <a:solidFill>
                            <a:schemeClr val="bg1"/>
                          </a:solidFill>
                          <a:effectLst/>
                          <a:latin typeface="Arial" pitchFamily="34" charset="0"/>
                          <a:ea typeface="宋体" pitchFamily="2" charset="-122"/>
                        </a:rPr>
                        <a:t>6</a:t>
                      </a:r>
                      <a:endParaRPr kumimoji="0" lang="en-US" sz="2000" b="0" i="0" u="none" strike="noStrike" cap="none" normalizeH="0" baseline="0" smtClean="0">
                        <a:ln>
                          <a:noFill/>
                        </a:ln>
                        <a:solidFill>
                          <a:schemeClr val="bg1"/>
                        </a:solidFill>
                        <a:effectLst/>
                        <a:latin typeface="Calibri"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6666"/>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000" b="0" i="0" u="none" strike="noStrike" cap="none" normalizeH="0" baseline="0" dirty="0" smtClean="0">
                          <a:ln>
                            <a:noFill/>
                          </a:ln>
                          <a:solidFill>
                            <a:schemeClr val="bg1"/>
                          </a:solidFill>
                          <a:effectLst/>
                          <a:latin typeface="Arial" pitchFamily="34" charset="0"/>
                          <a:ea typeface="宋体" pitchFamily="2" charset="-122"/>
                        </a:rPr>
                        <a:t>2</a:t>
                      </a:r>
                      <a:endParaRPr kumimoji="0" lang="en-US" sz="2000" b="0" i="0" u="none" strike="noStrike" cap="none" normalizeH="0" baseline="0" dirty="0" smtClean="0">
                        <a:ln>
                          <a:noFill/>
                        </a:ln>
                        <a:solidFill>
                          <a:schemeClr val="bg1"/>
                        </a:solidFill>
                        <a:effectLst/>
                        <a:latin typeface="Calibri"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6666"/>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000" b="0" i="0" u="none" strike="noStrike" cap="none" normalizeH="0" baseline="0" dirty="0" smtClean="0">
                          <a:ln>
                            <a:noFill/>
                          </a:ln>
                          <a:solidFill>
                            <a:schemeClr val="bg1"/>
                          </a:solidFill>
                          <a:effectLst/>
                          <a:latin typeface="Arial" pitchFamily="34" charset="0"/>
                          <a:ea typeface="宋体" pitchFamily="2" charset="-122"/>
                        </a:rPr>
                        <a:t>3</a:t>
                      </a:r>
                      <a:endParaRPr kumimoji="0" lang="en-US" sz="2000" b="0" i="0" u="none" strike="noStrike" cap="none" normalizeH="0" baseline="0" dirty="0" smtClean="0">
                        <a:ln>
                          <a:noFill/>
                        </a:ln>
                        <a:solidFill>
                          <a:schemeClr val="bg1"/>
                        </a:solidFill>
                        <a:effectLst/>
                        <a:latin typeface="Calibri"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6666"/>
                    </a:solidFill>
                  </a:tcPr>
                </a:tc>
              </a:tr>
              <a:tr h="44450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000" b="0" i="0" u="none" strike="noStrike" cap="none" normalizeH="0" baseline="0" smtClean="0">
                          <a:ln>
                            <a:noFill/>
                          </a:ln>
                          <a:solidFill>
                            <a:schemeClr val="bg1"/>
                          </a:solidFill>
                          <a:effectLst/>
                          <a:latin typeface="Arial" pitchFamily="34" charset="0"/>
                          <a:ea typeface="宋体" pitchFamily="2" charset="-122"/>
                        </a:rPr>
                        <a:t>1</a:t>
                      </a:r>
                      <a:endParaRPr kumimoji="0" lang="en-US" sz="2000" b="0" i="0" u="none" strike="noStrike" cap="none" normalizeH="0" baseline="0" smtClean="0">
                        <a:ln>
                          <a:noFill/>
                        </a:ln>
                        <a:solidFill>
                          <a:schemeClr val="bg1"/>
                        </a:solidFill>
                        <a:effectLst/>
                        <a:latin typeface="Calibri"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6666"/>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000" b="0" i="0" u="none" strike="noStrike" cap="none" normalizeH="0" baseline="0" smtClean="0">
                          <a:ln>
                            <a:noFill/>
                          </a:ln>
                          <a:solidFill>
                            <a:schemeClr val="bg1"/>
                          </a:solidFill>
                          <a:effectLst/>
                          <a:latin typeface="Arial" pitchFamily="34" charset="0"/>
                          <a:ea typeface="宋体" pitchFamily="2" charset="-122"/>
                        </a:rPr>
                        <a:t>3</a:t>
                      </a:r>
                      <a:endParaRPr kumimoji="0" lang="en-US" sz="2000" b="0" i="0" u="none" strike="noStrike" cap="none" normalizeH="0" baseline="0" smtClean="0">
                        <a:ln>
                          <a:noFill/>
                        </a:ln>
                        <a:solidFill>
                          <a:schemeClr val="bg1"/>
                        </a:solidFill>
                        <a:effectLst/>
                        <a:latin typeface="Calibri"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6666"/>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000" b="0" i="0" u="none" strike="noStrike" cap="none" normalizeH="0" baseline="0" smtClean="0">
                          <a:ln>
                            <a:noFill/>
                          </a:ln>
                          <a:solidFill>
                            <a:schemeClr val="bg1"/>
                          </a:solidFill>
                          <a:effectLst/>
                          <a:latin typeface="Arial" pitchFamily="34" charset="0"/>
                          <a:ea typeface="宋体" pitchFamily="2" charset="-122"/>
                        </a:rPr>
                        <a:t>6</a:t>
                      </a:r>
                      <a:endParaRPr kumimoji="0" lang="en-US" sz="2000" b="0" i="0" u="none" strike="noStrike" cap="none" normalizeH="0" baseline="0" smtClean="0">
                        <a:ln>
                          <a:noFill/>
                        </a:ln>
                        <a:solidFill>
                          <a:schemeClr val="bg1"/>
                        </a:solidFill>
                        <a:effectLst/>
                        <a:latin typeface="Calibri"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6666"/>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000" b="0" i="0" u="none" strike="noStrike" cap="none" normalizeH="0" baseline="0" smtClean="0">
                          <a:ln>
                            <a:noFill/>
                          </a:ln>
                          <a:solidFill>
                            <a:schemeClr val="bg1"/>
                          </a:solidFill>
                          <a:effectLst/>
                          <a:latin typeface="Arial" pitchFamily="34" charset="0"/>
                          <a:ea typeface="宋体" pitchFamily="2" charset="-122"/>
                        </a:rPr>
                        <a:t>4</a:t>
                      </a:r>
                      <a:endParaRPr kumimoji="0" lang="en-US" sz="2000" b="0" i="0" u="none" strike="noStrike" cap="none" normalizeH="0" baseline="0" smtClean="0">
                        <a:ln>
                          <a:noFill/>
                        </a:ln>
                        <a:solidFill>
                          <a:schemeClr val="bg1"/>
                        </a:solidFill>
                        <a:effectLst/>
                        <a:latin typeface="Calibri"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6666"/>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000" b="0" i="0" u="none" strike="noStrike" cap="none" normalizeH="0" baseline="0" smtClean="0">
                          <a:ln>
                            <a:noFill/>
                          </a:ln>
                          <a:solidFill>
                            <a:schemeClr val="bg1"/>
                          </a:solidFill>
                          <a:effectLst/>
                          <a:latin typeface="Arial" pitchFamily="34" charset="0"/>
                          <a:ea typeface="宋体" pitchFamily="2" charset="-122"/>
                        </a:rPr>
                        <a:t>6</a:t>
                      </a:r>
                      <a:endParaRPr kumimoji="0" lang="en-US" sz="2000" b="0" i="0" u="none" strike="noStrike" cap="none" normalizeH="0" baseline="0" smtClean="0">
                        <a:ln>
                          <a:noFill/>
                        </a:ln>
                        <a:solidFill>
                          <a:schemeClr val="bg1"/>
                        </a:solidFill>
                        <a:effectLst/>
                        <a:latin typeface="Calibri"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6666"/>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000" b="0" i="0" u="none" strike="noStrike" cap="none" normalizeH="0" baseline="0" dirty="0" smtClean="0">
                          <a:ln>
                            <a:noFill/>
                          </a:ln>
                          <a:solidFill>
                            <a:schemeClr val="bg1"/>
                          </a:solidFill>
                          <a:effectLst/>
                          <a:latin typeface="Arial" pitchFamily="34" charset="0"/>
                          <a:ea typeface="宋体" pitchFamily="2" charset="-122"/>
                        </a:rPr>
                        <a:t>6</a:t>
                      </a:r>
                      <a:endParaRPr kumimoji="0" lang="en-US" sz="2000" b="0" i="0" u="none" strike="noStrike" cap="none" normalizeH="0" baseline="0" dirty="0" smtClean="0">
                        <a:ln>
                          <a:noFill/>
                        </a:ln>
                        <a:solidFill>
                          <a:schemeClr val="bg1"/>
                        </a:solidFill>
                        <a:effectLst/>
                        <a:latin typeface="Calibri"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6666"/>
                    </a:solidFill>
                  </a:tcPr>
                </a:tc>
              </a:tr>
            </a:tbl>
          </a:graphicData>
        </a:graphic>
      </p:graphicFrame>
      <p:sp>
        <p:nvSpPr>
          <p:cNvPr id="29751" name="AutoShape 895"/>
          <p:cNvSpPr>
            <a:spLocks/>
          </p:cNvSpPr>
          <p:nvPr/>
        </p:nvSpPr>
        <p:spPr bwMode="auto">
          <a:xfrm>
            <a:off x="3924300" y="2708275"/>
            <a:ext cx="762000" cy="533400"/>
          </a:xfrm>
          <a:custGeom>
            <a:avLst/>
            <a:gdLst>
              <a:gd name="T0" fmla="*/ 21600 w 21600"/>
              <a:gd name="T1" fmla="*/ 6079 h 21600"/>
              <a:gd name="T2" fmla="*/ 15126 w 21600"/>
              <a:gd name="T3" fmla="*/ 0 h 21600"/>
              <a:gd name="T4" fmla="*/ 15126 w 21600"/>
              <a:gd name="T5" fmla="*/ 2912 h 21600"/>
              <a:gd name="T6" fmla="*/ 12427 w 21600"/>
              <a:gd name="T7" fmla="*/ 2912 h 21600"/>
              <a:gd name="T8" fmla="*/ 0 w 21600"/>
              <a:gd name="T9" fmla="*/ 12158 h 21600"/>
              <a:gd name="T10" fmla="*/ 0 w 21600"/>
              <a:gd name="T11" fmla="*/ 21600 h 21600"/>
              <a:gd name="T12" fmla="*/ 6474 w 21600"/>
              <a:gd name="T13" fmla="*/ 21600 h 21600"/>
              <a:gd name="T14" fmla="*/ 6474 w 21600"/>
              <a:gd name="T15" fmla="*/ 12158 h 21600"/>
              <a:gd name="T16" fmla="*/ 12427 w 21600"/>
              <a:gd name="T17" fmla="*/ 9246 h 21600"/>
              <a:gd name="T18" fmla="*/ 15126 w 21600"/>
              <a:gd name="T19" fmla="*/ 9246 h 21600"/>
              <a:gd name="T20" fmla="*/ 15126 w 21600"/>
              <a:gd name="T21" fmla="*/ 12158 h 216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12427 w 21600"/>
              <a:gd name="T34" fmla="*/ 2912 h 21600"/>
              <a:gd name="T35" fmla="*/ 18227 w 21600"/>
              <a:gd name="T36" fmla="*/ 9246 h 2160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rgbClr val="660066"/>
          </a:solidFill>
          <a:ln w="9525" cmpd="sng">
            <a:solidFill>
              <a:srgbClr val="C86464"/>
            </a:solidFill>
            <a:round/>
            <a:headEnd/>
            <a:tailEnd/>
          </a:ln>
        </p:spPr>
        <p:txBody>
          <a:bodyPr wrap="none" anchor="ctr"/>
          <a:lstStyle/>
          <a:p>
            <a:pPr>
              <a:defRPr/>
            </a:pPr>
            <a:endParaRPr lang="zh-CN" altLang="en-US">
              <a:latin typeface="+mn-ea"/>
              <a:ea typeface="+mn-ea"/>
            </a:endParaRPr>
          </a:p>
        </p:txBody>
      </p:sp>
      <p:sp>
        <p:nvSpPr>
          <p:cNvPr id="29752" name="Line 896"/>
          <p:cNvSpPr>
            <a:spLocks noChangeShapeType="1"/>
          </p:cNvSpPr>
          <p:nvPr/>
        </p:nvSpPr>
        <p:spPr bwMode="auto">
          <a:xfrm>
            <a:off x="4954588" y="5580063"/>
            <a:ext cx="3733800" cy="0"/>
          </a:xfrm>
          <a:prstGeom prst="line">
            <a:avLst/>
          </a:prstGeom>
          <a:noFill/>
          <a:ln w="9525">
            <a:solidFill>
              <a:schemeClr val="tx1"/>
            </a:solidFill>
            <a:round/>
            <a:headEnd/>
            <a:tailEnd type="triangle" w="med" len="med"/>
          </a:ln>
        </p:spPr>
        <p:txBody>
          <a:bodyPr wrap="none"/>
          <a:lstStyle/>
          <a:p>
            <a:pPr>
              <a:defRPr/>
            </a:pPr>
            <a:endParaRPr lang="zh-CN" altLang="en-US">
              <a:latin typeface="+mn-ea"/>
              <a:ea typeface="+mn-ea"/>
            </a:endParaRPr>
          </a:p>
        </p:txBody>
      </p:sp>
      <p:sp>
        <p:nvSpPr>
          <p:cNvPr id="29753" name="Line 897"/>
          <p:cNvSpPr>
            <a:spLocks noChangeShapeType="1"/>
          </p:cNvSpPr>
          <p:nvPr/>
        </p:nvSpPr>
        <p:spPr bwMode="auto">
          <a:xfrm flipV="1">
            <a:off x="4878388" y="3903663"/>
            <a:ext cx="0" cy="1676400"/>
          </a:xfrm>
          <a:prstGeom prst="line">
            <a:avLst/>
          </a:prstGeom>
          <a:noFill/>
          <a:ln w="9525">
            <a:solidFill>
              <a:schemeClr val="tx1"/>
            </a:solidFill>
            <a:round/>
            <a:headEnd/>
            <a:tailEnd type="triangle" w="med" len="med"/>
          </a:ln>
        </p:spPr>
        <p:txBody>
          <a:bodyPr wrap="none"/>
          <a:lstStyle/>
          <a:p>
            <a:pPr>
              <a:defRPr/>
            </a:pPr>
            <a:endParaRPr lang="zh-CN" altLang="en-US">
              <a:latin typeface="+mn-ea"/>
              <a:ea typeface="+mn-ea"/>
            </a:endParaRPr>
          </a:p>
        </p:txBody>
      </p:sp>
      <p:grpSp>
        <p:nvGrpSpPr>
          <p:cNvPr id="2" name="Group 58"/>
          <p:cNvGrpSpPr>
            <a:grpSpLocks/>
          </p:cNvGrpSpPr>
          <p:nvPr/>
        </p:nvGrpSpPr>
        <p:grpSpPr bwMode="auto">
          <a:xfrm>
            <a:off x="4878388" y="5199063"/>
            <a:ext cx="457200" cy="381000"/>
            <a:chOff x="0" y="0"/>
            <a:chExt cx="288" cy="240"/>
          </a:xfrm>
        </p:grpSpPr>
        <p:sp>
          <p:nvSpPr>
            <p:cNvPr id="4198" name="Line 899"/>
            <p:cNvSpPr>
              <a:spLocks noChangeShapeType="1"/>
            </p:cNvSpPr>
            <p:nvPr/>
          </p:nvSpPr>
          <p:spPr bwMode="auto">
            <a:xfrm flipV="1">
              <a:off x="288" y="192"/>
              <a:ext cx="0" cy="48"/>
            </a:xfrm>
            <a:prstGeom prst="line">
              <a:avLst/>
            </a:prstGeom>
            <a:noFill/>
            <a:ln w="9525">
              <a:solidFill>
                <a:schemeClr val="tx1"/>
              </a:solidFill>
              <a:round/>
              <a:headEnd/>
              <a:tailEnd/>
            </a:ln>
          </p:spPr>
          <p:txBody>
            <a:bodyPr wrap="none"/>
            <a:lstStyle/>
            <a:p>
              <a:pPr>
                <a:defRPr/>
              </a:pPr>
              <a:endParaRPr lang="zh-CN" altLang="en-US">
                <a:latin typeface="+mn-ea"/>
                <a:ea typeface="+mn-ea"/>
              </a:endParaRPr>
            </a:p>
          </p:txBody>
        </p:sp>
        <p:sp>
          <p:nvSpPr>
            <p:cNvPr id="4199" name="Rectangle 905"/>
            <p:cNvSpPr>
              <a:spLocks noChangeArrowheads="1"/>
            </p:cNvSpPr>
            <p:nvPr/>
          </p:nvSpPr>
          <p:spPr bwMode="auto">
            <a:xfrm>
              <a:off x="0" y="192"/>
              <a:ext cx="288" cy="48"/>
            </a:xfrm>
            <a:prstGeom prst="rect">
              <a:avLst/>
            </a:prstGeom>
            <a:solidFill>
              <a:srgbClr val="3366FF"/>
            </a:solidFill>
            <a:ln w="9525">
              <a:solidFill>
                <a:schemeClr val="tx1"/>
              </a:solidFill>
              <a:miter lim="800000"/>
              <a:headEnd/>
              <a:tailEnd/>
            </a:ln>
          </p:spPr>
          <p:txBody>
            <a:bodyPr wrap="none" anchor="ctr"/>
            <a:lstStyle/>
            <a:p>
              <a:pPr>
                <a:defRPr/>
              </a:pPr>
              <a:endParaRPr lang="zh-CN" altLang="en-US">
                <a:latin typeface="+mn-ea"/>
                <a:ea typeface="+mn-ea"/>
              </a:endParaRPr>
            </a:p>
          </p:txBody>
        </p:sp>
        <p:sp>
          <p:nvSpPr>
            <p:cNvPr id="4200" name="Rectangle 908"/>
            <p:cNvSpPr>
              <a:spLocks noChangeArrowheads="1"/>
            </p:cNvSpPr>
            <p:nvPr/>
          </p:nvSpPr>
          <p:spPr bwMode="auto">
            <a:xfrm>
              <a:off x="0" y="144"/>
              <a:ext cx="288" cy="48"/>
            </a:xfrm>
            <a:prstGeom prst="rect">
              <a:avLst/>
            </a:prstGeom>
            <a:solidFill>
              <a:srgbClr val="3366FF"/>
            </a:solidFill>
            <a:ln w="9525">
              <a:solidFill>
                <a:schemeClr val="tx1"/>
              </a:solidFill>
              <a:miter lim="800000"/>
              <a:headEnd/>
              <a:tailEnd/>
            </a:ln>
          </p:spPr>
          <p:txBody>
            <a:bodyPr wrap="none" anchor="ctr"/>
            <a:lstStyle/>
            <a:p>
              <a:pPr>
                <a:defRPr/>
              </a:pPr>
              <a:endParaRPr lang="zh-CN" altLang="en-US">
                <a:latin typeface="+mn-ea"/>
                <a:ea typeface="+mn-ea"/>
              </a:endParaRPr>
            </a:p>
          </p:txBody>
        </p:sp>
        <p:sp>
          <p:nvSpPr>
            <p:cNvPr id="4201" name="Rectangle 909"/>
            <p:cNvSpPr>
              <a:spLocks noChangeArrowheads="1"/>
            </p:cNvSpPr>
            <p:nvPr/>
          </p:nvSpPr>
          <p:spPr bwMode="auto">
            <a:xfrm>
              <a:off x="0" y="96"/>
              <a:ext cx="288" cy="48"/>
            </a:xfrm>
            <a:prstGeom prst="rect">
              <a:avLst/>
            </a:prstGeom>
            <a:solidFill>
              <a:srgbClr val="3366FF"/>
            </a:solidFill>
            <a:ln w="9525">
              <a:solidFill>
                <a:schemeClr val="tx1"/>
              </a:solidFill>
              <a:miter lim="800000"/>
              <a:headEnd/>
              <a:tailEnd/>
            </a:ln>
          </p:spPr>
          <p:txBody>
            <a:bodyPr wrap="none" anchor="ctr"/>
            <a:lstStyle/>
            <a:p>
              <a:pPr>
                <a:defRPr/>
              </a:pPr>
              <a:endParaRPr lang="zh-CN" altLang="en-US">
                <a:latin typeface="+mn-ea"/>
                <a:ea typeface="+mn-ea"/>
              </a:endParaRPr>
            </a:p>
          </p:txBody>
        </p:sp>
        <p:sp>
          <p:nvSpPr>
            <p:cNvPr id="4202" name="Rectangle 910"/>
            <p:cNvSpPr>
              <a:spLocks noChangeArrowheads="1"/>
            </p:cNvSpPr>
            <p:nvPr/>
          </p:nvSpPr>
          <p:spPr bwMode="auto">
            <a:xfrm>
              <a:off x="0" y="48"/>
              <a:ext cx="288" cy="48"/>
            </a:xfrm>
            <a:prstGeom prst="rect">
              <a:avLst/>
            </a:prstGeom>
            <a:solidFill>
              <a:srgbClr val="3366FF"/>
            </a:solidFill>
            <a:ln w="9525">
              <a:solidFill>
                <a:schemeClr val="tx1"/>
              </a:solidFill>
              <a:miter lim="800000"/>
              <a:headEnd/>
              <a:tailEnd/>
            </a:ln>
          </p:spPr>
          <p:txBody>
            <a:bodyPr wrap="none" anchor="ctr"/>
            <a:lstStyle/>
            <a:p>
              <a:pPr>
                <a:defRPr/>
              </a:pPr>
              <a:endParaRPr lang="zh-CN" altLang="en-US">
                <a:latin typeface="+mn-ea"/>
                <a:ea typeface="+mn-ea"/>
              </a:endParaRPr>
            </a:p>
          </p:txBody>
        </p:sp>
        <p:sp>
          <p:nvSpPr>
            <p:cNvPr id="4203" name="Rectangle 911"/>
            <p:cNvSpPr>
              <a:spLocks noChangeArrowheads="1"/>
            </p:cNvSpPr>
            <p:nvPr/>
          </p:nvSpPr>
          <p:spPr bwMode="auto">
            <a:xfrm>
              <a:off x="0" y="0"/>
              <a:ext cx="288" cy="48"/>
            </a:xfrm>
            <a:prstGeom prst="rect">
              <a:avLst/>
            </a:prstGeom>
            <a:solidFill>
              <a:srgbClr val="3366FF"/>
            </a:solidFill>
            <a:ln w="9525">
              <a:solidFill>
                <a:schemeClr val="tx1"/>
              </a:solidFill>
              <a:miter lim="800000"/>
              <a:headEnd/>
              <a:tailEnd/>
            </a:ln>
          </p:spPr>
          <p:txBody>
            <a:bodyPr wrap="none" anchor="ctr"/>
            <a:lstStyle/>
            <a:p>
              <a:pPr>
                <a:defRPr/>
              </a:pPr>
              <a:endParaRPr lang="zh-CN" altLang="en-US">
                <a:latin typeface="+mn-ea"/>
                <a:ea typeface="+mn-ea"/>
              </a:endParaRPr>
            </a:p>
          </p:txBody>
        </p:sp>
      </p:grpSp>
      <p:grpSp>
        <p:nvGrpSpPr>
          <p:cNvPr id="3" name="Group 65"/>
          <p:cNvGrpSpPr>
            <a:grpSpLocks/>
          </p:cNvGrpSpPr>
          <p:nvPr/>
        </p:nvGrpSpPr>
        <p:grpSpPr bwMode="auto">
          <a:xfrm>
            <a:off x="5335588" y="5275263"/>
            <a:ext cx="457200" cy="304800"/>
            <a:chOff x="0" y="0"/>
            <a:chExt cx="288" cy="192"/>
          </a:xfrm>
        </p:grpSpPr>
        <p:sp>
          <p:nvSpPr>
            <p:cNvPr id="4193" name="Line 900"/>
            <p:cNvSpPr>
              <a:spLocks noChangeShapeType="1"/>
            </p:cNvSpPr>
            <p:nvPr/>
          </p:nvSpPr>
          <p:spPr bwMode="auto">
            <a:xfrm flipV="1">
              <a:off x="240" y="144"/>
              <a:ext cx="0" cy="48"/>
            </a:xfrm>
            <a:prstGeom prst="line">
              <a:avLst/>
            </a:prstGeom>
            <a:noFill/>
            <a:ln w="9525">
              <a:solidFill>
                <a:schemeClr val="tx1"/>
              </a:solidFill>
              <a:round/>
              <a:headEnd/>
              <a:tailEnd/>
            </a:ln>
          </p:spPr>
          <p:txBody>
            <a:bodyPr wrap="none"/>
            <a:lstStyle/>
            <a:p>
              <a:pPr>
                <a:defRPr/>
              </a:pPr>
              <a:endParaRPr lang="zh-CN" altLang="en-US">
                <a:latin typeface="+mn-ea"/>
                <a:ea typeface="+mn-ea"/>
              </a:endParaRPr>
            </a:p>
          </p:txBody>
        </p:sp>
        <p:sp>
          <p:nvSpPr>
            <p:cNvPr id="4194" name="Rectangle 912"/>
            <p:cNvSpPr>
              <a:spLocks noChangeArrowheads="1"/>
            </p:cNvSpPr>
            <p:nvPr/>
          </p:nvSpPr>
          <p:spPr bwMode="auto">
            <a:xfrm>
              <a:off x="0" y="144"/>
              <a:ext cx="288" cy="48"/>
            </a:xfrm>
            <a:prstGeom prst="rect">
              <a:avLst/>
            </a:prstGeom>
            <a:solidFill>
              <a:srgbClr val="CC66FF"/>
            </a:solidFill>
            <a:ln w="9525">
              <a:solidFill>
                <a:schemeClr val="tx1"/>
              </a:solidFill>
              <a:miter lim="800000"/>
              <a:headEnd/>
              <a:tailEnd/>
            </a:ln>
          </p:spPr>
          <p:txBody>
            <a:bodyPr wrap="none" anchor="ctr"/>
            <a:lstStyle/>
            <a:p>
              <a:pPr>
                <a:defRPr/>
              </a:pPr>
              <a:endParaRPr lang="zh-CN" altLang="en-US">
                <a:latin typeface="+mn-ea"/>
                <a:ea typeface="+mn-ea"/>
              </a:endParaRPr>
            </a:p>
          </p:txBody>
        </p:sp>
        <p:sp>
          <p:nvSpPr>
            <p:cNvPr id="4195" name="Rectangle 913"/>
            <p:cNvSpPr>
              <a:spLocks noChangeArrowheads="1"/>
            </p:cNvSpPr>
            <p:nvPr/>
          </p:nvSpPr>
          <p:spPr bwMode="auto">
            <a:xfrm>
              <a:off x="0" y="96"/>
              <a:ext cx="288" cy="48"/>
            </a:xfrm>
            <a:prstGeom prst="rect">
              <a:avLst/>
            </a:prstGeom>
            <a:solidFill>
              <a:srgbClr val="CC66FF"/>
            </a:solidFill>
            <a:ln w="9525">
              <a:solidFill>
                <a:schemeClr val="tx1"/>
              </a:solidFill>
              <a:miter lim="800000"/>
              <a:headEnd/>
              <a:tailEnd/>
            </a:ln>
          </p:spPr>
          <p:txBody>
            <a:bodyPr wrap="none" anchor="ctr"/>
            <a:lstStyle/>
            <a:p>
              <a:pPr>
                <a:defRPr/>
              </a:pPr>
              <a:endParaRPr lang="zh-CN" altLang="en-US">
                <a:latin typeface="+mn-ea"/>
                <a:ea typeface="+mn-ea"/>
              </a:endParaRPr>
            </a:p>
          </p:txBody>
        </p:sp>
        <p:sp>
          <p:nvSpPr>
            <p:cNvPr id="4196" name="Rectangle 914"/>
            <p:cNvSpPr>
              <a:spLocks noChangeArrowheads="1"/>
            </p:cNvSpPr>
            <p:nvPr/>
          </p:nvSpPr>
          <p:spPr bwMode="auto">
            <a:xfrm>
              <a:off x="0" y="48"/>
              <a:ext cx="288" cy="48"/>
            </a:xfrm>
            <a:prstGeom prst="rect">
              <a:avLst/>
            </a:prstGeom>
            <a:solidFill>
              <a:srgbClr val="CC66FF"/>
            </a:solidFill>
            <a:ln w="9525">
              <a:solidFill>
                <a:schemeClr val="tx1"/>
              </a:solidFill>
              <a:miter lim="800000"/>
              <a:headEnd/>
              <a:tailEnd/>
            </a:ln>
          </p:spPr>
          <p:txBody>
            <a:bodyPr wrap="none" anchor="ctr"/>
            <a:lstStyle/>
            <a:p>
              <a:pPr>
                <a:defRPr/>
              </a:pPr>
              <a:endParaRPr lang="zh-CN" altLang="en-US">
                <a:latin typeface="+mn-ea"/>
                <a:ea typeface="+mn-ea"/>
              </a:endParaRPr>
            </a:p>
          </p:txBody>
        </p:sp>
        <p:sp>
          <p:nvSpPr>
            <p:cNvPr id="4197" name="Rectangle 915"/>
            <p:cNvSpPr>
              <a:spLocks noChangeArrowheads="1"/>
            </p:cNvSpPr>
            <p:nvPr/>
          </p:nvSpPr>
          <p:spPr bwMode="auto">
            <a:xfrm>
              <a:off x="0" y="0"/>
              <a:ext cx="288" cy="48"/>
            </a:xfrm>
            <a:prstGeom prst="rect">
              <a:avLst/>
            </a:prstGeom>
            <a:solidFill>
              <a:srgbClr val="CC66FF"/>
            </a:solidFill>
            <a:ln w="9525">
              <a:solidFill>
                <a:schemeClr val="tx1"/>
              </a:solidFill>
              <a:miter lim="800000"/>
              <a:headEnd/>
              <a:tailEnd/>
            </a:ln>
          </p:spPr>
          <p:txBody>
            <a:bodyPr wrap="none" anchor="ctr"/>
            <a:lstStyle/>
            <a:p>
              <a:pPr>
                <a:defRPr/>
              </a:pPr>
              <a:endParaRPr lang="zh-CN" altLang="en-US">
                <a:latin typeface="+mn-ea"/>
                <a:ea typeface="+mn-ea"/>
              </a:endParaRPr>
            </a:p>
          </p:txBody>
        </p:sp>
      </p:grpSp>
      <p:grpSp>
        <p:nvGrpSpPr>
          <p:cNvPr id="4" name="Group 71"/>
          <p:cNvGrpSpPr>
            <a:grpSpLocks/>
          </p:cNvGrpSpPr>
          <p:nvPr/>
        </p:nvGrpSpPr>
        <p:grpSpPr bwMode="auto">
          <a:xfrm>
            <a:off x="5792788" y="5199063"/>
            <a:ext cx="457200" cy="381000"/>
            <a:chOff x="0" y="0"/>
            <a:chExt cx="288" cy="240"/>
          </a:xfrm>
        </p:grpSpPr>
        <p:sp>
          <p:nvSpPr>
            <p:cNvPr id="4187" name="Line 901"/>
            <p:cNvSpPr>
              <a:spLocks noChangeShapeType="1"/>
            </p:cNvSpPr>
            <p:nvPr/>
          </p:nvSpPr>
          <p:spPr bwMode="auto">
            <a:xfrm flipV="1">
              <a:off x="144" y="192"/>
              <a:ext cx="0" cy="48"/>
            </a:xfrm>
            <a:prstGeom prst="line">
              <a:avLst/>
            </a:prstGeom>
            <a:noFill/>
            <a:ln w="9525">
              <a:solidFill>
                <a:schemeClr val="tx1"/>
              </a:solidFill>
              <a:round/>
              <a:headEnd/>
              <a:tailEnd/>
            </a:ln>
          </p:spPr>
          <p:txBody>
            <a:bodyPr wrap="none"/>
            <a:lstStyle/>
            <a:p>
              <a:pPr>
                <a:defRPr/>
              </a:pPr>
              <a:endParaRPr lang="zh-CN" altLang="en-US">
                <a:latin typeface="+mn-ea"/>
                <a:ea typeface="+mn-ea"/>
              </a:endParaRPr>
            </a:p>
          </p:txBody>
        </p:sp>
        <p:sp>
          <p:nvSpPr>
            <p:cNvPr id="4188" name="Rectangle 917"/>
            <p:cNvSpPr>
              <a:spLocks noChangeArrowheads="1"/>
            </p:cNvSpPr>
            <p:nvPr/>
          </p:nvSpPr>
          <p:spPr bwMode="auto">
            <a:xfrm>
              <a:off x="0" y="192"/>
              <a:ext cx="288" cy="48"/>
            </a:xfrm>
            <a:prstGeom prst="rect">
              <a:avLst/>
            </a:prstGeom>
            <a:solidFill>
              <a:srgbClr val="E5E000"/>
            </a:solidFill>
            <a:ln w="9525">
              <a:solidFill>
                <a:schemeClr val="tx1"/>
              </a:solidFill>
              <a:miter lim="800000"/>
              <a:headEnd/>
              <a:tailEnd/>
            </a:ln>
          </p:spPr>
          <p:txBody>
            <a:bodyPr wrap="none" anchor="ctr"/>
            <a:lstStyle/>
            <a:p>
              <a:pPr>
                <a:defRPr/>
              </a:pPr>
              <a:endParaRPr lang="zh-CN" altLang="en-US">
                <a:latin typeface="+mn-ea"/>
                <a:ea typeface="+mn-ea"/>
              </a:endParaRPr>
            </a:p>
          </p:txBody>
        </p:sp>
        <p:sp>
          <p:nvSpPr>
            <p:cNvPr id="4189" name="Rectangle 918"/>
            <p:cNvSpPr>
              <a:spLocks noChangeArrowheads="1"/>
            </p:cNvSpPr>
            <p:nvPr/>
          </p:nvSpPr>
          <p:spPr bwMode="auto">
            <a:xfrm>
              <a:off x="0" y="144"/>
              <a:ext cx="288" cy="48"/>
            </a:xfrm>
            <a:prstGeom prst="rect">
              <a:avLst/>
            </a:prstGeom>
            <a:solidFill>
              <a:srgbClr val="E5E000"/>
            </a:solidFill>
            <a:ln w="9525">
              <a:solidFill>
                <a:schemeClr val="tx1"/>
              </a:solidFill>
              <a:miter lim="800000"/>
              <a:headEnd/>
              <a:tailEnd/>
            </a:ln>
          </p:spPr>
          <p:txBody>
            <a:bodyPr wrap="none" anchor="ctr"/>
            <a:lstStyle/>
            <a:p>
              <a:pPr>
                <a:defRPr/>
              </a:pPr>
              <a:endParaRPr lang="zh-CN" altLang="en-US">
                <a:latin typeface="+mn-ea"/>
                <a:ea typeface="+mn-ea"/>
              </a:endParaRPr>
            </a:p>
          </p:txBody>
        </p:sp>
        <p:sp>
          <p:nvSpPr>
            <p:cNvPr id="4190" name="Rectangle 919"/>
            <p:cNvSpPr>
              <a:spLocks noChangeArrowheads="1"/>
            </p:cNvSpPr>
            <p:nvPr/>
          </p:nvSpPr>
          <p:spPr bwMode="auto">
            <a:xfrm>
              <a:off x="0" y="96"/>
              <a:ext cx="288" cy="48"/>
            </a:xfrm>
            <a:prstGeom prst="rect">
              <a:avLst/>
            </a:prstGeom>
            <a:solidFill>
              <a:srgbClr val="E5E000"/>
            </a:solidFill>
            <a:ln w="9525">
              <a:solidFill>
                <a:schemeClr val="tx1"/>
              </a:solidFill>
              <a:miter lim="800000"/>
              <a:headEnd/>
              <a:tailEnd/>
            </a:ln>
          </p:spPr>
          <p:txBody>
            <a:bodyPr wrap="none" anchor="ctr"/>
            <a:lstStyle/>
            <a:p>
              <a:pPr>
                <a:defRPr/>
              </a:pPr>
              <a:endParaRPr lang="zh-CN" altLang="en-US">
                <a:latin typeface="+mn-ea"/>
                <a:ea typeface="+mn-ea"/>
              </a:endParaRPr>
            </a:p>
          </p:txBody>
        </p:sp>
        <p:sp>
          <p:nvSpPr>
            <p:cNvPr id="4191" name="Rectangle 920"/>
            <p:cNvSpPr>
              <a:spLocks noChangeArrowheads="1"/>
            </p:cNvSpPr>
            <p:nvPr/>
          </p:nvSpPr>
          <p:spPr bwMode="auto">
            <a:xfrm>
              <a:off x="0" y="48"/>
              <a:ext cx="288" cy="48"/>
            </a:xfrm>
            <a:prstGeom prst="rect">
              <a:avLst/>
            </a:prstGeom>
            <a:solidFill>
              <a:srgbClr val="E5E000"/>
            </a:solidFill>
            <a:ln w="9525">
              <a:solidFill>
                <a:schemeClr val="tx1"/>
              </a:solidFill>
              <a:miter lim="800000"/>
              <a:headEnd/>
              <a:tailEnd/>
            </a:ln>
          </p:spPr>
          <p:txBody>
            <a:bodyPr wrap="none" anchor="ctr"/>
            <a:lstStyle/>
            <a:p>
              <a:pPr>
                <a:defRPr/>
              </a:pPr>
              <a:endParaRPr lang="zh-CN" altLang="en-US">
                <a:latin typeface="+mn-ea"/>
                <a:ea typeface="+mn-ea"/>
              </a:endParaRPr>
            </a:p>
          </p:txBody>
        </p:sp>
        <p:sp>
          <p:nvSpPr>
            <p:cNvPr id="4192" name="Rectangle 921"/>
            <p:cNvSpPr>
              <a:spLocks noChangeArrowheads="1"/>
            </p:cNvSpPr>
            <p:nvPr/>
          </p:nvSpPr>
          <p:spPr bwMode="auto">
            <a:xfrm>
              <a:off x="0" y="0"/>
              <a:ext cx="288" cy="48"/>
            </a:xfrm>
            <a:prstGeom prst="rect">
              <a:avLst/>
            </a:prstGeom>
            <a:solidFill>
              <a:srgbClr val="E5E000"/>
            </a:solidFill>
            <a:ln w="9525">
              <a:solidFill>
                <a:schemeClr val="tx1"/>
              </a:solidFill>
              <a:miter lim="800000"/>
              <a:headEnd/>
              <a:tailEnd/>
            </a:ln>
          </p:spPr>
          <p:txBody>
            <a:bodyPr wrap="none" anchor="ctr"/>
            <a:lstStyle/>
            <a:p>
              <a:pPr>
                <a:defRPr/>
              </a:pPr>
              <a:endParaRPr lang="zh-CN" altLang="en-US">
                <a:latin typeface="+mn-ea"/>
                <a:ea typeface="+mn-ea"/>
              </a:endParaRPr>
            </a:p>
          </p:txBody>
        </p:sp>
      </p:grpSp>
      <p:grpSp>
        <p:nvGrpSpPr>
          <p:cNvPr id="5" name="Group 78"/>
          <p:cNvGrpSpPr>
            <a:grpSpLocks/>
          </p:cNvGrpSpPr>
          <p:nvPr/>
        </p:nvGrpSpPr>
        <p:grpSpPr bwMode="auto">
          <a:xfrm>
            <a:off x="6249988" y="5122863"/>
            <a:ext cx="457200" cy="457200"/>
            <a:chOff x="0" y="0"/>
            <a:chExt cx="288" cy="288"/>
          </a:xfrm>
        </p:grpSpPr>
        <p:sp>
          <p:nvSpPr>
            <p:cNvPr id="4180" name="Line 903"/>
            <p:cNvSpPr>
              <a:spLocks noChangeShapeType="1"/>
            </p:cNvSpPr>
            <p:nvPr/>
          </p:nvSpPr>
          <p:spPr bwMode="auto">
            <a:xfrm flipV="1">
              <a:off x="240" y="240"/>
              <a:ext cx="0" cy="48"/>
            </a:xfrm>
            <a:prstGeom prst="line">
              <a:avLst/>
            </a:prstGeom>
            <a:noFill/>
            <a:ln w="9525">
              <a:solidFill>
                <a:schemeClr val="tx1"/>
              </a:solidFill>
              <a:round/>
              <a:headEnd/>
              <a:tailEnd/>
            </a:ln>
          </p:spPr>
          <p:txBody>
            <a:bodyPr wrap="none"/>
            <a:lstStyle/>
            <a:p>
              <a:pPr>
                <a:defRPr/>
              </a:pPr>
              <a:endParaRPr lang="zh-CN" altLang="en-US">
                <a:latin typeface="+mn-ea"/>
                <a:ea typeface="+mn-ea"/>
              </a:endParaRPr>
            </a:p>
          </p:txBody>
        </p:sp>
        <p:sp>
          <p:nvSpPr>
            <p:cNvPr id="4181" name="Rectangle 922"/>
            <p:cNvSpPr>
              <a:spLocks noChangeArrowheads="1"/>
            </p:cNvSpPr>
            <p:nvPr/>
          </p:nvSpPr>
          <p:spPr bwMode="auto">
            <a:xfrm>
              <a:off x="0" y="240"/>
              <a:ext cx="288" cy="48"/>
            </a:xfrm>
            <a:prstGeom prst="rect">
              <a:avLst/>
            </a:prstGeom>
            <a:solidFill>
              <a:srgbClr val="FF3300"/>
            </a:solidFill>
            <a:ln w="9525">
              <a:solidFill>
                <a:schemeClr val="tx1"/>
              </a:solidFill>
              <a:miter lim="800000"/>
              <a:headEnd/>
              <a:tailEnd/>
            </a:ln>
          </p:spPr>
          <p:txBody>
            <a:bodyPr wrap="none" anchor="ctr"/>
            <a:lstStyle/>
            <a:p>
              <a:pPr>
                <a:defRPr/>
              </a:pPr>
              <a:endParaRPr lang="zh-CN" altLang="en-US">
                <a:latin typeface="+mn-ea"/>
                <a:ea typeface="+mn-ea"/>
              </a:endParaRPr>
            </a:p>
          </p:txBody>
        </p:sp>
        <p:sp>
          <p:nvSpPr>
            <p:cNvPr id="4182" name="Rectangle 923"/>
            <p:cNvSpPr>
              <a:spLocks noChangeArrowheads="1"/>
            </p:cNvSpPr>
            <p:nvPr/>
          </p:nvSpPr>
          <p:spPr bwMode="auto">
            <a:xfrm>
              <a:off x="0" y="192"/>
              <a:ext cx="288" cy="48"/>
            </a:xfrm>
            <a:prstGeom prst="rect">
              <a:avLst/>
            </a:prstGeom>
            <a:solidFill>
              <a:srgbClr val="FF3300"/>
            </a:solidFill>
            <a:ln w="9525">
              <a:solidFill>
                <a:schemeClr val="tx1"/>
              </a:solidFill>
              <a:miter lim="800000"/>
              <a:headEnd/>
              <a:tailEnd/>
            </a:ln>
          </p:spPr>
          <p:txBody>
            <a:bodyPr wrap="none" anchor="ctr"/>
            <a:lstStyle/>
            <a:p>
              <a:pPr>
                <a:defRPr/>
              </a:pPr>
              <a:endParaRPr lang="zh-CN" altLang="en-US">
                <a:latin typeface="+mn-ea"/>
                <a:ea typeface="+mn-ea"/>
              </a:endParaRPr>
            </a:p>
          </p:txBody>
        </p:sp>
        <p:sp>
          <p:nvSpPr>
            <p:cNvPr id="4183" name="Rectangle 924"/>
            <p:cNvSpPr>
              <a:spLocks noChangeArrowheads="1"/>
            </p:cNvSpPr>
            <p:nvPr/>
          </p:nvSpPr>
          <p:spPr bwMode="auto">
            <a:xfrm>
              <a:off x="0" y="144"/>
              <a:ext cx="288" cy="48"/>
            </a:xfrm>
            <a:prstGeom prst="rect">
              <a:avLst/>
            </a:prstGeom>
            <a:solidFill>
              <a:srgbClr val="FF3300"/>
            </a:solidFill>
            <a:ln w="9525">
              <a:solidFill>
                <a:schemeClr val="tx1"/>
              </a:solidFill>
              <a:miter lim="800000"/>
              <a:headEnd/>
              <a:tailEnd/>
            </a:ln>
          </p:spPr>
          <p:txBody>
            <a:bodyPr wrap="none" anchor="ctr"/>
            <a:lstStyle/>
            <a:p>
              <a:pPr>
                <a:defRPr/>
              </a:pPr>
              <a:endParaRPr lang="zh-CN" altLang="en-US">
                <a:latin typeface="+mn-ea"/>
                <a:ea typeface="+mn-ea"/>
              </a:endParaRPr>
            </a:p>
          </p:txBody>
        </p:sp>
        <p:sp>
          <p:nvSpPr>
            <p:cNvPr id="4184" name="Rectangle 925"/>
            <p:cNvSpPr>
              <a:spLocks noChangeArrowheads="1"/>
            </p:cNvSpPr>
            <p:nvPr/>
          </p:nvSpPr>
          <p:spPr bwMode="auto">
            <a:xfrm>
              <a:off x="0" y="96"/>
              <a:ext cx="288" cy="48"/>
            </a:xfrm>
            <a:prstGeom prst="rect">
              <a:avLst/>
            </a:prstGeom>
            <a:solidFill>
              <a:srgbClr val="FF3300"/>
            </a:solidFill>
            <a:ln w="9525">
              <a:solidFill>
                <a:schemeClr val="tx1"/>
              </a:solidFill>
              <a:miter lim="800000"/>
              <a:headEnd/>
              <a:tailEnd/>
            </a:ln>
          </p:spPr>
          <p:txBody>
            <a:bodyPr wrap="none" anchor="ctr"/>
            <a:lstStyle/>
            <a:p>
              <a:pPr>
                <a:defRPr/>
              </a:pPr>
              <a:endParaRPr lang="zh-CN" altLang="en-US">
                <a:latin typeface="+mn-ea"/>
                <a:ea typeface="+mn-ea"/>
              </a:endParaRPr>
            </a:p>
          </p:txBody>
        </p:sp>
        <p:sp>
          <p:nvSpPr>
            <p:cNvPr id="4185" name="Rectangle 926"/>
            <p:cNvSpPr>
              <a:spLocks noChangeArrowheads="1"/>
            </p:cNvSpPr>
            <p:nvPr/>
          </p:nvSpPr>
          <p:spPr bwMode="auto">
            <a:xfrm>
              <a:off x="0" y="48"/>
              <a:ext cx="288" cy="48"/>
            </a:xfrm>
            <a:prstGeom prst="rect">
              <a:avLst/>
            </a:prstGeom>
            <a:solidFill>
              <a:srgbClr val="FF3300"/>
            </a:solidFill>
            <a:ln w="9525">
              <a:solidFill>
                <a:schemeClr val="tx1"/>
              </a:solidFill>
              <a:miter lim="800000"/>
              <a:headEnd/>
              <a:tailEnd/>
            </a:ln>
          </p:spPr>
          <p:txBody>
            <a:bodyPr wrap="none" anchor="ctr"/>
            <a:lstStyle/>
            <a:p>
              <a:pPr>
                <a:defRPr/>
              </a:pPr>
              <a:endParaRPr lang="zh-CN" altLang="en-US">
                <a:latin typeface="+mn-ea"/>
                <a:ea typeface="+mn-ea"/>
              </a:endParaRPr>
            </a:p>
          </p:txBody>
        </p:sp>
        <p:sp>
          <p:nvSpPr>
            <p:cNvPr id="4186" name="Rectangle 927"/>
            <p:cNvSpPr>
              <a:spLocks noChangeArrowheads="1"/>
            </p:cNvSpPr>
            <p:nvPr/>
          </p:nvSpPr>
          <p:spPr bwMode="auto">
            <a:xfrm>
              <a:off x="0" y="0"/>
              <a:ext cx="288" cy="48"/>
            </a:xfrm>
            <a:prstGeom prst="rect">
              <a:avLst/>
            </a:prstGeom>
            <a:solidFill>
              <a:srgbClr val="FF3300"/>
            </a:solidFill>
            <a:ln w="9525">
              <a:solidFill>
                <a:schemeClr val="tx1"/>
              </a:solidFill>
              <a:miter lim="800000"/>
              <a:headEnd/>
              <a:tailEnd/>
            </a:ln>
          </p:spPr>
          <p:txBody>
            <a:bodyPr wrap="none" anchor="ctr"/>
            <a:lstStyle/>
            <a:p>
              <a:pPr>
                <a:defRPr/>
              </a:pPr>
              <a:endParaRPr lang="zh-CN" altLang="en-US">
                <a:latin typeface="+mn-ea"/>
                <a:ea typeface="+mn-ea"/>
              </a:endParaRPr>
            </a:p>
          </p:txBody>
        </p:sp>
      </p:grpSp>
      <p:grpSp>
        <p:nvGrpSpPr>
          <p:cNvPr id="6" name="Group 86"/>
          <p:cNvGrpSpPr>
            <a:grpSpLocks/>
          </p:cNvGrpSpPr>
          <p:nvPr/>
        </p:nvGrpSpPr>
        <p:grpSpPr bwMode="auto">
          <a:xfrm>
            <a:off x="6707188" y="5427663"/>
            <a:ext cx="457200" cy="152400"/>
            <a:chOff x="0" y="0"/>
            <a:chExt cx="288" cy="96"/>
          </a:xfrm>
        </p:grpSpPr>
        <p:sp>
          <p:nvSpPr>
            <p:cNvPr id="4177" name="Line 904"/>
            <p:cNvSpPr>
              <a:spLocks noChangeShapeType="1"/>
            </p:cNvSpPr>
            <p:nvPr/>
          </p:nvSpPr>
          <p:spPr bwMode="auto">
            <a:xfrm flipH="1" flipV="1">
              <a:off x="144" y="0"/>
              <a:ext cx="0" cy="96"/>
            </a:xfrm>
            <a:prstGeom prst="line">
              <a:avLst/>
            </a:prstGeom>
            <a:noFill/>
            <a:ln w="9525">
              <a:solidFill>
                <a:schemeClr val="tx1"/>
              </a:solidFill>
              <a:round/>
              <a:headEnd/>
              <a:tailEnd/>
            </a:ln>
          </p:spPr>
          <p:txBody>
            <a:bodyPr wrap="none"/>
            <a:lstStyle/>
            <a:p>
              <a:pPr>
                <a:defRPr/>
              </a:pPr>
              <a:endParaRPr lang="zh-CN" altLang="en-US">
                <a:latin typeface="+mn-ea"/>
                <a:ea typeface="+mn-ea"/>
              </a:endParaRPr>
            </a:p>
          </p:txBody>
        </p:sp>
        <p:sp>
          <p:nvSpPr>
            <p:cNvPr id="4178" name="Rectangle 928"/>
            <p:cNvSpPr>
              <a:spLocks noChangeArrowheads="1"/>
            </p:cNvSpPr>
            <p:nvPr/>
          </p:nvSpPr>
          <p:spPr bwMode="auto">
            <a:xfrm>
              <a:off x="0" y="48"/>
              <a:ext cx="288" cy="48"/>
            </a:xfrm>
            <a:prstGeom prst="rect">
              <a:avLst/>
            </a:prstGeom>
            <a:solidFill>
              <a:srgbClr val="008080"/>
            </a:solidFill>
            <a:ln w="9525">
              <a:solidFill>
                <a:schemeClr val="tx1"/>
              </a:solidFill>
              <a:miter lim="800000"/>
              <a:headEnd/>
              <a:tailEnd/>
            </a:ln>
          </p:spPr>
          <p:txBody>
            <a:bodyPr wrap="none" anchor="ctr"/>
            <a:lstStyle/>
            <a:p>
              <a:pPr>
                <a:defRPr/>
              </a:pPr>
              <a:endParaRPr lang="zh-CN" altLang="en-US">
                <a:latin typeface="+mn-ea"/>
                <a:ea typeface="+mn-ea"/>
              </a:endParaRPr>
            </a:p>
          </p:txBody>
        </p:sp>
        <p:sp>
          <p:nvSpPr>
            <p:cNvPr id="4179" name="Rectangle 929"/>
            <p:cNvSpPr>
              <a:spLocks noChangeArrowheads="1"/>
            </p:cNvSpPr>
            <p:nvPr/>
          </p:nvSpPr>
          <p:spPr bwMode="auto">
            <a:xfrm>
              <a:off x="0" y="0"/>
              <a:ext cx="288" cy="48"/>
            </a:xfrm>
            <a:prstGeom prst="rect">
              <a:avLst/>
            </a:prstGeom>
            <a:solidFill>
              <a:srgbClr val="008080"/>
            </a:solidFill>
            <a:ln w="9525">
              <a:solidFill>
                <a:schemeClr val="tx1"/>
              </a:solidFill>
              <a:miter lim="800000"/>
              <a:headEnd/>
              <a:tailEnd/>
            </a:ln>
          </p:spPr>
          <p:txBody>
            <a:bodyPr wrap="none" anchor="ctr"/>
            <a:lstStyle/>
            <a:p>
              <a:pPr>
                <a:defRPr/>
              </a:pPr>
              <a:endParaRPr lang="zh-CN" altLang="en-US">
                <a:latin typeface="+mn-ea"/>
                <a:ea typeface="+mn-ea"/>
              </a:endParaRPr>
            </a:p>
          </p:txBody>
        </p:sp>
      </p:grpSp>
      <p:grpSp>
        <p:nvGrpSpPr>
          <p:cNvPr id="7" name="Group 90"/>
          <p:cNvGrpSpPr>
            <a:grpSpLocks/>
          </p:cNvGrpSpPr>
          <p:nvPr/>
        </p:nvGrpSpPr>
        <p:grpSpPr bwMode="auto">
          <a:xfrm>
            <a:off x="7164388" y="4437063"/>
            <a:ext cx="457200" cy="1143000"/>
            <a:chOff x="0" y="0"/>
            <a:chExt cx="288" cy="720"/>
          </a:xfrm>
        </p:grpSpPr>
        <p:sp>
          <p:nvSpPr>
            <p:cNvPr id="4162" name="Rectangle 930"/>
            <p:cNvSpPr>
              <a:spLocks noChangeArrowheads="1"/>
            </p:cNvSpPr>
            <p:nvPr/>
          </p:nvSpPr>
          <p:spPr bwMode="auto">
            <a:xfrm>
              <a:off x="0" y="672"/>
              <a:ext cx="288" cy="48"/>
            </a:xfrm>
            <a:prstGeom prst="rect">
              <a:avLst/>
            </a:prstGeom>
            <a:solidFill>
              <a:srgbClr val="FF3399"/>
            </a:solidFill>
            <a:ln w="9525">
              <a:solidFill>
                <a:schemeClr val="tx1"/>
              </a:solidFill>
              <a:miter lim="800000"/>
              <a:headEnd/>
              <a:tailEnd/>
            </a:ln>
          </p:spPr>
          <p:txBody>
            <a:bodyPr wrap="none" anchor="ctr"/>
            <a:lstStyle/>
            <a:p>
              <a:pPr>
                <a:defRPr/>
              </a:pPr>
              <a:endParaRPr lang="zh-CN" altLang="en-US">
                <a:latin typeface="+mn-ea"/>
                <a:ea typeface="+mn-ea"/>
              </a:endParaRPr>
            </a:p>
          </p:txBody>
        </p:sp>
        <p:sp>
          <p:nvSpPr>
            <p:cNvPr id="4163" name="Rectangle 931"/>
            <p:cNvSpPr>
              <a:spLocks noChangeArrowheads="1"/>
            </p:cNvSpPr>
            <p:nvPr/>
          </p:nvSpPr>
          <p:spPr bwMode="auto">
            <a:xfrm>
              <a:off x="0" y="624"/>
              <a:ext cx="288" cy="48"/>
            </a:xfrm>
            <a:prstGeom prst="rect">
              <a:avLst/>
            </a:prstGeom>
            <a:solidFill>
              <a:srgbClr val="FF3399"/>
            </a:solidFill>
            <a:ln w="9525">
              <a:solidFill>
                <a:schemeClr val="tx1"/>
              </a:solidFill>
              <a:miter lim="800000"/>
              <a:headEnd/>
              <a:tailEnd/>
            </a:ln>
          </p:spPr>
          <p:txBody>
            <a:bodyPr wrap="none" anchor="ctr"/>
            <a:lstStyle/>
            <a:p>
              <a:pPr>
                <a:defRPr/>
              </a:pPr>
              <a:endParaRPr lang="zh-CN" altLang="en-US">
                <a:latin typeface="+mn-ea"/>
                <a:ea typeface="+mn-ea"/>
              </a:endParaRPr>
            </a:p>
          </p:txBody>
        </p:sp>
        <p:sp>
          <p:nvSpPr>
            <p:cNvPr id="4164" name="Rectangle 933"/>
            <p:cNvSpPr>
              <a:spLocks noChangeArrowheads="1"/>
            </p:cNvSpPr>
            <p:nvPr/>
          </p:nvSpPr>
          <p:spPr bwMode="auto">
            <a:xfrm>
              <a:off x="0" y="576"/>
              <a:ext cx="288" cy="48"/>
            </a:xfrm>
            <a:prstGeom prst="rect">
              <a:avLst/>
            </a:prstGeom>
            <a:solidFill>
              <a:srgbClr val="FF3399"/>
            </a:solidFill>
            <a:ln w="9525">
              <a:solidFill>
                <a:schemeClr val="tx1"/>
              </a:solidFill>
              <a:miter lim="800000"/>
              <a:headEnd/>
              <a:tailEnd/>
            </a:ln>
          </p:spPr>
          <p:txBody>
            <a:bodyPr wrap="none" anchor="ctr"/>
            <a:lstStyle/>
            <a:p>
              <a:pPr>
                <a:defRPr/>
              </a:pPr>
              <a:endParaRPr lang="zh-CN" altLang="en-US">
                <a:latin typeface="+mn-ea"/>
                <a:ea typeface="+mn-ea"/>
              </a:endParaRPr>
            </a:p>
          </p:txBody>
        </p:sp>
        <p:sp>
          <p:nvSpPr>
            <p:cNvPr id="4165" name="Rectangle 935"/>
            <p:cNvSpPr>
              <a:spLocks noChangeArrowheads="1"/>
            </p:cNvSpPr>
            <p:nvPr/>
          </p:nvSpPr>
          <p:spPr bwMode="auto">
            <a:xfrm>
              <a:off x="0" y="528"/>
              <a:ext cx="288" cy="48"/>
            </a:xfrm>
            <a:prstGeom prst="rect">
              <a:avLst/>
            </a:prstGeom>
            <a:solidFill>
              <a:srgbClr val="FF3399"/>
            </a:solidFill>
            <a:ln w="9525">
              <a:solidFill>
                <a:schemeClr val="tx1"/>
              </a:solidFill>
              <a:miter lim="800000"/>
              <a:headEnd/>
              <a:tailEnd/>
            </a:ln>
          </p:spPr>
          <p:txBody>
            <a:bodyPr wrap="none" anchor="ctr"/>
            <a:lstStyle/>
            <a:p>
              <a:pPr>
                <a:defRPr/>
              </a:pPr>
              <a:endParaRPr lang="zh-CN" altLang="en-US">
                <a:latin typeface="+mn-ea"/>
                <a:ea typeface="+mn-ea"/>
              </a:endParaRPr>
            </a:p>
          </p:txBody>
        </p:sp>
        <p:sp>
          <p:nvSpPr>
            <p:cNvPr id="4166" name="Rectangle 936"/>
            <p:cNvSpPr>
              <a:spLocks noChangeArrowheads="1"/>
            </p:cNvSpPr>
            <p:nvPr/>
          </p:nvSpPr>
          <p:spPr bwMode="auto">
            <a:xfrm>
              <a:off x="0" y="480"/>
              <a:ext cx="288" cy="48"/>
            </a:xfrm>
            <a:prstGeom prst="rect">
              <a:avLst/>
            </a:prstGeom>
            <a:solidFill>
              <a:srgbClr val="FF3399"/>
            </a:solidFill>
            <a:ln w="9525">
              <a:solidFill>
                <a:schemeClr val="tx1"/>
              </a:solidFill>
              <a:miter lim="800000"/>
              <a:headEnd/>
              <a:tailEnd/>
            </a:ln>
          </p:spPr>
          <p:txBody>
            <a:bodyPr wrap="none" anchor="ctr"/>
            <a:lstStyle/>
            <a:p>
              <a:pPr>
                <a:defRPr/>
              </a:pPr>
              <a:endParaRPr lang="zh-CN" altLang="en-US">
                <a:latin typeface="+mn-ea"/>
                <a:ea typeface="+mn-ea"/>
              </a:endParaRPr>
            </a:p>
          </p:txBody>
        </p:sp>
        <p:sp>
          <p:nvSpPr>
            <p:cNvPr id="4167" name="Rectangle 937"/>
            <p:cNvSpPr>
              <a:spLocks noChangeArrowheads="1"/>
            </p:cNvSpPr>
            <p:nvPr/>
          </p:nvSpPr>
          <p:spPr bwMode="auto">
            <a:xfrm>
              <a:off x="0" y="432"/>
              <a:ext cx="288" cy="48"/>
            </a:xfrm>
            <a:prstGeom prst="rect">
              <a:avLst/>
            </a:prstGeom>
            <a:solidFill>
              <a:srgbClr val="FF3399"/>
            </a:solidFill>
            <a:ln w="9525">
              <a:solidFill>
                <a:schemeClr val="tx1"/>
              </a:solidFill>
              <a:miter lim="800000"/>
              <a:headEnd/>
              <a:tailEnd/>
            </a:ln>
          </p:spPr>
          <p:txBody>
            <a:bodyPr wrap="none" anchor="ctr"/>
            <a:lstStyle/>
            <a:p>
              <a:pPr>
                <a:defRPr/>
              </a:pPr>
              <a:endParaRPr lang="zh-CN" altLang="en-US">
                <a:latin typeface="+mn-ea"/>
                <a:ea typeface="+mn-ea"/>
              </a:endParaRPr>
            </a:p>
          </p:txBody>
        </p:sp>
        <p:sp>
          <p:nvSpPr>
            <p:cNvPr id="4168" name="Rectangle 939"/>
            <p:cNvSpPr>
              <a:spLocks noChangeArrowheads="1"/>
            </p:cNvSpPr>
            <p:nvPr/>
          </p:nvSpPr>
          <p:spPr bwMode="auto">
            <a:xfrm>
              <a:off x="0" y="384"/>
              <a:ext cx="288" cy="48"/>
            </a:xfrm>
            <a:prstGeom prst="rect">
              <a:avLst/>
            </a:prstGeom>
            <a:solidFill>
              <a:srgbClr val="FF3399"/>
            </a:solidFill>
            <a:ln w="9525">
              <a:solidFill>
                <a:schemeClr val="tx1"/>
              </a:solidFill>
              <a:miter lim="800000"/>
              <a:headEnd/>
              <a:tailEnd/>
            </a:ln>
          </p:spPr>
          <p:txBody>
            <a:bodyPr wrap="none" anchor="ctr"/>
            <a:lstStyle/>
            <a:p>
              <a:pPr>
                <a:defRPr/>
              </a:pPr>
              <a:endParaRPr lang="zh-CN" altLang="en-US">
                <a:latin typeface="+mn-ea"/>
                <a:ea typeface="+mn-ea"/>
              </a:endParaRPr>
            </a:p>
          </p:txBody>
        </p:sp>
        <p:sp>
          <p:nvSpPr>
            <p:cNvPr id="4169" name="Rectangle 941"/>
            <p:cNvSpPr>
              <a:spLocks noChangeArrowheads="1"/>
            </p:cNvSpPr>
            <p:nvPr/>
          </p:nvSpPr>
          <p:spPr bwMode="auto">
            <a:xfrm>
              <a:off x="0" y="336"/>
              <a:ext cx="288" cy="48"/>
            </a:xfrm>
            <a:prstGeom prst="rect">
              <a:avLst/>
            </a:prstGeom>
            <a:solidFill>
              <a:srgbClr val="FF3399"/>
            </a:solidFill>
            <a:ln w="9525">
              <a:solidFill>
                <a:schemeClr val="tx1"/>
              </a:solidFill>
              <a:miter lim="800000"/>
              <a:headEnd/>
              <a:tailEnd/>
            </a:ln>
          </p:spPr>
          <p:txBody>
            <a:bodyPr wrap="none" anchor="ctr"/>
            <a:lstStyle/>
            <a:p>
              <a:pPr>
                <a:defRPr/>
              </a:pPr>
              <a:endParaRPr lang="zh-CN" altLang="en-US">
                <a:latin typeface="+mn-ea"/>
                <a:ea typeface="+mn-ea"/>
              </a:endParaRPr>
            </a:p>
          </p:txBody>
        </p:sp>
        <p:sp>
          <p:nvSpPr>
            <p:cNvPr id="4170" name="Rectangle 942"/>
            <p:cNvSpPr>
              <a:spLocks noChangeArrowheads="1"/>
            </p:cNvSpPr>
            <p:nvPr/>
          </p:nvSpPr>
          <p:spPr bwMode="auto">
            <a:xfrm>
              <a:off x="0" y="288"/>
              <a:ext cx="288" cy="48"/>
            </a:xfrm>
            <a:prstGeom prst="rect">
              <a:avLst/>
            </a:prstGeom>
            <a:solidFill>
              <a:srgbClr val="FF3399"/>
            </a:solidFill>
            <a:ln w="9525">
              <a:solidFill>
                <a:schemeClr val="tx1"/>
              </a:solidFill>
              <a:miter lim="800000"/>
              <a:headEnd/>
              <a:tailEnd/>
            </a:ln>
          </p:spPr>
          <p:txBody>
            <a:bodyPr wrap="none" anchor="ctr"/>
            <a:lstStyle/>
            <a:p>
              <a:pPr>
                <a:defRPr/>
              </a:pPr>
              <a:endParaRPr lang="zh-CN" altLang="en-US">
                <a:latin typeface="+mn-ea"/>
                <a:ea typeface="+mn-ea"/>
              </a:endParaRPr>
            </a:p>
          </p:txBody>
        </p:sp>
        <p:sp>
          <p:nvSpPr>
            <p:cNvPr id="4171" name="Rectangle 943"/>
            <p:cNvSpPr>
              <a:spLocks noChangeArrowheads="1"/>
            </p:cNvSpPr>
            <p:nvPr/>
          </p:nvSpPr>
          <p:spPr bwMode="auto">
            <a:xfrm>
              <a:off x="0" y="240"/>
              <a:ext cx="288" cy="48"/>
            </a:xfrm>
            <a:prstGeom prst="rect">
              <a:avLst/>
            </a:prstGeom>
            <a:solidFill>
              <a:srgbClr val="FF3399"/>
            </a:solidFill>
            <a:ln w="9525">
              <a:solidFill>
                <a:schemeClr val="tx1"/>
              </a:solidFill>
              <a:miter lim="800000"/>
              <a:headEnd/>
              <a:tailEnd/>
            </a:ln>
          </p:spPr>
          <p:txBody>
            <a:bodyPr wrap="none" anchor="ctr"/>
            <a:lstStyle/>
            <a:p>
              <a:pPr>
                <a:defRPr/>
              </a:pPr>
              <a:endParaRPr lang="zh-CN" altLang="en-US">
                <a:latin typeface="+mn-ea"/>
                <a:ea typeface="+mn-ea"/>
              </a:endParaRPr>
            </a:p>
          </p:txBody>
        </p:sp>
        <p:sp>
          <p:nvSpPr>
            <p:cNvPr id="4172" name="Rectangle 944"/>
            <p:cNvSpPr>
              <a:spLocks noChangeArrowheads="1"/>
            </p:cNvSpPr>
            <p:nvPr/>
          </p:nvSpPr>
          <p:spPr bwMode="auto">
            <a:xfrm>
              <a:off x="0" y="192"/>
              <a:ext cx="288" cy="48"/>
            </a:xfrm>
            <a:prstGeom prst="rect">
              <a:avLst/>
            </a:prstGeom>
            <a:solidFill>
              <a:srgbClr val="FF3399"/>
            </a:solidFill>
            <a:ln w="9525">
              <a:solidFill>
                <a:schemeClr val="tx1"/>
              </a:solidFill>
              <a:miter lim="800000"/>
              <a:headEnd/>
              <a:tailEnd/>
            </a:ln>
          </p:spPr>
          <p:txBody>
            <a:bodyPr wrap="none" anchor="ctr"/>
            <a:lstStyle/>
            <a:p>
              <a:pPr>
                <a:defRPr/>
              </a:pPr>
              <a:endParaRPr lang="zh-CN" altLang="en-US">
                <a:latin typeface="+mn-ea"/>
                <a:ea typeface="+mn-ea"/>
              </a:endParaRPr>
            </a:p>
          </p:txBody>
        </p:sp>
        <p:sp>
          <p:nvSpPr>
            <p:cNvPr id="4173" name="Rectangle 945"/>
            <p:cNvSpPr>
              <a:spLocks noChangeArrowheads="1"/>
            </p:cNvSpPr>
            <p:nvPr/>
          </p:nvSpPr>
          <p:spPr bwMode="auto">
            <a:xfrm>
              <a:off x="0" y="144"/>
              <a:ext cx="288" cy="48"/>
            </a:xfrm>
            <a:prstGeom prst="rect">
              <a:avLst/>
            </a:prstGeom>
            <a:solidFill>
              <a:srgbClr val="FF3399"/>
            </a:solidFill>
            <a:ln w="9525">
              <a:solidFill>
                <a:schemeClr val="tx1"/>
              </a:solidFill>
              <a:miter lim="800000"/>
              <a:headEnd/>
              <a:tailEnd/>
            </a:ln>
          </p:spPr>
          <p:txBody>
            <a:bodyPr wrap="none" anchor="ctr"/>
            <a:lstStyle/>
            <a:p>
              <a:pPr>
                <a:defRPr/>
              </a:pPr>
              <a:endParaRPr lang="zh-CN" altLang="en-US">
                <a:latin typeface="+mn-ea"/>
                <a:ea typeface="+mn-ea"/>
              </a:endParaRPr>
            </a:p>
          </p:txBody>
        </p:sp>
        <p:sp>
          <p:nvSpPr>
            <p:cNvPr id="4174" name="Rectangle 947"/>
            <p:cNvSpPr>
              <a:spLocks noChangeArrowheads="1"/>
            </p:cNvSpPr>
            <p:nvPr/>
          </p:nvSpPr>
          <p:spPr bwMode="auto">
            <a:xfrm>
              <a:off x="0" y="96"/>
              <a:ext cx="288" cy="48"/>
            </a:xfrm>
            <a:prstGeom prst="rect">
              <a:avLst/>
            </a:prstGeom>
            <a:solidFill>
              <a:srgbClr val="FF3399"/>
            </a:solidFill>
            <a:ln w="9525">
              <a:solidFill>
                <a:schemeClr val="tx1"/>
              </a:solidFill>
              <a:miter lim="800000"/>
              <a:headEnd/>
              <a:tailEnd/>
            </a:ln>
          </p:spPr>
          <p:txBody>
            <a:bodyPr wrap="none" anchor="ctr"/>
            <a:lstStyle/>
            <a:p>
              <a:pPr>
                <a:defRPr/>
              </a:pPr>
              <a:endParaRPr lang="zh-CN" altLang="en-US">
                <a:latin typeface="+mn-ea"/>
                <a:ea typeface="+mn-ea"/>
              </a:endParaRPr>
            </a:p>
          </p:txBody>
        </p:sp>
        <p:sp>
          <p:nvSpPr>
            <p:cNvPr id="4175" name="Rectangle 948"/>
            <p:cNvSpPr>
              <a:spLocks noChangeArrowheads="1"/>
            </p:cNvSpPr>
            <p:nvPr/>
          </p:nvSpPr>
          <p:spPr bwMode="auto">
            <a:xfrm>
              <a:off x="0" y="48"/>
              <a:ext cx="288" cy="48"/>
            </a:xfrm>
            <a:prstGeom prst="rect">
              <a:avLst/>
            </a:prstGeom>
            <a:solidFill>
              <a:srgbClr val="FF3399"/>
            </a:solidFill>
            <a:ln w="9525">
              <a:solidFill>
                <a:schemeClr val="tx1"/>
              </a:solidFill>
              <a:miter lim="800000"/>
              <a:headEnd/>
              <a:tailEnd/>
            </a:ln>
          </p:spPr>
          <p:txBody>
            <a:bodyPr wrap="none" anchor="ctr"/>
            <a:lstStyle/>
            <a:p>
              <a:pPr>
                <a:defRPr/>
              </a:pPr>
              <a:endParaRPr lang="zh-CN" altLang="en-US">
                <a:latin typeface="+mn-ea"/>
                <a:ea typeface="+mn-ea"/>
              </a:endParaRPr>
            </a:p>
          </p:txBody>
        </p:sp>
        <p:sp>
          <p:nvSpPr>
            <p:cNvPr id="4176" name="Rectangle 949"/>
            <p:cNvSpPr>
              <a:spLocks noChangeArrowheads="1"/>
            </p:cNvSpPr>
            <p:nvPr/>
          </p:nvSpPr>
          <p:spPr bwMode="auto">
            <a:xfrm>
              <a:off x="0" y="0"/>
              <a:ext cx="288" cy="48"/>
            </a:xfrm>
            <a:prstGeom prst="rect">
              <a:avLst/>
            </a:prstGeom>
            <a:solidFill>
              <a:srgbClr val="FF3399"/>
            </a:solidFill>
            <a:ln w="9525">
              <a:solidFill>
                <a:schemeClr val="tx1"/>
              </a:solidFill>
              <a:miter lim="800000"/>
              <a:headEnd/>
              <a:tailEnd/>
            </a:ln>
          </p:spPr>
          <p:txBody>
            <a:bodyPr wrap="none" anchor="ctr"/>
            <a:lstStyle/>
            <a:p>
              <a:pPr>
                <a:defRPr/>
              </a:pPr>
              <a:endParaRPr lang="zh-CN" altLang="en-US">
                <a:latin typeface="+mn-ea"/>
                <a:ea typeface="+mn-ea"/>
              </a:endParaRPr>
            </a:p>
          </p:txBody>
        </p:sp>
      </p:grpSp>
      <p:sp>
        <p:nvSpPr>
          <p:cNvPr id="29802" name="Text Box 954"/>
          <p:cNvSpPr txBox="1">
            <a:spLocks noChangeArrowheads="1"/>
          </p:cNvSpPr>
          <p:nvPr/>
        </p:nvSpPr>
        <p:spPr bwMode="auto">
          <a:xfrm>
            <a:off x="5492750" y="5749925"/>
            <a:ext cx="2607642" cy="584775"/>
          </a:xfrm>
          <a:prstGeom prst="rect">
            <a:avLst/>
          </a:prstGeom>
          <a:noFill/>
          <a:ln w="9525">
            <a:noFill/>
            <a:miter lim="800000"/>
            <a:headEnd/>
            <a:tailEnd/>
          </a:ln>
        </p:spPr>
        <p:txBody>
          <a:bodyPr wrap="square">
            <a:spAutoFit/>
          </a:bodyPr>
          <a:lstStyle/>
          <a:p>
            <a:pPr>
              <a:spcBef>
                <a:spcPct val="50000"/>
              </a:spcBef>
              <a:defRPr/>
            </a:pPr>
            <a:r>
              <a:rPr lang="zh-CN" altLang="en-US" sz="3200" dirty="0">
                <a:latin typeface="Times New Roman" pitchFamily="18" charset="0"/>
                <a:ea typeface="+mn-ea"/>
                <a:cs typeface="Times New Roman" pitchFamily="18" charset="0"/>
                <a:hlinkClick r:id="" action="ppaction://noaction"/>
              </a:rPr>
              <a:t>灰度直方图</a:t>
            </a:r>
            <a:endParaRPr lang="zh-CN" altLang="en-US" sz="3200" dirty="0">
              <a:latin typeface="Times New Roman" pitchFamily="18" charset="0"/>
              <a:ea typeface="+mn-ea"/>
              <a:cs typeface="Times New Roman" pitchFamily="18" charset="0"/>
            </a:endParaRPr>
          </a:p>
        </p:txBody>
      </p:sp>
      <p:graphicFrame>
        <p:nvGraphicFramePr>
          <p:cNvPr id="29803" name="Object 107"/>
          <p:cNvGraphicFramePr>
            <a:graphicFrameLocks noChangeAspect="1"/>
          </p:cNvGraphicFramePr>
          <p:nvPr/>
        </p:nvGraphicFramePr>
        <p:xfrm>
          <a:off x="4859338" y="2565400"/>
          <a:ext cx="3240087" cy="584200"/>
        </p:xfrm>
        <a:graphic>
          <a:graphicData uri="http://schemas.openxmlformats.org/presentationml/2006/ole">
            <mc:AlternateContent xmlns:mc="http://schemas.openxmlformats.org/markup-compatibility/2006">
              <mc:Choice xmlns:v="urn:schemas-microsoft-com:vml" Requires="v">
                <p:oleObj spid="_x0000_s4111" r:id="rId3" imgW="1130791" imgH="203288" progId="">
                  <p:embed/>
                </p:oleObj>
              </mc:Choice>
              <mc:Fallback>
                <p:oleObj r:id="rId3" imgW="1130791" imgH="203288" progId="">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59338" y="2565400"/>
                        <a:ext cx="3240087" cy="584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8" name="TextBox 57"/>
          <p:cNvSpPr txBox="1"/>
          <p:nvPr/>
        </p:nvSpPr>
        <p:spPr>
          <a:xfrm>
            <a:off x="857224" y="5857892"/>
            <a:ext cx="3714776" cy="584775"/>
          </a:xfrm>
          <a:prstGeom prst="rect">
            <a:avLst/>
          </a:prstGeom>
          <a:noFill/>
        </p:spPr>
        <p:txBody>
          <a:bodyPr wrap="square" rtlCol="0">
            <a:spAutoFit/>
          </a:bodyPr>
          <a:lstStyle/>
          <a:p>
            <a:r>
              <a:rPr lang="en-US" altLang="zh-CN" sz="3200" dirty="0" smtClean="0">
                <a:latin typeface="Times New Roman" pitchFamily="18" charset="0"/>
                <a:ea typeface="+mn-ea"/>
                <a:cs typeface="Times New Roman" pitchFamily="18" charset="0"/>
              </a:rPr>
              <a:t>PS</a:t>
            </a:r>
            <a:r>
              <a:rPr lang="zh-CN" altLang="en-US" sz="3200" dirty="0" smtClean="0">
                <a:latin typeface="Times New Roman" pitchFamily="18" charset="0"/>
                <a:ea typeface="+mn-ea"/>
                <a:cs typeface="Times New Roman" pitchFamily="18" charset="0"/>
              </a:rPr>
              <a:t>中的直方图</a:t>
            </a:r>
            <a:endParaRPr lang="zh-CN" altLang="en-US" sz="3200" dirty="0">
              <a:latin typeface="Times New Roman" pitchFamily="18" charset="0"/>
              <a:ea typeface="+mn-ea"/>
              <a:cs typeface="Times New Roman" pitchFamily="18" charset="0"/>
            </a:endParaRP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9700"/>
                                        </p:tgtEl>
                                        <p:attrNameLst>
                                          <p:attrName>style.visibility</p:attrName>
                                        </p:attrNameLst>
                                      </p:cBhvr>
                                      <p:to>
                                        <p:strVal val="visible"/>
                                      </p:to>
                                    </p:set>
                                    <p:anim calcmode="lin" valueType="num">
                                      <p:cBhvr additive="base">
                                        <p:cTn id="7" dur="500" fill="hold"/>
                                        <p:tgtEl>
                                          <p:spTgt spid="29700"/>
                                        </p:tgtEl>
                                        <p:attrNameLst>
                                          <p:attrName>ppt_x</p:attrName>
                                        </p:attrNameLst>
                                      </p:cBhvr>
                                      <p:tavLst>
                                        <p:tav tm="0">
                                          <p:val>
                                            <p:strVal val="0-#ppt_w/2"/>
                                          </p:val>
                                        </p:tav>
                                        <p:tav tm="100000">
                                          <p:val>
                                            <p:strVal val="#ppt_x"/>
                                          </p:val>
                                        </p:tav>
                                      </p:tavLst>
                                    </p:anim>
                                    <p:anim calcmode="lin" valueType="num">
                                      <p:cBhvr additive="base">
                                        <p:cTn id="8" dur="500" fill="hold"/>
                                        <p:tgtEl>
                                          <p:spTgt spid="2970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9751"/>
                                        </p:tgtEl>
                                        <p:attrNameLst>
                                          <p:attrName>style.visibility</p:attrName>
                                        </p:attrNameLst>
                                      </p:cBhvr>
                                      <p:to>
                                        <p:strVal val="visible"/>
                                      </p:to>
                                    </p:set>
                                    <p:anim calcmode="lin" valueType="num">
                                      <p:cBhvr additive="base">
                                        <p:cTn id="13" dur="500" fill="hold"/>
                                        <p:tgtEl>
                                          <p:spTgt spid="29751"/>
                                        </p:tgtEl>
                                        <p:attrNameLst>
                                          <p:attrName>ppt_x</p:attrName>
                                        </p:attrNameLst>
                                      </p:cBhvr>
                                      <p:tavLst>
                                        <p:tav tm="0">
                                          <p:val>
                                            <p:strVal val="0-#ppt_w/2"/>
                                          </p:val>
                                        </p:tav>
                                        <p:tav tm="100000">
                                          <p:val>
                                            <p:strVal val="#ppt_x"/>
                                          </p:val>
                                        </p:tav>
                                      </p:tavLst>
                                    </p:anim>
                                    <p:anim calcmode="lin" valueType="num">
                                      <p:cBhvr additive="base">
                                        <p:cTn id="14" dur="500" fill="hold"/>
                                        <p:tgtEl>
                                          <p:spTgt spid="29751"/>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nodeType="clickEffect">
                                  <p:stCondLst>
                                    <p:cond delay="0"/>
                                  </p:stCondLst>
                                  <p:childTnLst>
                                    <p:set>
                                      <p:cBhvr>
                                        <p:cTn id="18" dur="1" fill="hold">
                                          <p:stCondLst>
                                            <p:cond delay="0"/>
                                          </p:stCondLst>
                                        </p:cTn>
                                        <p:tgtEl>
                                          <p:spTgt spid="29803"/>
                                        </p:tgtEl>
                                        <p:attrNameLst>
                                          <p:attrName>style.visibility</p:attrName>
                                        </p:attrNameLst>
                                      </p:cBhvr>
                                      <p:to>
                                        <p:strVal val="visible"/>
                                      </p:to>
                                    </p:set>
                                    <p:animEffect transition="in" filter="dissolve">
                                      <p:cBhvr>
                                        <p:cTn id="19" dur="500"/>
                                        <p:tgtEl>
                                          <p:spTgt spid="29803"/>
                                        </p:tgtEl>
                                      </p:cBhvr>
                                    </p:animEffect>
                                  </p:childTnLst>
                                </p:cTn>
                              </p:par>
                            </p:childTnLst>
                          </p:cTn>
                        </p:par>
                        <p:par>
                          <p:cTn id="20" fill="hold">
                            <p:stCondLst>
                              <p:cond delay="500"/>
                            </p:stCondLst>
                            <p:childTnLst>
                              <p:par>
                                <p:cTn id="21" presetID="2" presetClass="entr" presetSubtype="4" fill="hold" grpId="0" nodeType="afterEffect">
                                  <p:stCondLst>
                                    <p:cond delay="0"/>
                                  </p:stCondLst>
                                  <p:childTnLst>
                                    <p:set>
                                      <p:cBhvr>
                                        <p:cTn id="22" dur="1" fill="hold">
                                          <p:stCondLst>
                                            <p:cond delay="0"/>
                                          </p:stCondLst>
                                        </p:cTn>
                                        <p:tgtEl>
                                          <p:spTgt spid="29802"/>
                                        </p:tgtEl>
                                        <p:attrNameLst>
                                          <p:attrName>style.visibility</p:attrName>
                                        </p:attrNameLst>
                                      </p:cBhvr>
                                      <p:to>
                                        <p:strVal val="visible"/>
                                      </p:to>
                                    </p:set>
                                    <p:anim calcmode="lin" valueType="num">
                                      <p:cBhvr additive="base">
                                        <p:cTn id="23" dur="500" fill="hold"/>
                                        <p:tgtEl>
                                          <p:spTgt spid="29802"/>
                                        </p:tgtEl>
                                        <p:attrNameLst>
                                          <p:attrName>ppt_x</p:attrName>
                                        </p:attrNameLst>
                                      </p:cBhvr>
                                      <p:tavLst>
                                        <p:tav tm="0">
                                          <p:val>
                                            <p:strVal val="#ppt_x"/>
                                          </p:val>
                                        </p:tav>
                                        <p:tav tm="100000">
                                          <p:val>
                                            <p:strVal val="#ppt_x"/>
                                          </p:val>
                                        </p:tav>
                                      </p:tavLst>
                                    </p:anim>
                                    <p:anim calcmode="lin" valueType="num">
                                      <p:cBhvr additive="base">
                                        <p:cTn id="24" dur="500" fill="hold"/>
                                        <p:tgtEl>
                                          <p:spTgt spid="29802"/>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29752"/>
                                        </p:tgtEl>
                                        <p:attrNameLst>
                                          <p:attrName>style.visibility</p:attrName>
                                        </p:attrNameLst>
                                      </p:cBhvr>
                                      <p:to>
                                        <p:strVal val="visible"/>
                                      </p:to>
                                    </p:set>
                                    <p:anim calcmode="lin" valueType="num">
                                      <p:cBhvr additive="base">
                                        <p:cTn id="29" dur="500" fill="hold"/>
                                        <p:tgtEl>
                                          <p:spTgt spid="29752"/>
                                        </p:tgtEl>
                                        <p:attrNameLst>
                                          <p:attrName>ppt_x</p:attrName>
                                        </p:attrNameLst>
                                      </p:cBhvr>
                                      <p:tavLst>
                                        <p:tav tm="0">
                                          <p:val>
                                            <p:strVal val="#ppt_x"/>
                                          </p:val>
                                        </p:tav>
                                        <p:tav tm="100000">
                                          <p:val>
                                            <p:strVal val="#ppt_x"/>
                                          </p:val>
                                        </p:tav>
                                      </p:tavLst>
                                    </p:anim>
                                    <p:anim calcmode="lin" valueType="num">
                                      <p:cBhvr additive="base">
                                        <p:cTn id="30" dur="500" fill="hold"/>
                                        <p:tgtEl>
                                          <p:spTgt spid="29752"/>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29753"/>
                                        </p:tgtEl>
                                        <p:attrNameLst>
                                          <p:attrName>style.visibility</p:attrName>
                                        </p:attrNameLst>
                                      </p:cBhvr>
                                      <p:to>
                                        <p:strVal val="visible"/>
                                      </p:to>
                                    </p:set>
                                    <p:anim calcmode="lin" valueType="num">
                                      <p:cBhvr additive="base">
                                        <p:cTn id="35" dur="500" fill="hold"/>
                                        <p:tgtEl>
                                          <p:spTgt spid="29753"/>
                                        </p:tgtEl>
                                        <p:attrNameLst>
                                          <p:attrName>ppt_x</p:attrName>
                                        </p:attrNameLst>
                                      </p:cBhvr>
                                      <p:tavLst>
                                        <p:tav tm="0">
                                          <p:val>
                                            <p:strVal val="#ppt_x"/>
                                          </p:val>
                                        </p:tav>
                                        <p:tav tm="100000">
                                          <p:val>
                                            <p:strVal val="#ppt_x"/>
                                          </p:val>
                                        </p:tav>
                                      </p:tavLst>
                                    </p:anim>
                                    <p:anim calcmode="lin" valueType="num">
                                      <p:cBhvr additive="base">
                                        <p:cTn id="36" dur="500" fill="hold"/>
                                        <p:tgtEl>
                                          <p:spTgt spid="29753"/>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2"/>
                                        </p:tgtEl>
                                        <p:attrNameLst>
                                          <p:attrName>style.visibility</p:attrName>
                                        </p:attrNameLst>
                                      </p:cBhvr>
                                      <p:to>
                                        <p:strVal val="visible"/>
                                      </p:to>
                                    </p:set>
                                    <p:anim calcmode="lin" valueType="num">
                                      <p:cBhvr additive="base">
                                        <p:cTn id="41" dur="500" fill="hold"/>
                                        <p:tgtEl>
                                          <p:spTgt spid="2"/>
                                        </p:tgtEl>
                                        <p:attrNameLst>
                                          <p:attrName>ppt_x</p:attrName>
                                        </p:attrNameLst>
                                      </p:cBhvr>
                                      <p:tavLst>
                                        <p:tav tm="0">
                                          <p:val>
                                            <p:strVal val="#ppt_x"/>
                                          </p:val>
                                        </p:tav>
                                        <p:tav tm="100000">
                                          <p:val>
                                            <p:strVal val="#ppt_x"/>
                                          </p:val>
                                        </p:tav>
                                      </p:tavLst>
                                    </p:anim>
                                    <p:anim calcmode="lin" valueType="num">
                                      <p:cBhvr additive="base">
                                        <p:cTn id="4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3"/>
                                        </p:tgtEl>
                                        <p:attrNameLst>
                                          <p:attrName>style.visibility</p:attrName>
                                        </p:attrNameLst>
                                      </p:cBhvr>
                                      <p:to>
                                        <p:strVal val="visible"/>
                                      </p:to>
                                    </p:set>
                                    <p:anim calcmode="lin" valueType="num">
                                      <p:cBhvr additive="base">
                                        <p:cTn id="47" dur="500" fill="hold"/>
                                        <p:tgtEl>
                                          <p:spTgt spid="3"/>
                                        </p:tgtEl>
                                        <p:attrNameLst>
                                          <p:attrName>ppt_x</p:attrName>
                                        </p:attrNameLst>
                                      </p:cBhvr>
                                      <p:tavLst>
                                        <p:tav tm="0">
                                          <p:val>
                                            <p:strVal val="#ppt_x"/>
                                          </p:val>
                                        </p:tav>
                                        <p:tav tm="100000">
                                          <p:val>
                                            <p:strVal val="#ppt_x"/>
                                          </p:val>
                                        </p:tav>
                                      </p:tavLst>
                                    </p:anim>
                                    <p:anim calcmode="lin" valueType="num">
                                      <p:cBhvr additive="base">
                                        <p:cTn id="4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4"/>
                                        </p:tgtEl>
                                        <p:attrNameLst>
                                          <p:attrName>style.visibility</p:attrName>
                                        </p:attrNameLst>
                                      </p:cBhvr>
                                      <p:to>
                                        <p:strVal val="visible"/>
                                      </p:to>
                                    </p:set>
                                    <p:anim calcmode="lin" valueType="num">
                                      <p:cBhvr additive="base">
                                        <p:cTn id="53" dur="500" fill="hold"/>
                                        <p:tgtEl>
                                          <p:spTgt spid="4"/>
                                        </p:tgtEl>
                                        <p:attrNameLst>
                                          <p:attrName>ppt_x</p:attrName>
                                        </p:attrNameLst>
                                      </p:cBhvr>
                                      <p:tavLst>
                                        <p:tav tm="0">
                                          <p:val>
                                            <p:strVal val="#ppt_x"/>
                                          </p:val>
                                        </p:tav>
                                        <p:tav tm="100000">
                                          <p:val>
                                            <p:strVal val="#ppt_x"/>
                                          </p:val>
                                        </p:tav>
                                      </p:tavLst>
                                    </p:anim>
                                    <p:anim calcmode="lin" valueType="num">
                                      <p:cBhvr additive="base">
                                        <p:cTn id="5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5"/>
                                        </p:tgtEl>
                                        <p:attrNameLst>
                                          <p:attrName>style.visibility</p:attrName>
                                        </p:attrNameLst>
                                      </p:cBhvr>
                                      <p:to>
                                        <p:strVal val="visible"/>
                                      </p:to>
                                    </p:set>
                                    <p:anim calcmode="lin" valueType="num">
                                      <p:cBhvr additive="base">
                                        <p:cTn id="59" dur="500" fill="hold"/>
                                        <p:tgtEl>
                                          <p:spTgt spid="5"/>
                                        </p:tgtEl>
                                        <p:attrNameLst>
                                          <p:attrName>ppt_x</p:attrName>
                                        </p:attrNameLst>
                                      </p:cBhvr>
                                      <p:tavLst>
                                        <p:tav tm="0">
                                          <p:val>
                                            <p:strVal val="#ppt_x"/>
                                          </p:val>
                                        </p:tav>
                                        <p:tav tm="100000">
                                          <p:val>
                                            <p:strVal val="#ppt_x"/>
                                          </p:val>
                                        </p:tav>
                                      </p:tavLst>
                                    </p:anim>
                                    <p:anim calcmode="lin" valueType="num">
                                      <p:cBhvr additive="base">
                                        <p:cTn id="6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nodeType="clickEffect">
                                  <p:stCondLst>
                                    <p:cond delay="0"/>
                                  </p:stCondLst>
                                  <p:childTnLst>
                                    <p:set>
                                      <p:cBhvr>
                                        <p:cTn id="64" dur="1" fill="hold">
                                          <p:stCondLst>
                                            <p:cond delay="0"/>
                                          </p:stCondLst>
                                        </p:cTn>
                                        <p:tgtEl>
                                          <p:spTgt spid="6"/>
                                        </p:tgtEl>
                                        <p:attrNameLst>
                                          <p:attrName>style.visibility</p:attrName>
                                        </p:attrNameLst>
                                      </p:cBhvr>
                                      <p:to>
                                        <p:strVal val="visible"/>
                                      </p:to>
                                    </p:set>
                                    <p:anim calcmode="lin" valueType="num">
                                      <p:cBhvr additive="base">
                                        <p:cTn id="65" dur="500" fill="hold"/>
                                        <p:tgtEl>
                                          <p:spTgt spid="6"/>
                                        </p:tgtEl>
                                        <p:attrNameLst>
                                          <p:attrName>ppt_x</p:attrName>
                                        </p:attrNameLst>
                                      </p:cBhvr>
                                      <p:tavLst>
                                        <p:tav tm="0">
                                          <p:val>
                                            <p:strVal val="#ppt_x"/>
                                          </p:val>
                                        </p:tav>
                                        <p:tav tm="100000">
                                          <p:val>
                                            <p:strVal val="#ppt_x"/>
                                          </p:val>
                                        </p:tav>
                                      </p:tavLst>
                                    </p:anim>
                                    <p:anim calcmode="lin" valueType="num">
                                      <p:cBhvr additive="base">
                                        <p:cTn id="6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nodeType="clickEffect">
                                  <p:stCondLst>
                                    <p:cond delay="0"/>
                                  </p:stCondLst>
                                  <p:childTnLst>
                                    <p:set>
                                      <p:cBhvr>
                                        <p:cTn id="70" dur="1" fill="hold">
                                          <p:stCondLst>
                                            <p:cond delay="0"/>
                                          </p:stCondLst>
                                        </p:cTn>
                                        <p:tgtEl>
                                          <p:spTgt spid="7"/>
                                        </p:tgtEl>
                                        <p:attrNameLst>
                                          <p:attrName>style.visibility</p:attrName>
                                        </p:attrNameLst>
                                      </p:cBhvr>
                                      <p:to>
                                        <p:strVal val="visible"/>
                                      </p:to>
                                    </p:set>
                                    <p:anim calcmode="lin" valueType="num">
                                      <p:cBhvr additive="base">
                                        <p:cTn id="71" dur="500" fill="hold"/>
                                        <p:tgtEl>
                                          <p:spTgt spid="7"/>
                                        </p:tgtEl>
                                        <p:attrNameLst>
                                          <p:attrName>ppt_x</p:attrName>
                                        </p:attrNameLst>
                                      </p:cBhvr>
                                      <p:tavLst>
                                        <p:tav tm="0">
                                          <p:val>
                                            <p:strVal val="#ppt_x"/>
                                          </p:val>
                                        </p:tav>
                                        <p:tav tm="100000">
                                          <p:val>
                                            <p:strVal val="#ppt_x"/>
                                          </p:val>
                                        </p:tav>
                                      </p:tavLst>
                                    </p:anim>
                                    <p:anim calcmode="lin" valueType="num">
                                      <p:cBhvr additive="base">
                                        <p:cTn id="7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802"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rrowheads="1"/>
          </p:cNvSpPr>
          <p:nvPr>
            <p:ph type="title" idx="4294967295"/>
          </p:nvPr>
        </p:nvSpPr>
        <p:spPr>
          <a:xfrm>
            <a:off x="1763713" y="404813"/>
            <a:ext cx="6061075" cy="668337"/>
          </a:xfrm>
        </p:spPr>
        <p:txBody>
          <a:bodyPr/>
          <a:lstStyle/>
          <a:p>
            <a:pPr eaLnBrk="1" hangingPunct="1">
              <a:defRPr/>
            </a:pPr>
            <a:r>
              <a:rPr lang="zh-CN" b="1" dirty="0" smtClean="0">
                <a:latin typeface="+mj-ea"/>
              </a:rPr>
              <a:t>灰度图的灰度直方图例</a:t>
            </a:r>
          </a:p>
        </p:txBody>
      </p:sp>
      <p:pic>
        <p:nvPicPr>
          <p:cNvPr id="52227" name="Picture 4" descr="x2">
            <a:hlinkClick r:id="rId2" action="ppaction://hlinksldjump"/>
          </p:cNvPr>
          <p:cNvPicPr>
            <a:picLocks noChangeAspect="1" noChangeArrowheads="1"/>
          </p:cNvPicPr>
          <p:nvPr/>
        </p:nvPicPr>
        <p:blipFill>
          <a:blip r:embed="rId3" cstate="print"/>
          <a:srcRect/>
          <a:stretch>
            <a:fillRect/>
          </a:stretch>
        </p:blipFill>
        <p:spPr bwMode="auto">
          <a:xfrm>
            <a:off x="1471093" y="1214422"/>
            <a:ext cx="6601369" cy="5440805"/>
          </a:xfrm>
          <a:prstGeom prst="rect">
            <a:avLst/>
          </a:prstGeom>
          <a:noFill/>
          <a:ln w="9525">
            <a:noFill/>
            <a:miter lim="800000"/>
            <a:headEnd/>
            <a:tailEnd/>
          </a:ln>
        </p:spPr>
      </p:pic>
    </p:spTree>
  </p:cSld>
  <p:clrMapOvr>
    <a:masterClrMapping/>
  </p:clrMapOvr>
  <p:transition spd="slow">
    <p:wipe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7" name="Picture 3"/>
          <p:cNvPicPr>
            <a:picLocks noChangeAspect="1" noChangeArrowheads="1"/>
          </p:cNvPicPr>
          <p:nvPr/>
        </p:nvPicPr>
        <p:blipFill>
          <a:blip r:embed="rId3" cstate="print"/>
          <a:srcRect/>
          <a:stretch>
            <a:fillRect/>
          </a:stretch>
        </p:blipFill>
        <p:spPr bwMode="auto">
          <a:xfrm>
            <a:off x="107950" y="1316442"/>
            <a:ext cx="8678892" cy="5398706"/>
          </a:xfrm>
          <a:prstGeom prst="rect">
            <a:avLst/>
          </a:prstGeom>
          <a:noFill/>
          <a:ln w="25400">
            <a:noFill/>
            <a:miter lim="800000"/>
            <a:headEnd/>
            <a:tailEnd type="none" w="sm" len="lg"/>
          </a:ln>
        </p:spPr>
      </p:pic>
      <p:pic>
        <p:nvPicPr>
          <p:cNvPr id="36868" name="Picture 4" descr="debbie4"/>
          <p:cNvPicPr>
            <a:picLocks noChangeAspect="1" noChangeArrowheads="1"/>
          </p:cNvPicPr>
          <p:nvPr/>
        </p:nvPicPr>
        <p:blipFill>
          <a:blip r:embed="rId4" cstate="print"/>
          <a:srcRect/>
          <a:stretch>
            <a:fillRect/>
          </a:stretch>
        </p:blipFill>
        <p:spPr bwMode="auto">
          <a:xfrm>
            <a:off x="384173" y="1285860"/>
            <a:ext cx="4044951" cy="4044951"/>
          </a:xfrm>
          <a:prstGeom prst="rect">
            <a:avLst/>
          </a:prstGeom>
          <a:noFill/>
          <a:ln w="9525">
            <a:noFill/>
            <a:miter lim="800000"/>
            <a:headEnd/>
            <a:tailEnd/>
          </a:ln>
        </p:spPr>
      </p:pic>
      <p:sp>
        <p:nvSpPr>
          <p:cNvPr id="36869" name="Text Box 5"/>
          <p:cNvSpPr txBox="1">
            <a:spLocks noChangeArrowheads="1"/>
          </p:cNvSpPr>
          <p:nvPr/>
        </p:nvSpPr>
        <p:spPr bwMode="auto">
          <a:xfrm>
            <a:off x="2143108" y="302105"/>
            <a:ext cx="4932362" cy="769441"/>
          </a:xfrm>
          <a:prstGeom prst="rect">
            <a:avLst/>
          </a:prstGeom>
          <a:noFill/>
          <a:ln w="9525" algn="ctr">
            <a:noFill/>
            <a:miter lim="800000"/>
            <a:headEnd/>
            <a:tailEnd/>
          </a:ln>
        </p:spPr>
        <p:txBody>
          <a:bodyPr>
            <a:spAutoFit/>
          </a:bodyPr>
          <a:lstStyle/>
          <a:p>
            <a:pPr>
              <a:spcBef>
                <a:spcPct val="50000"/>
              </a:spcBef>
            </a:pPr>
            <a:r>
              <a:rPr lang="en-US" altLang="zh-CN" sz="4400" dirty="0">
                <a:latin typeface="Times New Roman" pitchFamily="18" charset="0"/>
                <a:cs typeface="Times New Roman" pitchFamily="18" charset="0"/>
              </a:rPr>
              <a:t>Histogram</a:t>
            </a:r>
            <a:r>
              <a:rPr lang="en-US" altLang="zh-CN" sz="3600" dirty="0"/>
              <a:t> </a:t>
            </a:r>
            <a:r>
              <a:rPr lang="zh-CN" altLang="en-US" sz="4400" b="1" dirty="0"/>
              <a:t>直方图</a:t>
            </a:r>
          </a:p>
        </p:txBody>
      </p:sp>
    </p:spTree>
  </p:cSld>
  <p:clrMapOvr>
    <a:masterClrMapping/>
  </p:clrMapOvr>
  <p:transition spd="slow">
    <p:wipe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rrowheads="1"/>
          </p:cNvSpPr>
          <p:nvPr>
            <p:ph type="title" idx="4294967295"/>
          </p:nvPr>
        </p:nvSpPr>
        <p:spPr>
          <a:xfrm>
            <a:off x="1331913" y="404813"/>
            <a:ext cx="6707187" cy="984250"/>
          </a:xfrm>
        </p:spPr>
        <p:txBody>
          <a:bodyPr/>
          <a:lstStyle/>
          <a:p>
            <a:pPr eaLnBrk="1" hangingPunct="1">
              <a:defRPr/>
            </a:pPr>
            <a:r>
              <a:rPr lang="zh-CN" b="1" dirty="0" smtClean="0">
                <a:latin typeface="+mn-ea"/>
                <a:ea typeface="+mn-ea"/>
              </a:rPr>
              <a:t>彩色图的灰度直方图例</a:t>
            </a:r>
          </a:p>
        </p:txBody>
      </p:sp>
      <p:pic>
        <p:nvPicPr>
          <p:cNvPr id="40963" name="Picture 11" descr="h3"/>
          <p:cNvPicPr>
            <a:picLocks noGrp="1" noChangeArrowheads="1"/>
          </p:cNvPicPr>
          <p:nvPr>
            <p:ph idx="4294967295"/>
          </p:nvPr>
        </p:nvPicPr>
        <p:blipFill>
          <a:blip r:embed="rId2" cstate="print"/>
          <a:srcRect/>
          <a:stretch>
            <a:fillRect/>
          </a:stretch>
        </p:blipFill>
        <p:spPr>
          <a:xfrm>
            <a:off x="468313" y="1701800"/>
            <a:ext cx="3384550" cy="1439863"/>
          </a:xfrm>
          <a:noFill/>
        </p:spPr>
      </p:pic>
      <p:pic>
        <p:nvPicPr>
          <p:cNvPr id="40964" name="Picture 7" descr="y"/>
          <p:cNvPicPr>
            <a:picLocks noChangeAspect="1" noChangeArrowheads="1"/>
          </p:cNvPicPr>
          <p:nvPr/>
        </p:nvPicPr>
        <p:blipFill>
          <a:blip r:embed="rId3" cstate="print"/>
          <a:srcRect/>
          <a:stretch>
            <a:fillRect/>
          </a:stretch>
        </p:blipFill>
        <p:spPr bwMode="auto">
          <a:xfrm>
            <a:off x="4068763" y="1628775"/>
            <a:ext cx="4678362" cy="4678363"/>
          </a:xfrm>
          <a:prstGeom prst="rect">
            <a:avLst/>
          </a:prstGeom>
          <a:noFill/>
          <a:ln w="9525">
            <a:noFill/>
            <a:miter lim="800000"/>
            <a:headEnd/>
            <a:tailEnd/>
          </a:ln>
        </p:spPr>
      </p:pic>
      <p:pic>
        <p:nvPicPr>
          <p:cNvPr id="40965" name="Picture 13" descr="h2"/>
          <p:cNvPicPr>
            <a:picLocks noChangeArrowheads="1"/>
          </p:cNvPicPr>
          <p:nvPr/>
        </p:nvPicPr>
        <p:blipFill>
          <a:blip r:embed="rId4" cstate="print"/>
          <a:srcRect/>
          <a:stretch>
            <a:fillRect/>
          </a:stretch>
        </p:blipFill>
        <p:spPr bwMode="auto">
          <a:xfrm>
            <a:off x="468313" y="3286125"/>
            <a:ext cx="3382962" cy="1439863"/>
          </a:xfrm>
          <a:prstGeom prst="rect">
            <a:avLst/>
          </a:prstGeom>
          <a:noFill/>
          <a:ln w="9525">
            <a:noFill/>
            <a:miter lim="800000"/>
            <a:headEnd/>
            <a:tailEnd/>
          </a:ln>
        </p:spPr>
      </p:pic>
      <p:pic>
        <p:nvPicPr>
          <p:cNvPr id="40966" name="Picture 15" descr="h1"/>
          <p:cNvPicPr>
            <a:picLocks noChangeArrowheads="1"/>
          </p:cNvPicPr>
          <p:nvPr/>
        </p:nvPicPr>
        <p:blipFill>
          <a:blip r:embed="rId5" cstate="print"/>
          <a:srcRect/>
          <a:stretch>
            <a:fillRect/>
          </a:stretch>
        </p:blipFill>
        <p:spPr bwMode="auto">
          <a:xfrm>
            <a:off x="468313" y="4870450"/>
            <a:ext cx="3382962" cy="1439863"/>
          </a:xfrm>
          <a:prstGeom prst="rect">
            <a:avLst/>
          </a:prstGeom>
          <a:noFill/>
          <a:ln w="9525">
            <a:noFill/>
            <a:miter lim="800000"/>
            <a:headEnd/>
            <a:tailEnd/>
          </a:ln>
        </p:spPr>
      </p:pic>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0963"/>
                                        </p:tgtEl>
                                        <p:attrNameLst>
                                          <p:attrName>style.visibility</p:attrName>
                                        </p:attrNameLst>
                                      </p:cBhvr>
                                      <p:to>
                                        <p:strVal val="visible"/>
                                      </p:to>
                                    </p:set>
                                    <p:animEffect transition="in" filter="box(in)">
                                      <p:cBhvr>
                                        <p:cTn id="7" dur="500"/>
                                        <p:tgtEl>
                                          <p:spTgt spid="40963"/>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40965"/>
                                        </p:tgtEl>
                                        <p:attrNameLst>
                                          <p:attrName>style.visibility</p:attrName>
                                        </p:attrNameLst>
                                      </p:cBhvr>
                                      <p:to>
                                        <p:strVal val="visible"/>
                                      </p:to>
                                    </p:set>
                                    <p:animEffect transition="in" filter="box(in)">
                                      <p:cBhvr>
                                        <p:cTn id="12" dur="500"/>
                                        <p:tgtEl>
                                          <p:spTgt spid="40965"/>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40966"/>
                                        </p:tgtEl>
                                        <p:attrNameLst>
                                          <p:attrName>style.visibility</p:attrName>
                                        </p:attrNameLst>
                                      </p:cBhvr>
                                      <p:to>
                                        <p:strVal val="visible"/>
                                      </p:to>
                                    </p:set>
                                    <p:animEffect transition="in" filter="box(in)">
                                      <p:cBhvr>
                                        <p:cTn id="17" dur="500"/>
                                        <p:tgtEl>
                                          <p:spTgt spid="40966"/>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40964"/>
                                        </p:tgtEl>
                                        <p:attrNameLst>
                                          <p:attrName>style.visibility</p:attrName>
                                        </p:attrNameLst>
                                      </p:cBhvr>
                                      <p:to>
                                        <p:strVal val="visible"/>
                                      </p:to>
                                    </p:set>
                                    <p:animEffect transition="in" filter="checkerboard(across)">
                                      <p:cBhvr>
                                        <p:cTn id="22" dur="500"/>
                                        <p:tgtEl>
                                          <p:spTgt spid="409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1026"/>
          <p:cNvSpPr>
            <a:spLocks noGrp="1" noRot="1" noChangeArrowheads="1"/>
          </p:cNvSpPr>
          <p:nvPr>
            <p:ph type="title" idx="4294967295"/>
          </p:nvPr>
        </p:nvSpPr>
        <p:spPr>
          <a:xfrm>
            <a:off x="1187450" y="44624"/>
            <a:ext cx="6913563" cy="1443038"/>
          </a:xfrm>
        </p:spPr>
        <p:txBody>
          <a:bodyPr/>
          <a:lstStyle/>
          <a:p>
            <a:pPr eaLnBrk="1" hangingPunct="1">
              <a:defRPr/>
            </a:pPr>
            <a:r>
              <a:rPr lang="zh-CN" altLang="en-US" b="1" dirty="0" smtClean="0">
                <a:latin typeface="+mn-ea"/>
                <a:ea typeface="+mn-ea"/>
              </a:rPr>
              <a:t>灰度直方图的定义</a:t>
            </a:r>
          </a:p>
        </p:txBody>
      </p:sp>
      <p:sp>
        <p:nvSpPr>
          <p:cNvPr id="30723" name="Rectangle 1027"/>
          <p:cNvSpPr>
            <a:spLocks noGrp="1" noRot="1" noChangeArrowheads="1"/>
          </p:cNvSpPr>
          <p:nvPr>
            <p:ph idx="4294967295"/>
          </p:nvPr>
        </p:nvSpPr>
        <p:spPr>
          <a:xfrm>
            <a:off x="250825" y="1414637"/>
            <a:ext cx="8388350" cy="5157787"/>
          </a:xfrm>
          <a:solidFill>
            <a:schemeClr val="bg1"/>
          </a:solidFill>
        </p:spPr>
        <p:txBody>
          <a:bodyPr/>
          <a:lstStyle/>
          <a:p>
            <a:pPr marL="609600" indent="-609600" eaLnBrk="1" hangingPunct="1">
              <a:lnSpc>
                <a:spcPct val="120000"/>
              </a:lnSpc>
              <a:defRPr/>
            </a:pPr>
            <a:r>
              <a:rPr lang="zh-CN" altLang="en-US" dirty="0" smtClean="0">
                <a:latin typeface="+mn-ea"/>
              </a:rPr>
              <a:t>灰度直方图是灰度级的函数，是对图像中</a:t>
            </a:r>
            <a:r>
              <a:rPr lang="zh-CN" altLang="en-US" b="1" dirty="0" smtClean="0">
                <a:solidFill>
                  <a:srgbClr val="0000FF"/>
                </a:solidFill>
                <a:latin typeface="+mn-ea"/>
              </a:rPr>
              <a:t>灰度级分布的统计</a:t>
            </a:r>
            <a:r>
              <a:rPr lang="zh-CN" altLang="en-US" dirty="0" smtClean="0">
                <a:latin typeface="+mn-ea"/>
              </a:rPr>
              <a:t>。有两种表示形式</a:t>
            </a:r>
          </a:p>
          <a:p>
            <a:pPr marL="609600" indent="-609600" eaLnBrk="1" hangingPunct="1">
              <a:lnSpc>
                <a:spcPct val="120000"/>
              </a:lnSpc>
              <a:buFont typeface="Wingdings" pitchFamily="2" charset="2"/>
              <a:buNone/>
              <a:defRPr/>
            </a:pPr>
            <a:r>
              <a:rPr lang="en-US" altLang="zh-CN" b="1" dirty="0" smtClean="0">
                <a:solidFill>
                  <a:srgbClr val="0000FF"/>
                </a:solidFill>
                <a:latin typeface="+mn-ea"/>
              </a:rPr>
              <a:t>1</a:t>
            </a:r>
            <a:r>
              <a:rPr lang="zh-CN" altLang="en-US" b="1" dirty="0" smtClean="0">
                <a:solidFill>
                  <a:srgbClr val="0000FF"/>
                </a:solidFill>
                <a:latin typeface="+mn-ea"/>
              </a:rPr>
              <a:t>）图形表示形式</a:t>
            </a:r>
          </a:p>
          <a:p>
            <a:pPr marL="609600" indent="-609600" eaLnBrk="1" hangingPunct="1">
              <a:lnSpc>
                <a:spcPct val="120000"/>
              </a:lnSpc>
              <a:buFont typeface="Wingdings" pitchFamily="2" charset="2"/>
              <a:buNone/>
              <a:defRPr/>
            </a:pPr>
            <a:r>
              <a:rPr lang="zh-CN" altLang="en-US" dirty="0" smtClean="0">
                <a:latin typeface="+mn-ea"/>
              </a:rPr>
              <a:t>   横坐标表示灰度级，</a:t>
            </a:r>
            <a:r>
              <a:rPr lang="zh-CN" altLang="en-US" b="1" dirty="0" smtClean="0">
                <a:solidFill>
                  <a:srgbClr val="0000FF"/>
                </a:solidFill>
                <a:latin typeface="+mn-ea"/>
              </a:rPr>
              <a:t>纵坐标</a:t>
            </a:r>
            <a:r>
              <a:rPr lang="zh-CN" altLang="en-US" dirty="0" smtClean="0">
                <a:latin typeface="+mn-ea"/>
              </a:rPr>
              <a:t>表示图像中对应某灰度级所出现的</a:t>
            </a:r>
            <a:r>
              <a:rPr lang="zh-CN" altLang="en-US" b="1" dirty="0" smtClean="0">
                <a:solidFill>
                  <a:srgbClr val="0000FF"/>
                </a:solidFill>
                <a:latin typeface="+mn-ea"/>
              </a:rPr>
              <a:t>像素个数</a:t>
            </a:r>
            <a:r>
              <a:rPr lang="zh-CN" altLang="en-US" dirty="0" smtClean="0">
                <a:latin typeface="+mn-ea"/>
              </a:rPr>
              <a:t>。</a:t>
            </a:r>
          </a:p>
          <a:p>
            <a:pPr marL="609600" indent="-609600" eaLnBrk="1" hangingPunct="1">
              <a:lnSpc>
                <a:spcPct val="120000"/>
              </a:lnSpc>
              <a:buFont typeface="Wingdings" pitchFamily="2" charset="2"/>
              <a:buNone/>
              <a:defRPr/>
            </a:pPr>
            <a:r>
              <a:rPr lang="en-US" altLang="zh-CN" b="1" dirty="0" smtClean="0">
                <a:solidFill>
                  <a:srgbClr val="0000FF"/>
                </a:solidFill>
                <a:latin typeface="+mn-ea"/>
              </a:rPr>
              <a:t>2</a:t>
            </a:r>
            <a:r>
              <a:rPr lang="zh-CN" altLang="en-US" b="1" dirty="0" smtClean="0">
                <a:solidFill>
                  <a:srgbClr val="0000FF"/>
                </a:solidFill>
                <a:latin typeface="+mn-ea"/>
              </a:rPr>
              <a:t>）数组表示形式</a:t>
            </a:r>
          </a:p>
          <a:p>
            <a:pPr marL="609600" indent="-609600" eaLnBrk="1" hangingPunct="1">
              <a:lnSpc>
                <a:spcPct val="120000"/>
              </a:lnSpc>
              <a:buFont typeface="Wingdings" pitchFamily="2" charset="2"/>
              <a:buNone/>
              <a:defRPr/>
            </a:pPr>
            <a:r>
              <a:rPr lang="zh-CN" altLang="en-US" dirty="0" smtClean="0">
                <a:latin typeface="+mn-ea"/>
              </a:rPr>
              <a:t>   数组的下标表示相应的灰度级，</a:t>
            </a:r>
            <a:r>
              <a:rPr lang="zh-CN" altLang="en-US" b="1" dirty="0" smtClean="0">
                <a:solidFill>
                  <a:srgbClr val="0000FF"/>
                </a:solidFill>
                <a:latin typeface="+mn-ea"/>
              </a:rPr>
              <a:t>数组的元素</a:t>
            </a:r>
            <a:r>
              <a:rPr lang="zh-CN" altLang="en-US" dirty="0" smtClean="0">
                <a:latin typeface="+mn-ea"/>
              </a:rPr>
              <a:t>表示该灰度级下的</a:t>
            </a:r>
            <a:r>
              <a:rPr lang="zh-CN" altLang="en-US" b="1" dirty="0" smtClean="0">
                <a:solidFill>
                  <a:srgbClr val="0000FF"/>
                </a:solidFill>
                <a:latin typeface="+mn-ea"/>
              </a:rPr>
              <a:t>像素个数</a:t>
            </a:r>
            <a:r>
              <a:rPr lang="zh-CN" altLang="en-US" dirty="0" smtClean="0">
                <a:latin typeface="+mn-ea"/>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anim calcmode="lin" valueType="num">
                                      <p:cBhvr additive="base">
                                        <p:cTn id="7" dur="500" fill="hold"/>
                                        <p:tgtEl>
                                          <p:spTgt spid="3072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072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0723">
                                            <p:txEl>
                                              <p:pRg st="1" end="1"/>
                                            </p:txEl>
                                          </p:spTgt>
                                        </p:tgtEl>
                                        <p:attrNameLst>
                                          <p:attrName>style.visibility</p:attrName>
                                        </p:attrNameLst>
                                      </p:cBhvr>
                                      <p:to>
                                        <p:strVal val="visible"/>
                                      </p:to>
                                    </p:set>
                                    <p:anim calcmode="lin" valueType="num">
                                      <p:cBhvr additive="base">
                                        <p:cTn id="13" dur="500" fill="hold"/>
                                        <p:tgtEl>
                                          <p:spTgt spid="3072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072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0723">
                                            <p:txEl>
                                              <p:pRg st="2" end="2"/>
                                            </p:txEl>
                                          </p:spTgt>
                                        </p:tgtEl>
                                        <p:attrNameLst>
                                          <p:attrName>style.visibility</p:attrName>
                                        </p:attrNameLst>
                                      </p:cBhvr>
                                      <p:to>
                                        <p:strVal val="visible"/>
                                      </p:to>
                                    </p:set>
                                    <p:anim calcmode="lin" valueType="num">
                                      <p:cBhvr additive="base">
                                        <p:cTn id="19" dur="500" fill="hold"/>
                                        <p:tgtEl>
                                          <p:spTgt spid="3072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072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0723">
                                            <p:txEl>
                                              <p:pRg st="3" end="3"/>
                                            </p:txEl>
                                          </p:spTgt>
                                        </p:tgtEl>
                                        <p:attrNameLst>
                                          <p:attrName>style.visibility</p:attrName>
                                        </p:attrNameLst>
                                      </p:cBhvr>
                                      <p:to>
                                        <p:strVal val="visible"/>
                                      </p:to>
                                    </p:set>
                                    <p:anim calcmode="lin" valueType="num">
                                      <p:cBhvr additive="base">
                                        <p:cTn id="25" dur="500" fill="hold"/>
                                        <p:tgtEl>
                                          <p:spTgt spid="3072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072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0723">
                                            <p:txEl>
                                              <p:pRg st="4" end="4"/>
                                            </p:txEl>
                                          </p:spTgt>
                                        </p:tgtEl>
                                        <p:attrNameLst>
                                          <p:attrName>style.visibility</p:attrName>
                                        </p:attrNameLst>
                                      </p:cBhvr>
                                      <p:to>
                                        <p:strVal val="visible"/>
                                      </p:to>
                                    </p:set>
                                    <p:anim calcmode="lin" valueType="num">
                                      <p:cBhvr additive="base">
                                        <p:cTn id="31" dur="500" fill="hold"/>
                                        <p:tgtEl>
                                          <p:spTgt spid="3072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072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build="p" autoUpdateAnimBg="0"/>
    </p:bldLst>
  </p:timing>
</p:sld>
</file>

<file path=ppt/theme/theme1.xml><?xml version="1.0" encoding="utf-8"?>
<a:theme xmlns:a="http://schemas.openxmlformats.org/drawingml/2006/main" name="Office 主题">
  <a:themeElements>
    <a:clrScheme name="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Office 主题">
  <a:themeElements>
    <a:clrScheme name="1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_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1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853</TotalTime>
  <Pages>0</Pages>
  <Words>678</Words>
  <Characters>0</Characters>
  <Application>Microsoft Office PowerPoint</Application>
  <DocSecurity>0</DocSecurity>
  <PresentationFormat>全屏显示(4:3)</PresentationFormat>
  <Lines>0</Lines>
  <Paragraphs>149</Paragraphs>
  <Slides>26</Slides>
  <Notes>7</Notes>
  <HiddenSlides>0</HiddenSlides>
  <MMClips>0</MMClips>
  <ScaleCrop>false</ScaleCrop>
  <HeadingPairs>
    <vt:vector size="8" baseType="variant">
      <vt:variant>
        <vt:lpstr>已用的字体</vt:lpstr>
      </vt:variant>
      <vt:variant>
        <vt:i4>5</vt:i4>
      </vt:variant>
      <vt:variant>
        <vt:lpstr>主题</vt:lpstr>
      </vt:variant>
      <vt:variant>
        <vt:i4>2</vt:i4>
      </vt:variant>
      <vt:variant>
        <vt:lpstr>嵌入 OLE 服务器</vt:lpstr>
      </vt:variant>
      <vt:variant>
        <vt:i4>1</vt:i4>
      </vt:variant>
      <vt:variant>
        <vt:lpstr>幻灯片标题</vt:lpstr>
      </vt:variant>
      <vt:variant>
        <vt:i4>26</vt:i4>
      </vt:variant>
    </vt:vector>
  </HeadingPairs>
  <TitlesOfParts>
    <vt:vector size="34" baseType="lpstr">
      <vt:lpstr>宋体</vt:lpstr>
      <vt:lpstr>Arial</vt:lpstr>
      <vt:lpstr>Calibri</vt:lpstr>
      <vt:lpstr>Times New Roman</vt:lpstr>
      <vt:lpstr>Wingdings</vt:lpstr>
      <vt:lpstr>Office 主题</vt:lpstr>
      <vt:lpstr>1_Office 主题</vt:lpstr>
      <vt:lpstr>Equation</vt:lpstr>
      <vt:lpstr>第二章 图像的数字化</vt:lpstr>
      <vt:lpstr>第二章 图像的数字化</vt:lpstr>
      <vt:lpstr>数字图像的灰度直方图</vt:lpstr>
      <vt:lpstr>Histogram直方图 </vt:lpstr>
      <vt:lpstr>数字图像的灰度直方图                   —— 计算例</vt:lpstr>
      <vt:lpstr>灰度图的灰度直方图例</vt:lpstr>
      <vt:lpstr>PowerPoint 演示文稿</vt:lpstr>
      <vt:lpstr>彩色图的灰度直方图例</vt:lpstr>
      <vt:lpstr>灰度直方图的定义</vt:lpstr>
      <vt:lpstr>归一化直方图 </vt:lpstr>
      <vt:lpstr>PowerPoint 演示文稿</vt:lpstr>
      <vt:lpstr>数字图像的归一化直方图                   —— 计算例</vt:lpstr>
      <vt:lpstr>灰度直方图的性质</vt:lpstr>
      <vt:lpstr>灰度直方图的应用</vt:lpstr>
      <vt:lpstr>数字图像的灰度直方图应用                   —— 数字化参数</vt:lpstr>
      <vt:lpstr>灰度分布效果图例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第二章 图像的数字化</vt:lpstr>
      <vt:lpstr>第二章 图像的数字化</vt:lpstr>
    </vt:vector>
  </TitlesOfParts>
  <Manager/>
  <Company>diph</Company>
  <LinksUpToDate>false</LinksUpToDate>
  <CharactersWithSpaces>0</CharactersWithSpaces>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多媒体技术中的数字图象处理</dc:title>
  <dc:subject/>
  <dc:creator>diph1</dc:creator>
  <cp:keywords/>
  <dc:description/>
  <cp:lastModifiedBy>Administrator</cp:lastModifiedBy>
  <cp:revision>718</cp:revision>
  <cp:lastPrinted>2015-03-06T05:24:53Z</cp:lastPrinted>
  <dcterms:created xsi:type="dcterms:W3CDTF">2000-08-11T08:01:46Z</dcterms:created>
  <dcterms:modified xsi:type="dcterms:W3CDTF">2018-03-24T15:09:24Z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2052-8.1.0.3363</vt:lpwstr>
  </property>
</Properties>
</file>