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57" r:id="rId4"/>
    <p:sldId id="258" r:id="rId5"/>
    <p:sldId id="295" r:id="rId6"/>
    <p:sldId id="259" r:id="rId7"/>
    <p:sldId id="294" r:id="rId8"/>
    <p:sldId id="260" r:id="rId9"/>
    <p:sldId id="289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93" r:id="rId22"/>
    <p:sldId id="273" r:id="rId23"/>
    <p:sldId id="274" r:id="rId24"/>
    <p:sldId id="275" r:id="rId25"/>
    <p:sldId id="276" r:id="rId26"/>
    <p:sldId id="277" r:id="rId27"/>
    <p:sldId id="278" r:id="rId28"/>
    <p:sldId id="292" r:id="rId29"/>
    <p:sldId id="279" r:id="rId30"/>
    <p:sldId id="280" r:id="rId31"/>
    <p:sldId id="281" r:id="rId32"/>
    <p:sldId id="282" r:id="rId33"/>
    <p:sldId id="291" r:id="rId34"/>
    <p:sldId id="290" r:id="rId35"/>
    <p:sldId id="297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2FB09-6B1D-4FD4-9AB8-CC80FD5470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1C248A-6BEC-4AA5-935E-37A918ED4242}">
      <dgm:prSet/>
      <dgm:spPr/>
      <dgm:t>
        <a:bodyPr/>
        <a:lstStyle/>
        <a:p>
          <a:r>
            <a:rPr lang="en-US"/>
            <a:t>Step 1: Calculate distances between pairs of points.</a:t>
          </a:r>
        </a:p>
      </dgm:t>
    </dgm:pt>
    <dgm:pt modelId="{853EBB91-BD8F-4456-9A65-9F8C8A66CDED}" type="parTrans" cxnId="{F097B8D8-A0E7-4063-A7F5-944C9C212A12}">
      <dgm:prSet/>
      <dgm:spPr/>
      <dgm:t>
        <a:bodyPr/>
        <a:lstStyle/>
        <a:p>
          <a:endParaRPr lang="en-US"/>
        </a:p>
      </dgm:t>
    </dgm:pt>
    <dgm:pt modelId="{F839F881-F200-4AA9-B4F9-BA438A1539B4}" type="sibTrans" cxnId="{F097B8D8-A0E7-4063-A7F5-944C9C212A12}">
      <dgm:prSet/>
      <dgm:spPr/>
      <dgm:t>
        <a:bodyPr/>
        <a:lstStyle/>
        <a:p>
          <a:endParaRPr lang="en-US"/>
        </a:p>
      </dgm:t>
    </dgm:pt>
    <dgm:pt modelId="{95BB9E42-8455-4B6C-A9A5-8E9393913C1C}">
      <dgm:prSet/>
      <dgm:spPr/>
      <dgm:t>
        <a:bodyPr/>
        <a:lstStyle/>
        <a:p>
          <a:r>
            <a:rPr lang="en-US"/>
            <a:t>Step 2: Cluster the closest points together.</a:t>
          </a:r>
        </a:p>
      </dgm:t>
    </dgm:pt>
    <dgm:pt modelId="{E06326D6-75D7-4384-BBF9-C11C7571F38C}" type="parTrans" cxnId="{03F2384F-30BA-423D-83A7-F0B08ED71350}">
      <dgm:prSet/>
      <dgm:spPr/>
      <dgm:t>
        <a:bodyPr/>
        <a:lstStyle/>
        <a:p>
          <a:endParaRPr lang="en-US"/>
        </a:p>
      </dgm:t>
    </dgm:pt>
    <dgm:pt modelId="{8445541B-6DC7-4B81-B7F0-B0F4B1259121}" type="sibTrans" cxnId="{03F2384F-30BA-423D-83A7-F0B08ED71350}">
      <dgm:prSet/>
      <dgm:spPr/>
      <dgm:t>
        <a:bodyPr/>
        <a:lstStyle/>
        <a:p>
          <a:endParaRPr lang="en-US"/>
        </a:p>
      </dgm:t>
    </dgm:pt>
    <dgm:pt modelId="{6C060CF3-117A-49CB-8E57-A5D1A4481A47}">
      <dgm:prSet/>
      <dgm:spPr/>
      <dgm:t>
        <a:bodyPr/>
        <a:lstStyle/>
        <a:p>
          <a:r>
            <a:rPr lang="en-US"/>
            <a:t>Step 3: Return to step 1, treating the new cluster as a single point.</a:t>
          </a:r>
        </a:p>
      </dgm:t>
    </dgm:pt>
    <dgm:pt modelId="{242422E2-2E30-4672-8D0B-E077E27267D1}" type="parTrans" cxnId="{284D3AB2-2A65-4116-B88D-93D0B58FC6BC}">
      <dgm:prSet/>
      <dgm:spPr/>
      <dgm:t>
        <a:bodyPr/>
        <a:lstStyle/>
        <a:p>
          <a:endParaRPr lang="en-US"/>
        </a:p>
      </dgm:t>
    </dgm:pt>
    <dgm:pt modelId="{863E6A07-9761-4EF4-8D12-BEA8B4C148A4}" type="sibTrans" cxnId="{284D3AB2-2A65-4116-B88D-93D0B58FC6BC}">
      <dgm:prSet/>
      <dgm:spPr/>
      <dgm:t>
        <a:bodyPr/>
        <a:lstStyle/>
        <a:p>
          <a:endParaRPr lang="en-US"/>
        </a:p>
      </dgm:t>
    </dgm:pt>
    <dgm:pt modelId="{6F4CFA77-BB8B-42C7-B4B5-F9691BC28F92}">
      <dgm:prSet/>
      <dgm:spPr/>
      <dgm:t>
        <a:bodyPr/>
        <a:lstStyle/>
        <a:p>
          <a:r>
            <a:rPr lang="en-US"/>
            <a:t>Repeat until there is a single cluster.</a:t>
          </a:r>
        </a:p>
      </dgm:t>
    </dgm:pt>
    <dgm:pt modelId="{B16F48C9-FFF9-49EF-83BD-AE167C99C39F}" type="parTrans" cxnId="{67C7096D-D12A-4641-BC0E-7FC50AE1DB4A}">
      <dgm:prSet/>
      <dgm:spPr/>
      <dgm:t>
        <a:bodyPr/>
        <a:lstStyle/>
        <a:p>
          <a:endParaRPr lang="en-US"/>
        </a:p>
      </dgm:t>
    </dgm:pt>
    <dgm:pt modelId="{DC5B79D1-DA7D-4A71-8AB2-5D0960B5498D}" type="sibTrans" cxnId="{67C7096D-D12A-4641-BC0E-7FC50AE1DB4A}">
      <dgm:prSet/>
      <dgm:spPr/>
      <dgm:t>
        <a:bodyPr/>
        <a:lstStyle/>
        <a:p>
          <a:endParaRPr lang="en-US"/>
        </a:p>
      </dgm:t>
    </dgm:pt>
    <dgm:pt modelId="{40BC27C2-BB54-A44F-BD10-8A9F611DC55E}" type="pres">
      <dgm:prSet presAssocID="{4132FB09-6B1D-4FD4-9AB8-CC80FD5470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C49741-CD41-4346-9BE1-D0D16AE56B14}" type="pres">
      <dgm:prSet presAssocID="{C51C248A-6BEC-4AA5-935E-37A918ED4242}" presName="hierRoot1" presStyleCnt="0"/>
      <dgm:spPr/>
    </dgm:pt>
    <dgm:pt modelId="{CEE5850B-F469-DD4E-A6B3-9ACF086FE443}" type="pres">
      <dgm:prSet presAssocID="{C51C248A-6BEC-4AA5-935E-37A918ED4242}" presName="composite" presStyleCnt="0"/>
      <dgm:spPr/>
    </dgm:pt>
    <dgm:pt modelId="{6FCAF3EB-EF63-7341-9100-EBFBC4E4C4A1}" type="pres">
      <dgm:prSet presAssocID="{C51C248A-6BEC-4AA5-935E-37A918ED4242}" presName="background" presStyleLbl="node0" presStyleIdx="0" presStyleCnt="4"/>
      <dgm:spPr/>
    </dgm:pt>
    <dgm:pt modelId="{1F8AC12D-FB88-B148-9B51-546D98AD458B}" type="pres">
      <dgm:prSet presAssocID="{C51C248A-6BEC-4AA5-935E-37A918ED4242}" presName="text" presStyleLbl="fgAcc0" presStyleIdx="0" presStyleCnt="4">
        <dgm:presLayoutVars>
          <dgm:chPref val="3"/>
        </dgm:presLayoutVars>
      </dgm:prSet>
      <dgm:spPr/>
    </dgm:pt>
    <dgm:pt modelId="{C72AF7CD-61EB-3C4D-BF2E-FF693FCAEDE6}" type="pres">
      <dgm:prSet presAssocID="{C51C248A-6BEC-4AA5-935E-37A918ED4242}" presName="hierChild2" presStyleCnt="0"/>
      <dgm:spPr/>
    </dgm:pt>
    <dgm:pt modelId="{B4A2394F-5E9B-9846-8485-F47B6984065C}" type="pres">
      <dgm:prSet presAssocID="{95BB9E42-8455-4B6C-A9A5-8E9393913C1C}" presName="hierRoot1" presStyleCnt="0"/>
      <dgm:spPr/>
    </dgm:pt>
    <dgm:pt modelId="{F05743F8-EB2C-8C4D-9B6F-1ED1B2EDEAD2}" type="pres">
      <dgm:prSet presAssocID="{95BB9E42-8455-4B6C-A9A5-8E9393913C1C}" presName="composite" presStyleCnt="0"/>
      <dgm:spPr/>
    </dgm:pt>
    <dgm:pt modelId="{576801F9-A556-844D-8EE0-3DE124BCF072}" type="pres">
      <dgm:prSet presAssocID="{95BB9E42-8455-4B6C-A9A5-8E9393913C1C}" presName="background" presStyleLbl="node0" presStyleIdx="1" presStyleCnt="4"/>
      <dgm:spPr/>
    </dgm:pt>
    <dgm:pt modelId="{21920B5C-1CAE-ED45-9A4E-7F5761A18198}" type="pres">
      <dgm:prSet presAssocID="{95BB9E42-8455-4B6C-A9A5-8E9393913C1C}" presName="text" presStyleLbl="fgAcc0" presStyleIdx="1" presStyleCnt="4">
        <dgm:presLayoutVars>
          <dgm:chPref val="3"/>
        </dgm:presLayoutVars>
      </dgm:prSet>
      <dgm:spPr/>
    </dgm:pt>
    <dgm:pt modelId="{D0CA9819-A62C-B24E-ADC0-AE47F78C9C61}" type="pres">
      <dgm:prSet presAssocID="{95BB9E42-8455-4B6C-A9A5-8E9393913C1C}" presName="hierChild2" presStyleCnt="0"/>
      <dgm:spPr/>
    </dgm:pt>
    <dgm:pt modelId="{E3823127-567B-E147-A220-83830CB70483}" type="pres">
      <dgm:prSet presAssocID="{6C060CF3-117A-49CB-8E57-A5D1A4481A47}" presName="hierRoot1" presStyleCnt="0"/>
      <dgm:spPr/>
    </dgm:pt>
    <dgm:pt modelId="{2E37A36A-E45F-4A49-AE58-4D3E61BC0C1D}" type="pres">
      <dgm:prSet presAssocID="{6C060CF3-117A-49CB-8E57-A5D1A4481A47}" presName="composite" presStyleCnt="0"/>
      <dgm:spPr/>
    </dgm:pt>
    <dgm:pt modelId="{01F5CA76-546A-C94C-BACE-E7A0C1AE4C24}" type="pres">
      <dgm:prSet presAssocID="{6C060CF3-117A-49CB-8E57-A5D1A4481A47}" presName="background" presStyleLbl="node0" presStyleIdx="2" presStyleCnt="4"/>
      <dgm:spPr/>
    </dgm:pt>
    <dgm:pt modelId="{A2CB8B08-1429-A94C-AFFC-C1CBC939939C}" type="pres">
      <dgm:prSet presAssocID="{6C060CF3-117A-49CB-8E57-A5D1A4481A47}" presName="text" presStyleLbl="fgAcc0" presStyleIdx="2" presStyleCnt="4">
        <dgm:presLayoutVars>
          <dgm:chPref val="3"/>
        </dgm:presLayoutVars>
      </dgm:prSet>
      <dgm:spPr/>
    </dgm:pt>
    <dgm:pt modelId="{5B8E21D4-3781-5C44-8BE6-BC4EB83CD511}" type="pres">
      <dgm:prSet presAssocID="{6C060CF3-117A-49CB-8E57-A5D1A4481A47}" presName="hierChild2" presStyleCnt="0"/>
      <dgm:spPr/>
    </dgm:pt>
    <dgm:pt modelId="{558AB1BF-EC5E-B84B-A6E6-61F10FD9CD5D}" type="pres">
      <dgm:prSet presAssocID="{6F4CFA77-BB8B-42C7-B4B5-F9691BC28F92}" presName="hierRoot1" presStyleCnt="0"/>
      <dgm:spPr/>
    </dgm:pt>
    <dgm:pt modelId="{9807832B-BA33-6045-9F64-8932275592E0}" type="pres">
      <dgm:prSet presAssocID="{6F4CFA77-BB8B-42C7-B4B5-F9691BC28F92}" presName="composite" presStyleCnt="0"/>
      <dgm:spPr/>
    </dgm:pt>
    <dgm:pt modelId="{086484AC-AABC-154D-95DA-8E320570C098}" type="pres">
      <dgm:prSet presAssocID="{6F4CFA77-BB8B-42C7-B4B5-F9691BC28F92}" presName="background" presStyleLbl="node0" presStyleIdx="3" presStyleCnt="4"/>
      <dgm:spPr/>
    </dgm:pt>
    <dgm:pt modelId="{EA04C043-F7EC-F349-95C5-65485B771310}" type="pres">
      <dgm:prSet presAssocID="{6F4CFA77-BB8B-42C7-B4B5-F9691BC28F92}" presName="text" presStyleLbl="fgAcc0" presStyleIdx="3" presStyleCnt="4">
        <dgm:presLayoutVars>
          <dgm:chPref val="3"/>
        </dgm:presLayoutVars>
      </dgm:prSet>
      <dgm:spPr/>
    </dgm:pt>
    <dgm:pt modelId="{06056224-4969-F941-B878-7C5A1D11F188}" type="pres">
      <dgm:prSet presAssocID="{6F4CFA77-BB8B-42C7-B4B5-F9691BC28F92}" presName="hierChild2" presStyleCnt="0"/>
      <dgm:spPr/>
    </dgm:pt>
  </dgm:ptLst>
  <dgm:cxnLst>
    <dgm:cxn modelId="{1E14E215-A19B-424B-BA7C-80D1171BC35F}" type="presOf" srcId="{4132FB09-6B1D-4FD4-9AB8-CC80FD5470CA}" destId="{40BC27C2-BB54-A44F-BD10-8A9F611DC55E}" srcOrd="0" destOrd="0" presId="urn:microsoft.com/office/officeart/2005/8/layout/hierarchy1"/>
    <dgm:cxn modelId="{5F153C3D-E3A7-CE4E-9600-14C5827EF88E}" type="presOf" srcId="{C51C248A-6BEC-4AA5-935E-37A918ED4242}" destId="{1F8AC12D-FB88-B148-9B51-546D98AD458B}" srcOrd="0" destOrd="0" presId="urn:microsoft.com/office/officeart/2005/8/layout/hierarchy1"/>
    <dgm:cxn modelId="{3B80A143-2BE9-F44E-87FE-9FC329838F0B}" type="presOf" srcId="{95BB9E42-8455-4B6C-A9A5-8E9393913C1C}" destId="{21920B5C-1CAE-ED45-9A4E-7F5761A18198}" srcOrd="0" destOrd="0" presId="urn:microsoft.com/office/officeart/2005/8/layout/hierarchy1"/>
    <dgm:cxn modelId="{BB07B84D-7FB3-EE4D-9E3C-805299C90ECB}" type="presOf" srcId="{6C060CF3-117A-49CB-8E57-A5D1A4481A47}" destId="{A2CB8B08-1429-A94C-AFFC-C1CBC939939C}" srcOrd="0" destOrd="0" presId="urn:microsoft.com/office/officeart/2005/8/layout/hierarchy1"/>
    <dgm:cxn modelId="{24F0FB4D-D37C-D348-ACA1-248628707A79}" type="presOf" srcId="{6F4CFA77-BB8B-42C7-B4B5-F9691BC28F92}" destId="{EA04C043-F7EC-F349-95C5-65485B771310}" srcOrd="0" destOrd="0" presId="urn:microsoft.com/office/officeart/2005/8/layout/hierarchy1"/>
    <dgm:cxn modelId="{03F2384F-30BA-423D-83A7-F0B08ED71350}" srcId="{4132FB09-6B1D-4FD4-9AB8-CC80FD5470CA}" destId="{95BB9E42-8455-4B6C-A9A5-8E9393913C1C}" srcOrd="1" destOrd="0" parTransId="{E06326D6-75D7-4384-BBF9-C11C7571F38C}" sibTransId="{8445541B-6DC7-4B81-B7F0-B0F4B1259121}"/>
    <dgm:cxn modelId="{67C7096D-D12A-4641-BC0E-7FC50AE1DB4A}" srcId="{4132FB09-6B1D-4FD4-9AB8-CC80FD5470CA}" destId="{6F4CFA77-BB8B-42C7-B4B5-F9691BC28F92}" srcOrd="3" destOrd="0" parTransId="{B16F48C9-FFF9-49EF-83BD-AE167C99C39F}" sibTransId="{DC5B79D1-DA7D-4A71-8AB2-5D0960B5498D}"/>
    <dgm:cxn modelId="{284D3AB2-2A65-4116-B88D-93D0B58FC6BC}" srcId="{4132FB09-6B1D-4FD4-9AB8-CC80FD5470CA}" destId="{6C060CF3-117A-49CB-8E57-A5D1A4481A47}" srcOrd="2" destOrd="0" parTransId="{242422E2-2E30-4672-8D0B-E077E27267D1}" sibTransId="{863E6A07-9761-4EF4-8D12-BEA8B4C148A4}"/>
    <dgm:cxn modelId="{F097B8D8-A0E7-4063-A7F5-944C9C212A12}" srcId="{4132FB09-6B1D-4FD4-9AB8-CC80FD5470CA}" destId="{C51C248A-6BEC-4AA5-935E-37A918ED4242}" srcOrd="0" destOrd="0" parTransId="{853EBB91-BD8F-4456-9A65-9F8C8A66CDED}" sibTransId="{F839F881-F200-4AA9-B4F9-BA438A1539B4}"/>
    <dgm:cxn modelId="{4CB17192-A699-874D-ABF9-DE6FE6F604C4}" type="presParOf" srcId="{40BC27C2-BB54-A44F-BD10-8A9F611DC55E}" destId="{18C49741-CD41-4346-9BE1-D0D16AE56B14}" srcOrd="0" destOrd="0" presId="urn:microsoft.com/office/officeart/2005/8/layout/hierarchy1"/>
    <dgm:cxn modelId="{D4489961-E7A3-994C-955C-DC607F3D05DE}" type="presParOf" srcId="{18C49741-CD41-4346-9BE1-D0D16AE56B14}" destId="{CEE5850B-F469-DD4E-A6B3-9ACF086FE443}" srcOrd="0" destOrd="0" presId="urn:microsoft.com/office/officeart/2005/8/layout/hierarchy1"/>
    <dgm:cxn modelId="{E5B595B4-8906-E141-BED1-D6B265BE350E}" type="presParOf" srcId="{CEE5850B-F469-DD4E-A6B3-9ACF086FE443}" destId="{6FCAF3EB-EF63-7341-9100-EBFBC4E4C4A1}" srcOrd="0" destOrd="0" presId="urn:microsoft.com/office/officeart/2005/8/layout/hierarchy1"/>
    <dgm:cxn modelId="{1936ABC2-AD0F-9047-B8E5-432D56E7A0DE}" type="presParOf" srcId="{CEE5850B-F469-DD4E-A6B3-9ACF086FE443}" destId="{1F8AC12D-FB88-B148-9B51-546D98AD458B}" srcOrd="1" destOrd="0" presId="urn:microsoft.com/office/officeart/2005/8/layout/hierarchy1"/>
    <dgm:cxn modelId="{5BA5861A-AD0F-D249-916D-018347F2525C}" type="presParOf" srcId="{18C49741-CD41-4346-9BE1-D0D16AE56B14}" destId="{C72AF7CD-61EB-3C4D-BF2E-FF693FCAEDE6}" srcOrd="1" destOrd="0" presId="urn:microsoft.com/office/officeart/2005/8/layout/hierarchy1"/>
    <dgm:cxn modelId="{161EED59-15B0-2848-A722-68111FC5B3F7}" type="presParOf" srcId="{40BC27C2-BB54-A44F-BD10-8A9F611DC55E}" destId="{B4A2394F-5E9B-9846-8485-F47B6984065C}" srcOrd="1" destOrd="0" presId="urn:microsoft.com/office/officeart/2005/8/layout/hierarchy1"/>
    <dgm:cxn modelId="{3120A79F-298E-6742-94DE-5A3D602CE9E3}" type="presParOf" srcId="{B4A2394F-5E9B-9846-8485-F47B6984065C}" destId="{F05743F8-EB2C-8C4D-9B6F-1ED1B2EDEAD2}" srcOrd="0" destOrd="0" presId="urn:microsoft.com/office/officeart/2005/8/layout/hierarchy1"/>
    <dgm:cxn modelId="{ACCD40FF-A51A-1447-92F1-002AD35FCF70}" type="presParOf" srcId="{F05743F8-EB2C-8C4D-9B6F-1ED1B2EDEAD2}" destId="{576801F9-A556-844D-8EE0-3DE124BCF072}" srcOrd="0" destOrd="0" presId="urn:microsoft.com/office/officeart/2005/8/layout/hierarchy1"/>
    <dgm:cxn modelId="{92CCE843-CA02-F341-A35F-F9AE05B8CEE7}" type="presParOf" srcId="{F05743F8-EB2C-8C4D-9B6F-1ED1B2EDEAD2}" destId="{21920B5C-1CAE-ED45-9A4E-7F5761A18198}" srcOrd="1" destOrd="0" presId="urn:microsoft.com/office/officeart/2005/8/layout/hierarchy1"/>
    <dgm:cxn modelId="{C378ED9E-1CC5-614E-8806-57006AC17F49}" type="presParOf" srcId="{B4A2394F-5E9B-9846-8485-F47B6984065C}" destId="{D0CA9819-A62C-B24E-ADC0-AE47F78C9C61}" srcOrd="1" destOrd="0" presId="urn:microsoft.com/office/officeart/2005/8/layout/hierarchy1"/>
    <dgm:cxn modelId="{40885E8D-4A47-8642-9168-7222154AF26F}" type="presParOf" srcId="{40BC27C2-BB54-A44F-BD10-8A9F611DC55E}" destId="{E3823127-567B-E147-A220-83830CB70483}" srcOrd="2" destOrd="0" presId="urn:microsoft.com/office/officeart/2005/8/layout/hierarchy1"/>
    <dgm:cxn modelId="{89E8EED8-7B4E-A548-8033-CA9504ADAD06}" type="presParOf" srcId="{E3823127-567B-E147-A220-83830CB70483}" destId="{2E37A36A-E45F-4A49-AE58-4D3E61BC0C1D}" srcOrd="0" destOrd="0" presId="urn:microsoft.com/office/officeart/2005/8/layout/hierarchy1"/>
    <dgm:cxn modelId="{F3DD0DD5-DEF2-6942-9041-D06A6B88BCCC}" type="presParOf" srcId="{2E37A36A-E45F-4A49-AE58-4D3E61BC0C1D}" destId="{01F5CA76-546A-C94C-BACE-E7A0C1AE4C24}" srcOrd="0" destOrd="0" presId="urn:microsoft.com/office/officeart/2005/8/layout/hierarchy1"/>
    <dgm:cxn modelId="{A9E5AA0E-47C7-5442-86A6-D76D721FC6B8}" type="presParOf" srcId="{2E37A36A-E45F-4A49-AE58-4D3E61BC0C1D}" destId="{A2CB8B08-1429-A94C-AFFC-C1CBC939939C}" srcOrd="1" destOrd="0" presId="urn:microsoft.com/office/officeart/2005/8/layout/hierarchy1"/>
    <dgm:cxn modelId="{C2C4A716-C238-4D42-AAEE-307F795915B4}" type="presParOf" srcId="{E3823127-567B-E147-A220-83830CB70483}" destId="{5B8E21D4-3781-5C44-8BE6-BC4EB83CD511}" srcOrd="1" destOrd="0" presId="urn:microsoft.com/office/officeart/2005/8/layout/hierarchy1"/>
    <dgm:cxn modelId="{7A88754F-85BC-5E47-AD80-033D70B50B00}" type="presParOf" srcId="{40BC27C2-BB54-A44F-BD10-8A9F611DC55E}" destId="{558AB1BF-EC5E-B84B-A6E6-61F10FD9CD5D}" srcOrd="3" destOrd="0" presId="urn:microsoft.com/office/officeart/2005/8/layout/hierarchy1"/>
    <dgm:cxn modelId="{79E81E4A-7C84-A242-81C2-0847B2684C17}" type="presParOf" srcId="{558AB1BF-EC5E-B84B-A6E6-61F10FD9CD5D}" destId="{9807832B-BA33-6045-9F64-8932275592E0}" srcOrd="0" destOrd="0" presId="urn:microsoft.com/office/officeart/2005/8/layout/hierarchy1"/>
    <dgm:cxn modelId="{889453FC-4762-9B49-8835-F45182F02101}" type="presParOf" srcId="{9807832B-BA33-6045-9F64-8932275592E0}" destId="{086484AC-AABC-154D-95DA-8E320570C098}" srcOrd="0" destOrd="0" presId="urn:microsoft.com/office/officeart/2005/8/layout/hierarchy1"/>
    <dgm:cxn modelId="{E5C5377F-63FA-CF42-975E-C4A4AE20249C}" type="presParOf" srcId="{9807832B-BA33-6045-9F64-8932275592E0}" destId="{EA04C043-F7EC-F349-95C5-65485B771310}" srcOrd="1" destOrd="0" presId="urn:microsoft.com/office/officeart/2005/8/layout/hierarchy1"/>
    <dgm:cxn modelId="{EF17228F-C2A5-A94C-84F7-04C1680F6087}" type="presParOf" srcId="{558AB1BF-EC5E-B84B-A6E6-61F10FD9CD5D}" destId="{06056224-4969-F941-B878-7C5A1D11F1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2FB09-6B1D-4FD4-9AB8-CC80FD5470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1C248A-6BEC-4AA5-935E-37A918ED4242}">
      <dgm:prSet/>
      <dgm:spPr/>
      <dgm:t>
        <a:bodyPr/>
        <a:lstStyle/>
        <a:p>
          <a:r>
            <a:rPr lang="en-US"/>
            <a:t>Step 1: Calculate distances between pairs of points.</a:t>
          </a:r>
        </a:p>
      </dgm:t>
    </dgm:pt>
    <dgm:pt modelId="{853EBB91-BD8F-4456-9A65-9F8C8A66CDED}" type="parTrans" cxnId="{F097B8D8-A0E7-4063-A7F5-944C9C212A12}">
      <dgm:prSet/>
      <dgm:spPr/>
      <dgm:t>
        <a:bodyPr/>
        <a:lstStyle/>
        <a:p>
          <a:endParaRPr lang="en-US"/>
        </a:p>
      </dgm:t>
    </dgm:pt>
    <dgm:pt modelId="{F839F881-F200-4AA9-B4F9-BA438A1539B4}" type="sibTrans" cxnId="{F097B8D8-A0E7-4063-A7F5-944C9C212A12}">
      <dgm:prSet/>
      <dgm:spPr/>
      <dgm:t>
        <a:bodyPr/>
        <a:lstStyle/>
        <a:p>
          <a:endParaRPr lang="en-US"/>
        </a:p>
      </dgm:t>
    </dgm:pt>
    <dgm:pt modelId="{95BB9E42-8455-4B6C-A9A5-8E9393913C1C}">
      <dgm:prSet/>
      <dgm:spPr/>
      <dgm:t>
        <a:bodyPr/>
        <a:lstStyle/>
        <a:p>
          <a:r>
            <a:rPr lang="en-US"/>
            <a:t>Step 2: Cluster the closest points together.</a:t>
          </a:r>
        </a:p>
      </dgm:t>
    </dgm:pt>
    <dgm:pt modelId="{E06326D6-75D7-4384-BBF9-C11C7571F38C}" type="parTrans" cxnId="{03F2384F-30BA-423D-83A7-F0B08ED71350}">
      <dgm:prSet/>
      <dgm:spPr/>
      <dgm:t>
        <a:bodyPr/>
        <a:lstStyle/>
        <a:p>
          <a:endParaRPr lang="en-US"/>
        </a:p>
      </dgm:t>
    </dgm:pt>
    <dgm:pt modelId="{8445541B-6DC7-4B81-B7F0-B0F4B1259121}" type="sibTrans" cxnId="{03F2384F-30BA-423D-83A7-F0B08ED71350}">
      <dgm:prSet/>
      <dgm:spPr/>
      <dgm:t>
        <a:bodyPr/>
        <a:lstStyle/>
        <a:p>
          <a:endParaRPr lang="en-US"/>
        </a:p>
      </dgm:t>
    </dgm:pt>
    <dgm:pt modelId="{6C060CF3-117A-49CB-8E57-A5D1A4481A47}">
      <dgm:prSet/>
      <dgm:spPr/>
      <dgm:t>
        <a:bodyPr/>
        <a:lstStyle/>
        <a:p>
          <a:r>
            <a:rPr lang="en-US"/>
            <a:t>Step 3: Return to step 1, treating the new cluster as a single point.</a:t>
          </a:r>
        </a:p>
      </dgm:t>
    </dgm:pt>
    <dgm:pt modelId="{242422E2-2E30-4672-8D0B-E077E27267D1}" type="parTrans" cxnId="{284D3AB2-2A65-4116-B88D-93D0B58FC6BC}">
      <dgm:prSet/>
      <dgm:spPr/>
      <dgm:t>
        <a:bodyPr/>
        <a:lstStyle/>
        <a:p>
          <a:endParaRPr lang="en-US"/>
        </a:p>
      </dgm:t>
    </dgm:pt>
    <dgm:pt modelId="{863E6A07-9761-4EF4-8D12-BEA8B4C148A4}" type="sibTrans" cxnId="{284D3AB2-2A65-4116-B88D-93D0B58FC6BC}">
      <dgm:prSet/>
      <dgm:spPr/>
      <dgm:t>
        <a:bodyPr/>
        <a:lstStyle/>
        <a:p>
          <a:endParaRPr lang="en-US"/>
        </a:p>
      </dgm:t>
    </dgm:pt>
    <dgm:pt modelId="{6F4CFA77-BB8B-42C7-B4B5-F9691BC28F92}">
      <dgm:prSet/>
      <dgm:spPr/>
      <dgm:t>
        <a:bodyPr/>
        <a:lstStyle/>
        <a:p>
          <a:r>
            <a:rPr lang="en-US"/>
            <a:t>Repeat until there is a single cluster.</a:t>
          </a:r>
        </a:p>
      </dgm:t>
    </dgm:pt>
    <dgm:pt modelId="{B16F48C9-FFF9-49EF-83BD-AE167C99C39F}" type="parTrans" cxnId="{67C7096D-D12A-4641-BC0E-7FC50AE1DB4A}">
      <dgm:prSet/>
      <dgm:spPr/>
      <dgm:t>
        <a:bodyPr/>
        <a:lstStyle/>
        <a:p>
          <a:endParaRPr lang="en-US"/>
        </a:p>
      </dgm:t>
    </dgm:pt>
    <dgm:pt modelId="{DC5B79D1-DA7D-4A71-8AB2-5D0960B5498D}" type="sibTrans" cxnId="{67C7096D-D12A-4641-BC0E-7FC50AE1DB4A}">
      <dgm:prSet/>
      <dgm:spPr/>
      <dgm:t>
        <a:bodyPr/>
        <a:lstStyle/>
        <a:p>
          <a:endParaRPr lang="en-US"/>
        </a:p>
      </dgm:t>
    </dgm:pt>
    <dgm:pt modelId="{40BC27C2-BB54-A44F-BD10-8A9F611DC55E}" type="pres">
      <dgm:prSet presAssocID="{4132FB09-6B1D-4FD4-9AB8-CC80FD5470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C49741-CD41-4346-9BE1-D0D16AE56B14}" type="pres">
      <dgm:prSet presAssocID="{C51C248A-6BEC-4AA5-935E-37A918ED4242}" presName="hierRoot1" presStyleCnt="0"/>
      <dgm:spPr/>
    </dgm:pt>
    <dgm:pt modelId="{CEE5850B-F469-DD4E-A6B3-9ACF086FE443}" type="pres">
      <dgm:prSet presAssocID="{C51C248A-6BEC-4AA5-935E-37A918ED4242}" presName="composite" presStyleCnt="0"/>
      <dgm:spPr/>
    </dgm:pt>
    <dgm:pt modelId="{6FCAF3EB-EF63-7341-9100-EBFBC4E4C4A1}" type="pres">
      <dgm:prSet presAssocID="{C51C248A-6BEC-4AA5-935E-37A918ED4242}" presName="background" presStyleLbl="node0" presStyleIdx="0" presStyleCnt="4"/>
      <dgm:spPr/>
    </dgm:pt>
    <dgm:pt modelId="{1F8AC12D-FB88-B148-9B51-546D98AD458B}" type="pres">
      <dgm:prSet presAssocID="{C51C248A-6BEC-4AA5-935E-37A918ED4242}" presName="text" presStyleLbl="fgAcc0" presStyleIdx="0" presStyleCnt="4">
        <dgm:presLayoutVars>
          <dgm:chPref val="3"/>
        </dgm:presLayoutVars>
      </dgm:prSet>
      <dgm:spPr/>
    </dgm:pt>
    <dgm:pt modelId="{C72AF7CD-61EB-3C4D-BF2E-FF693FCAEDE6}" type="pres">
      <dgm:prSet presAssocID="{C51C248A-6BEC-4AA5-935E-37A918ED4242}" presName="hierChild2" presStyleCnt="0"/>
      <dgm:spPr/>
    </dgm:pt>
    <dgm:pt modelId="{B4A2394F-5E9B-9846-8485-F47B6984065C}" type="pres">
      <dgm:prSet presAssocID="{95BB9E42-8455-4B6C-A9A5-8E9393913C1C}" presName="hierRoot1" presStyleCnt="0"/>
      <dgm:spPr/>
    </dgm:pt>
    <dgm:pt modelId="{F05743F8-EB2C-8C4D-9B6F-1ED1B2EDEAD2}" type="pres">
      <dgm:prSet presAssocID="{95BB9E42-8455-4B6C-A9A5-8E9393913C1C}" presName="composite" presStyleCnt="0"/>
      <dgm:spPr/>
    </dgm:pt>
    <dgm:pt modelId="{576801F9-A556-844D-8EE0-3DE124BCF072}" type="pres">
      <dgm:prSet presAssocID="{95BB9E42-8455-4B6C-A9A5-8E9393913C1C}" presName="background" presStyleLbl="node0" presStyleIdx="1" presStyleCnt="4"/>
      <dgm:spPr/>
    </dgm:pt>
    <dgm:pt modelId="{21920B5C-1CAE-ED45-9A4E-7F5761A18198}" type="pres">
      <dgm:prSet presAssocID="{95BB9E42-8455-4B6C-A9A5-8E9393913C1C}" presName="text" presStyleLbl="fgAcc0" presStyleIdx="1" presStyleCnt="4">
        <dgm:presLayoutVars>
          <dgm:chPref val="3"/>
        </dgm:presLayoutVars>
      </dgm:prSet>
      <dgm:spPr/>
    </dgm:pt>
    <dgm:pt modelId="{D0CA9819-A62C-B24E-ADC0-AE47F78C9C61}" type="pres">
      <dgm:prSet presAssocID="{95BB9E42-8455-4B6C-A9A5-8E9393913C1C}" presName="hierChild2" presStyleCnt="0"/>
      <dgm:spPr/>
    </dgm:pt>
    <dgm:pt modelId="{E3823127-567B-E147-A220-83830CB70483}" type="pres">
      <dgm:prSet presAssocID="{6C060CF3-117A-49CB-8E57-A5D1A4481A47}" presName="hierRoot1" presStyleCnt="0"/>
      <dgm:spPr/>
    </dgm:pt>
    <dgm:pt modelId="{2E37A36A-E45F-4A49-AE58-4D3E61BC0C1D}" type="pres">
      <dgm:prSet presAssocID="{6C060CF3-117A-49CB-8E57-A5D1A4481A47}" presName="composite" presStyleCnt="0"/>
      <dgm:spPr/>
    </dgm:pt>
    <dgm:pt modelId="{01F5CA76-546A-C94C-BACE-E7A0C1AE4C24}" type="pres">
      <dgm:prSet presAssocID="{6C060CF3-117A-49CB-8E57-A5D1A4481A47}" presName="background" presStyleLbl="node0" presStyleIdx="2" presStyleCnt="4"/>
      <dgm:spPr/>
    </dgm:pt>
    <dgm:pt modelId="{A2CB8B08-1429-A94C-AFFC-C1CBC939939C}" type="pres">
      <dgm:prSet presAssocID="{6C060CF3-117A-49CB-8E57-A5D1A4481A47}" presName="text" presStyleLbl="fgAcc0" presStyleIdx="2" presStyleCnt="4">
        <dgm:presLayoutVars>
          <dgm:chPref val="3"/>
        </dgm:presLayoutVars>
      </dgm:prSet>
      <dgm:spPr/>
    </dgm:pt>
    <dgm:pt modelId="{5B8E21D4-3781-5C44-8BE6-BC4EB83CD511}" type="pres">
      <dgm:prSet presAssocID="{6C060CF3-117A-49CB-8E57-A5D1A4481A47}" presName="hierChild2" presStyleCnt="0"/>
      <dgm:spPr/>
    </dgm:pt>
    <dgm:pt modelId="{558AB1BF-EC5E-B84B-A6E6-61F10FD9CD5D}" type="pres">
      <dgm:prSet presAssocID="{6F4CFA77-BB8B-42C7-B4B5-F9691BC28F92}" presName="hierRoot1" presStyleCnt="0"/>
      <dgm:spPr/>
    </dgm:pt>
    <dgm:pt modelId="{9807832B-BA33-6045-9F64-8932275592E0}" type="pres">
      <dgm:prSet presAssocID="{6F4CFA77-BB8B-42C7-B4B5-F9691BC28F92}" presName="composite" presStyleCnt="0"/>
      <dgm:spPr/>
    </dgm:pt>
    <dgm:pt modelId="{086484AC-AABC-154D-95DA-8E320570C098}" type="pres">
      <dgm:prSet presAssocID="{6F4CFA77-BB8B-42C7-B4B5-F9691BC28F92}" presName="background" presStyleLbl="node0" presStyleIdx="3" presStyleCnt="4"/>
      <dgm:spPr/>
    </dgm:pt>
    <dgm:pt modelId="{EA04C043-F7EC-F349-95C5-65485B771310}" type="pres">
      <dgm:prSet presAssocID="{6F4CFA77-BB8B-42C7-B4B5-F9691BC28F92}" presName="text" presStyleLbl="fgAcc0" presStyleIdx="3" presStyleCnt="4">
        <dgm:presLayoutVars>
          <dgm:chPref val="3"/>
        </dgm:presLayoutVars>
      </dgm:prSet>
      <dgm:spPr/>
    </dgm:pt>
    <dgm:pt modelId="{06056224-4969-F941-B878-7C5A1D11F188}" type="pres">
      <dgm:prSet presAssocID="{6F4CFA77-BB8B-42C7-B4B5-F9691BC28F92}" presName="hierChild2" presStyleCnt="0"/>
      <dgm:spPr/>
    </dgm:pt>
  </dgm:ptLst>
  <dgm:cxnLst>
    <dgm:cxn modelId="{1E14E215-A19B-424B-BA7C-80D1171BC35F}" type="presOf" srcId="{4132FB09-6B1D-4FD4-9AB8-CC80FD5470CA}" destId="{40BC27C2-BB54-A44F-BD10-8A9F611DC55E}" srcOrd="0" destOrd="0" presId="urn:microsoft.com/office/officeart/2005/8/layout/hierarchy1"/>
    <dgm:cxn modelId="{5F153C3D-E3A7-CE4E-9600-14C5827EF88E}" type="presOf" srcId="{C51C248A-6BEC-4AA5-935E-37A918ED4242}" destId="{1F8AC12D-FB88-B148-9B51-546D98AD458B}" srcOrd="0" destOrd="0" presId="urn:microsoft.com/office/officeart/2005/8/layout/hierarchy1"/>
    <dgm:cxn modelId="{3B80A143-2BE9-F44E-87FE-9FC329838F0B}" type="presOf" srcId="{95BB9E42-8455-4B6C-A9A5-8E9393913C1C}" destId="{21920B5C-1CAE-ED45-9A4E-7F5761A18198}" srcOrd="0" destOrd="0" presId="urn:microsoft.com/office/officeart/2005/8/layout/hierarchy1"/>
    <dgm:cxn modelId="{BB07B84D-7FB3-EE4D-9E3C-805299C90ECB}" type="presOf" srcId="{6C060CF3-117A-49CB-8E57-A5D1A4481A47}" destId="{A2CB8B08-1429-A94C-AFFC-C1CBC939939C}" srcOrd="0" destOrd="0" presId="urn:microsoft.com/office/officeart/2005/8/layout/hierarchy1"/>
    <dgm:cxn modelId="{24F0FB4D-D37C-D348-ACA1-248628707A79}" type="presOf" srcId="{6F4CFA77-BB8B-42C7-B4B5-F9691BC28F92}" destId="{EA04C043-F7EC-F349-95C5-65485B771310}" srcOrd="0" destOrd="0" presId="urn:microsoft.com/office/officeart/2005/8/layout/hierarchy1"/>
    <dgm:cxn modelId="{03F2384F-30BA-423D-83A7-F0B08ED71350}" srcId="{4132FB09-6B1D-4FD4-9AB8-CC80FD5470CA}" destId="{95BB9E42-8455-4B6C-A9A5-8E9393913C1C}" srcOrd="1" destOrd="0" parTransId="{E06326D6-75D7-4384-BBF9-C11C7571F38C}" sibTransId="{8445541B-6DC7-4B81-B7F0-B0F4B1259121}"/>
    <dgm:cxn modelId="{67C7096D-D12A-4641-BC0E-7FC50AE1DB4A}" srcId="{4132FB09-6B1D-4FD4-9AB8-CC80FD5470CA}" destId="{6F4CFA77-BB8B-42C7-B4B5-F9691BC28F92}" srcOrd="3" destOrd="0" parTransId="{B16F48C9-FFF9-49EF-83BD-AE167C99C39F}" sibTransId="{DC5B79D1-DA7D-4A71-8AB2-5D0960B5498D}"/>
    <dgm:cxn modelId="{284D3AB2-2A65-4116-B88D-93D0B58FC6BC}" srcId="{4132FB09-6B1D-4FD4-9AB8-CC80FD5470CA}" destId="{6C060CF3-117A-49CB-8E57-A5D1A4481A47}" srcOrd="2" destOrd="0" parTransId="{242422E2-2E30-4672-8D0B-E077E27267D1}" sibTransId="{863E6A07-9761-4EF4-8D12-BEA8B4C148A4}"/>
    <dgm:cxn modelId="{F097B8D8-A0E7-4063-A7F5-944C9C212A12}" srcId="{4132FB09-6B1D-4FD4-9AB8-CC80FD5470CA}" destId="{C51C248A-6BEC-4AA5-935E-37A918ED4242}" srcOrd="0" destOrd="0" parTransId="{853EBB91-BD8F-4456-9A65-9F8C8A66CDED}" sibTransId="{F839F881-F200-4AA9-B4F9-BA438A1539B4}"/>
    <dgm:cxn modelId="{4CB17192-A699-874D-ABF9-DE6FE6F604C4}" type="presParOf" srcId="{40BC27C2-BB54-A44F-BD10-8A9F611DC55E}" destId="{18C49741-CD41-4346-9BE1-D0D16AE56B14}" srcOrd="0" destOrd="0" presId="urn:microsoft.com/office/officeart/2005/8/layout/hierarchy1"/>
    <dgm:cxn modelId="{D4489961-E7A3-994C-955C-DC607F3D05DE}" type="presParOf" srcId="{18C49741-CD41-4346-9BE1-D0D16AE56B14}" destId="{CEE5850B-F469-DD4E-A6B3-9ACF086FE443}" srcOrd="0" destOrd="0" presId="urn:microsoft.com/office/officeart/2005/8/layout/hierarchy1"/>
    <dgm:cxn modelId="{E5B595B4-8906-E141-BED1-D6B265BE350E}" type="presParOf" srcId="{CEE5850B-F469-DD4E-A6B3-9ACF086FE443}" destId="{6FCAF3EB-EF63-7341-9100-EBFBC4E4C4A1}" srcOrd="0" destOrd="0" presId="urn:microsoft.com/office/officeart/2005/8/layout/hierarchy1"/>
    <dgm:cxn modelId="{1936ABC2-AD0F-9047-B8E5-432D56E7A0DE}" type="presParOf" srcId="{CEE5850B-F469-DD4E-A6B3-9ACF086FE443}" destId="{1F8AC12D-FB88-B148-9B51-546D98AD458B}" srcOrd="1" destOrd="0" presId="urn:microsoft.com/office/officeart/2005/8/layout/hierarchy1"/>
    <dgm:cxn modelId="{5BA5861A-AD0F-D249-916D-018347F2525C}" type="presParOf" srcId="{18C49741-CD41-4346-9BE1-D0D16AE56B14}" destId="{C72AF7CD-61EB-3C4D-BF2E-FF693FCAEDE6}" srcOrd="1" destOrd="0" presId="urn:microsoft.com/office/officeart/2005/8/layout/hierarchy1"/>
    <dgm:cxn modelId="{161EED59-15B0-2848-A722-68111FC5B3F7}" type="presParOf" srcId="{40BC27C2-BB54-A44F-BD10-8A9F611DC55E}" destId="{B4A2394F-5E9B-9846-8485-F47B6984065C}" srcOrd="1" destOrd="0" presId="urn:microsoft.com/office/officeart/2005/8/layout/hierarchy1"/>
    <dgm:cxn modelId="{3120A79F-298E-6742-94DE-5A3D602CE9E3}" type="presParOf" srcId="{B4A2394F-5E9B-9846-8485-F47B6984065C}" destId="{F05743F8-EB2C-8C4D-9B6F-1ED1B2EDEAD2}" srcOrd="0" destOrd="0" presId="urn:microsoft.com/office/officeart/2005/8/layout/hierarchy1"/>
    <dgm:cxn modelId="{ACCD40FF-A51A-1447-92F1-002AD35FCF70}" type="presParOf" srcId="{F05743F8-EB2C-8C4D-9B6F-1ED1B2EDEAD2}" destId="{576801F9-A556-844D-8EE0-3DE124BCF072}" srcOrd="0" destOrd="0" presId="urn:microsoft.com/office/officeart/2005/8/layout/hierarchy1"/>
    <dgm:cxn modelId="{92CCE843-CA02-F341-A35F-F9AE05B8CEE7}" type="presParOf" srcId="{F05743F8-EB2C-8C4D-9B6F-1ED1B2EDEAD2}" destId="{21920B5C-1CAE-ED45-9A4E-7F5761A18198}" srcOrd="1" destOrd="0" presId="urn:microsoft.com/office/officeart/2005/8/layout/hierarchy1"/>
    <dgm:cxn modelId="{C378ED9E-1CC5-614E-8806-57006AC17F49}" type="presParOf" srcId="{B4A2394F-5E9B-9846-8485-F47B6984065C}" destId="{D0CA9819-A62C-B24E-ADC0-AE47F78C9C61}" srcOrd="1" destOrd="0" presId="urn:microsoft.com/office/officeart/2005/8/layout/hierarchy1"/>
    <dgm:cxn modelId="{40885E8D-4A47-8642-9168-7222154AF26F}" type="presParOf" srcId="{40BC27C2-BB54-A44F-BD10-8A9F611DC55E}" destId="{E3823127-567B-E147-A220-83830CB70483}" srcOrd="2" destOrd="0" presId="urn:microsoft.com/office/officeart/2005/8/layout/hierarchy1"/>
    <dgm:cxn modelId="{89E8EED8-7B4E-A548-8033-CA9504ADAD06}" type="presParOf" srcId="{E3823127-567B-E147-A220-83830CB70483}" destId="{2E37A36A-E45F-4A49-AE58-4D3E61BC0C1D}" srcOrd="0" destOrd="0" presId="urn:microsoft.com/office/officeart/2005/8/layout/hierarchy1"/>
    <dgm:cxn modelId="{F3DD0DD5-DEF2-6942-9041-D06A6B88BCCC}" type="presParOf" srcId="{2E37A36A-E45F-4A49-AE58-4D3E61BC0C1D}" destId="{01F5CA76-546A-C94C-BACE-E7A0C1AE4C24}" srcOrd="0" destOrd="0" presId="urn:microsoft.com/office/officeart/2005/8/layout/hierarchy1"/>
    <dgm:cxn modelId="{A9E5AA0E-47C7-5442-86A6-D76D721FC6B8}" type="presParOf" srcId="{2E37A36A-E45F-4A49-AE58-4D3E61BC0C1D}" destId="{A2CB8B08-1429-A94C-AFFC-C1CBC939939C}" srcOrd="1" destOrd="0" presId="urn:microsoft.com/office/officeart/2005/8/layout/hierarchy1"/>
    <dgm:cxn modelId="{C2C4A716-C238-4D42-AAEE-307F795915B4}" type="presParOf" srcId="{E3823127-567B-E147-A220-83830CB70483}" destId="{5B8E21D4-3781-5C44-8BE6-BC4EB83CD511}" srcOrd="1" destOrd="0" presId="urn:microsoft.com/office/officeart/2005/8/layout/hierarchy1"/>
    <dgm:cxn modelId="{7A88754F-85BC-5E47-AD80-033D70B50B00}" type="presParOf" srcId="{40BC27C2-BB54-A44F-BD10-8A9F611DC55E}" destId="{558AB1BF-EC5E-B84B-A6E6-61F10FD9CD5D}" srcOrd="3" destOrd="0" presId="urn:microsoft.com/office/officeart/2005/8/layout/hierarchy1"/>
    <dgm:cxn modelId="{79E81E4A-7C84-A242-81C2-0847B2684C17}" type="presParOf" srcId="{558AB1BF-EC5E-B84B-A6E6-61F10FD9CD5D}" destId="{9807832B-BA33-6045-9F64-8932275592E0}" srcOrd="0" destOrd="0" presId="urn:microsoft.com/office/officeart/2005/8/layout/hierarchy1"/>
    <dgm:cxn modelId="{889453FC-4762-9B49-8835-F45182F02101}" type="presParOf" srcId="{9807832B-BA33-6045-9F64-8932275592E0}" destId="{086484AC-AABC-154D-95DA-8E320570C098}" srcOrd="0" destOrd="0" presId="urn:microsoft.com/office/officeart/2005/8/layout/hierarchy1"/>
    <dgm:cxn modelId="{E5C5377F-63FA-CF42-975E-C4A4AE20249C}" type="presParOf" srcId="{9807832B-BA33-6045-9F64-8932275592E0}" destId="{EA04C043-F7EC-F349-95C5-65485B771310}" srcOrd="1" destOrd="0" presId="urn:microsoft.com/office/officeart/2005/8/layout/hierarchy1"/>
    <dgm:cxn modelId="{EF17228F-C2A5-A94C-84F7-04C1680F6087}" type="presParOf" srcId="{558AB1BF-EC5E-B84B-A6E6-61F10FD9CD5D}" destId="{06056224-4969-F941-B878-7C5A1D11F1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32FB09-6B1D-4FD4-9AB8-CC80FD5470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1C248A-6BEC-4AA5-935E-37A918ED4242}">
      <dgm:prSet/>
      <dgm:spPr/>
      <dgm:t>
        <a:bodyPr/>
        <a:lstStyle/>
        <a:p>
          <a:r>
            <a:rPr lang="en-US"/>
            <a:t>Step 1: Calculate distances between pairs of points.</a:t>
          </a:r>
        </a:p>
      </dgm:t>
    </dgm:pt>
    <dgm:pt modelId="{853EBB91-BD8F-4456-9A65-9F8C8A66CDED}" type="parTrans" cxnId="{F097B8D8-A0E7-4063-A7F5-944C9C212A12}">
      <dgm:prSet/>
      <dgm:spPr/>
      <dgm:t>
        <a:bodyPr/>
        <a:lstStyle/>
        <a:p>
          <a:endParaRPr lang="en-US"/>
        </a:p>
      </dgm:t>
    </dgm:pt>
    <dgm:pt modelId="{F839F881-F200-4AA9-B4F9-BA438A1539B4}" type="sibTrans" cxnId="{F097B8D8-A0E7-4063-A7F5-944C9C212A12}">
      <dgm:prSet/>
      <dgm:spPr/>
      <dgm:t>
        <a:bodyPr/>
        <a:lstStyle/>
        <a:p>
          <a:endParaRPr lang="en-US"/>
        </a:p>
      </dgm:t>
    </dgm:pt>
    <dgm:pt modelId="{95BB9E42-8455-4B6C-A9A5-8E9393913C1C}">
      <dgm:prSet/>
      <dgm:spPr/>
      <dgm:t>
        <a:bodyPr/>
        <a:lstStyle/>
        <a:p>
          <a:r>
            <a:rPr lang="en-US"/>
            <a:t>Step 2: Cluster the closest points together.</a:t>
          </a:r>
        </a:p>
      </dgm:t>
    </dgm:pt>
    <dgm:pt modelId="{E06326D6-75D7-4384-BBF9-C11C7571F38C}" type="parTrans" cxnId="{03F2384F-30BA-423D-83A7-F0B08ED71350}">
      <dgm:prSet/>
      <dgm:spPr/>
      <dgm:t>
        <a:bodyPr/>
        <a:lstStyle/>
        <a:p>
          <a:endParaRPr lang="en-US"/>
        </a:p>
      </dgm:t>
    </dgm:pt>
    <dgm:pt modelId="{8445541B-6DC7-4B81-B7F0-B0F4B1259121}" type="sibTrans" cxnId="{03F2384F-30BA-423D-83A7-F0B08ED71350}">
      <dgm:prSet/>
      <dgm:spPr/>
      <dgm:t>
        <a:bodyPr/>
        <a:lstStyle/>
        <a:p>
          <a:endParaRPr lang="en-US"/>
        </a:p>
      </dgm:t>
    </dgm:pt>
    <dgm:pt modelId="{6C060CF3-117A-49CB-8E57-A5D1A4481A47}">
      <dgm:prSet/>
      <dgm:spPr/>
      <dgm:t>
        <a:bodyPr/>
        <a:lstStyle/>
        <a:p>
          <a:r>
            <a:rPr lang="en-US"/>
            <a:t>Step 3: Return to step 1, treating the new cluster as a single point.</a:t>
          </a:r>
        </a:p>
      </dgm:t>
    </dgm:pt>
    <dgm:pt modelId="{242422E2-2E30-4672-8D0B-E077E27267D1}" type="parTrans" cxnId="{284D3AB2-2A65-4116-B88D-93D0B58FC6BC}">
      <dgm:prSet/>
      <dgm:spPr/>
      <dgm:t>
        <a:bodyPr/>
        <a:lstStyle/>
        <a:p>
          <a:endParaRPr lang="en-US"/>
        </a:p>
      </dgm:t>
    </dgm:pt>
    <dgm:pt modelId="{863E6A07-9761-4EF4-8D12-BEA8B4C148A4}" type="sibTrans" cxnId="{284D3AB2-2A65-4116-B88D-93D0B58FC6BC}">
      <dgm:prSet/>
      <dgm:spPr/>
      <dgm:t>
        <a:bodyPr/>
        <a:lstStyle/>
        <a:p>
          <a:endParaRPr lang="en-US"/>
        </a:p>
      </dgm:t>
    </dgm:pt>
    <dgm:pt modelId="{6F4CFA77-BB8B-42C7-B4B5-F9691BC28F92}">
      <dgm:prSet/>
      <dgm:spPr/>
      <dgm:t>
        <a:bodyPr/>
        <a:lstStyle/>
        <a:p>
          <a:r>
            <a:rPr lang="en-US"/>
            <a:t>Repeat until there is a single cluster.</a:t>
          </a:r>
        </a:p>
      </dgm:t>
    </dgm:pt>
    <dgm:pt modelId="{B16F48C9-FFF9-49EF-83BD-AE167C99C39F}" type="parTrans" cxnId="{67C7096D-D12A-4641-BC0E-7FC50AE1DB4A}">
      <dgm:prSet/>
      <dgm:spPr/>
      <dgm:t>
        <a:bodyPr/>
        <a:lstStyle/>
        <a:p>
          <a:endParaRPr lang="en-US"/>
        </a:p>
      </dgm:t>
    </dgm:pt>
    <dgm:pt modelId="{DC5B79D1-DA7D-4A71-8AB2-5D0960B5498D}" type="sibTrans" cxnId="{67C7096D-D12A-4641-BC0E-7FC50AE1DB4A}">
      <dgm:prSet/>
      <dgm:spPr/>
      <dgm:t>
        <a:bodyPr/>
        <a:lstStyle/>
        <a:p>
          <a:endParaRPr lang="en-US"/>
        </a:p>
      </dgm:t>
    </dgm:pt>
    <dgm:pt modelId="{40BC27C2-BB54-A44F-BD10-8A9F611DC55E}" type="pres">
      <dgm:prSet presAssocID="{4132FB09-6B1D-4FD4-9AB8-CC80FD5470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C49741-CD41-4346-9BE1-D0D16AE56B14}" type="pres">
      <dgm:prSet presAssocID="{C51C248A-6BEC-4AA5-935E-37A918ED4242}" presName="hierRoot1" presStyleCnt="0"/>
      <dgm:spPr/>
    </dgm:pt>
    <dgm:pt modelId="{CEE5850B-F469-DD4E-A6B3-9ACF086FE443}" type="pres">
      <dgm:prSet presAssocID="{C51C248A-6BEC-4AA5-935E-37A918ED4242}" presName="composite" presStyleCnt="0"/>
      <dgm:spPr/>
    </dgm:pt>
    <dgm:pt modelId="{6FCAF3EB-EF63-7341-9100-EBFBC4E4C4A1}" type="pres">
      <dgm:prSet presAssocID="{C51C248A-6BEC-4AA5-935E-37A918ED4242}" presName="background" presStyleLbl="node0" presStyleIdx="0" presStyleCnt="4"/>
      <dgm:spPr/>
    </dgm:pt>
    <dgm:pt modelId="{1F8AC12D-FB88-B148-9B51-546D98AD458B}" type="pres">
      <dgm:prSet presAssocID="{C51C248A-6BEC-4AA5-935E-37A918ED4242}" presName="text" presStyleLbl="fgAcc0" presStyleIdx="0" presStyleCnt="4">
        <dgm:presLayoutVars>
          <dgm:chPref val="3"/>
        </dgm:presLayoutVars>
      </dgm:prSet>
      <dgm:spPr/>
    </dgm:pt>
    <dgm:pt modelId="{C72AF7CD-61EB-3C4D-BF2E-FF693FCAEDE6}" type="pres">
      <dgm:prSet presAssocID="{C51C248A-6BEC-4AA5-935E-37A918ED4242}" presName="hierChild2" presStyleCnt="0"/>
      <dgm:spPr/>
    </dgm:pt>
    <dgm:pt modelId="{B4A2394F-5E9B-9846-8485-F47B6984065C}" type="pres">
      <dgm:prSet presAssocID="{95BB9E42-8455-4B6C-A9A5-8E9393913C1C}" presName="hierRoot1" presStyleCnt="0"/>
      <dgm:spPr/>
    </dgm:pt>
    <dgm:pt modelId="{F05743F8-EB2C-8C4D-9B6F-1ED1B2EDEAD2}" type="pres">
      <dgm:prSet presAssocID="{95BB9E42-8455-4B6C-A9A5-8E9393913C1C}" presName="composite" presStyleCnt="0"/>
      <dgm:spPr/>
    </dgm:pt>
    <dgm:pt modelId="{576801F9-A556-844D-8EE0-3DE124BCF072}" type="pres">
      <dgm:prSet presAssocID="{95BB9E42-8455-4B6C-A9A5-8E9393913C1C}" presName="background" presStyleLbl="node0" presStyleIdx="1" presStyleCnt="4"/>
      <dgm:spPr/>
    </dgm:pt>
    <dgm:pt modelId="{21920B5C-1CAE-ED45-9A4E-7F5761A18198}" type="pres">
      <dgm:prSet presAssocID="{95BB9E42-8455-4B6C-A9A5-8E9393913C1C}" presName="text" presStyleLbl="fgAcc0" presStyleIdx="1" presStyleCnt="4">
        <dgm:presLayoutVars>
          <dgm:chPref val="3"/>
        </dgm:presLayoutVars>
      </dgm:prSet>
      <dgm:spPr/>
    </dgm:pt>
    <dgm:pt modelId="{D0CA9819-A62C-B24E-ADC0-AE47F78C9C61}" type="pres">
      <dgm:prSet presAssocID="{95BB9E42-8455-4B6C-A9A5-8E9393913C1C}" presName="hierChild2" presStyleCnt="0"/>
      <dgm:spPr/>
    </dgm:pt>
    <dgm:pt modelId="{E3823127-567B-E147-A220-83830CB70483}" type="pres">
      <dgm:prSet presAssocID="{6C060CF3-117A-49CB-8E57-A5D1A4481A47}" presName="hierRoot1" presStyleCnt="0"/>
      <dgm:spPr/>
    </dgm:pt>
    <dgm:pt modelId="{2E37A36A-E45F-4A49-AE58-4D3E61BC0C1D}" type="pres">
      <dgm:prSet presAssocID="{6C060CF3-117A-49CB-8E57-A5D1A4481A47}" presName="composite" presStyleCnt="0"/>
      <dgm:spPr/>
    </dgm:pt>
    <dgm:pt modelId="{01F5CA76-546A-C94C-BACE-E7A0C1AE4C24}" type="pres">
      <dgm:prSet presAssocID="{6C060CF3-117A-49CB-8E57-A5D1A4481A47}" presName="background" presStyleLbl="node0" presStyleIdx="2" presStyleCnt="4"/>
      <dgm:spPr/>
    </dgm:pt>
    <dgm:pt modelId="{A2CB8B08-1429-A94C-AFFC-C1CBC939939C}" type="pres">
      <dgm:prSet presAssocID="{6C060CF3-117A-49CB-8E57-A5D1A4481A47}" presName="text" presStyleLbl="fgAcc0" presStyleIdx="2" presStyleCnt="4">
        <dgm:presLayoutVars>
          <dgm:chPref val="3"/>
        </dgm:presLayoutVars>
      </dgm:prSet>
      <dgm:spPr/>
    </dgm:pt>
    <dgm:pt modelId="{5B8E21D4-3781-5C44-8BE6-BC4EB83CD511}" type="pres">
      <dgm:prSet presAssocID="{6C060CF3-117A-49CB-8E57-A5D1A4481A47}" presName="hierChild2" presStyleCnt="0"/>
      <dgm:spPr/>
    </dgm:pt>
    <dgm:pt modelId="{558AB1BF-EC5E-B84B-A6E6-61F10FD9CD5D}" type="pres">
      <dgm:prSet presAssocID="{6F4CFA77-BB8B-42C7-B4B5-F9691BC28F92}" presName="hierRoot1" presStyleCnt="0"/>
      <dgm:spPr/>
    </dgm:pt>
    <dgm:pt modelId="{9807832B-BA33-6045-9F64-8932275592E0}" type="pres">
      <dgm:prSet presAssocID="{6F4CFA77-BB8B-42C7-B4B5-F9691BC28F92}" presName="composite" presStyleCnt="0"/>
      <dgm:spPr/>
    </dgm:pt>
    <dgm:pt modelId="{086484AC-AABC-154D-95DA-8E320570C098}" type="pres">
      <dgm:prSet presAssocID="{6F4CFA77-BB8B-42C7-B4B5-F9691BC28F92}" presName="background" presStyleLbl="node0" presStyleIdx="3" presStyleCnt="4"/>
      <dgm:spPr/>
    </dgm:pt>
    <dgm:pt modelId="{EA04C043-F7EC-F349-95C5-65485B771310}" type="pres">
      <dgm:prSet presAssocID="{6F4CFA77-BB8B-42C7-B4B5-F9691BC28F92}" presName="text" presStyleLbl="fgAcc0" presStyleIdx="3" presStyleCnt="4">
        <dgm:presLayoutVars>
          <dgm:chPref val="3"/>
        </dgm:presLayoutVars>
      </dgm:prSet>
      <dgm:spPr/>
    </dgm:pt>
    <dgm:pt modelId="{06056224-4969-F941-B878-7C5A1D11F188}" type="pres">
      <dgm:prSet presAssocID="{6F4CFA77-BB8B-42C7-B4B5-F9691BC28F92}" presName="hierChild2" presStyleCnt="0"/>
      <dgm:spPr/>
    </dgm:pt>
  </dgm:ptLst>
  <dgm:cxnLst>
    <dgm:cxn modelId="{1E14E215-A19B-424B-BA7C-80D1171BC35F}" type="presOf" srcId="{4132FB09-6B1D-4FD4-9AB8-CC80FD5470CA}" destId="{40BC27C2-BB54-A44F-BD10-8A9F611DC55E}" srcOrd="0" destOrd="0" presId="urn:microsoft.com/office/officeart/2005/8/layout/hierarchy1"/>
    <dgm:cxn modelId="{5F153C3D-E3A7-CE4E-9600-14C5827EF88E}" type="presOf" srcId="{C51C248A-6BEC-4AA5-935E-37A918ED4242}" destId="{1F8AC12D-FB88-B148-9B51-546D98AD458B}" srcOrd="0" destOrd="0" presId="urn:microsoft.com/office/officeart/2005/8/layout/hierarchy1"/>
    <dgm:cxn modelId="{3B80A143-2BE9-F44E-87FE-9FC329838F0B}" type="presOf" srcId="{95BB9E42-8455-4B6C-A9A5-8E9393913C1C}" destId="{21920B5C-1CAE-ED45-9A4E-7F5761A18198}" srcOrd="0" destOrd="0" presId="urn:microsoft.com/office/officeart/2005/8/layout/hierarchy1"/>
    <dgm:cxn modelId="{BB07B84D-7FB3-EE4D-9E3C-805299C90ECB}" type="presOf" srcId="{6C060CF3-117A-49CB-8E57-A5D1A4481A47}" destId="{A2CB8B08-1429-A94C-AFFC-C1CBC939939C}" srcOrd="0" destOrd="0" presId="urn:microsoft.com/office/officeart/2005/8/layout/hierarchy1"/>
    <dgm:cxn modelId="{24F0FB4D-D37C-D348-ACA1-248628707A79}" type="presOf" srcId="{6F4CFA77-BB8B-42C7-B4B5-F9691BC28F92}" destId="{EA04C043-F7EC-F349-95C5-65485B771310}" srcOrd="0" destOrd="0" presId="urn:microsoft.com/office/officeart/2005/8/layout/hierarchy1"/>
    <dgm:cxn modelId="{03F2384F-30BA-423D-83A7-F0B08ED71350}" srcId="{4132FB09-6B1D-4FD4-9AB8-CC80FD5470CA}" destId="{95BB9E42-8455-4B6C-A9A5-8E9393913C1C}" srcOrd="1" destOrd="0" parTransId="{E06326D6-75D7-4384-BBF9-C11C7571F38C}" sibTransId="{8445541B-6DC7-4B81-B7F0-B0F4B1259121}"/>
    <dgm:cxn modelId="{67C7096D-D12A-4641-BC0E-7FC50AE1DB4A}" srcId="{4132FB09-6B1D-4FD4-9AB8-CC80FD5470CA}" destId="{6F4CFA77-BB8B-42C7-B4B5-F9691BC28F92}" srcOrd="3" destOrd="0" parTransId="{B16F48C9-FFF9-49EF-83BD-AE167C99C39F}" sibTransId="{DC5B79D1-DA7D-4A71-8AB2-5D0960B5498D}"/>
    <dgm:cxn modelId="{284D3AB2-2A65-4116-B88D-93D0B58FC6BC}" srcId="{4132FB09-6B1D-4FD4-9AB8-CC80FD5470CA}" destId="{6C060CF3-117A-49CB-8E57-A5D1A4481A47}" srcOrd="2" destOrd="0" parTransId="{242422E2-2E30-4672-8D0B-E077E27267D1}" sibTransId="{863E6A07-9761-4EF4-8D12-BEA8B4C148A4}"/>
    <dgm:cxn modelId="{F097B8D8-A0E7-4063-A7F5-944C9C212A12}" srcId="{4132FB09-6B1D-4FD4-9AB8-CC80FD5470CA}" destId="{C51C248A-6BEC-4AA5-935E-37A918ED4242}" srcOrd="0" destOrd="0" parTransId="{853EBB91-BD8F-4456-9A65-9F8C8A66CDED}" sibTransId="{F839F881-F200-4AA9-B4F9-BA438A1539B4}"/>
    <dgm:cxn modelId="{4CB17192-A699-874D-ABF9-DE6FE6F604C4}" type="presParOf" srcId="{40BC27C2-BB54-A44F-BD10-8A9F611DC55E}" destId="{18C49741-CD41-4346-9BE1-D0D16AE56B14}" srcOrd="0" destOrd="0" presId="urn:microsoft.com/office/officeart/2005/8/layout/hierarchy1"/>
    <dgm:cxn modelId="{D4489961-E7A3-994C-955C-DC607F3D05DE}" type="presParOf" srcId="{18C49741-CD41-4346-9BE1-D0D16AE56B14}" destId="{CEE5850B-F469-DD4E-A6B3-9ACF086FE443}" srcOrd="0" destOrd="0" presId="urn:microsoft.com/office/officeart/2005/8/layout/hierarchy1"/>
    <dgm:cxn modelId="{E5B595B4-8906-E141-BED1-D6B265BE350E}" type="presParOf" srcId="{CEE5850B-F469-DD4E-A6B3-9ACF086FE443}" destId="{6FCAF3EB-EF63-7341-9100-EBFBC4E4C4A1}" srcOrd="0" destOrd="0" presId="urn:microsoft.com/office/officeart/2005/8/layout/hierarchy1"/>
    <dgm:cxn modelId="{1936ABC2-AD0F-9047-B8E5-432D56E7A0DE}" type="presParOf" srcId="{CEE5850B-F469-DD4E-A6B3-9ACF086FE443}" destId="{1F8AC12D-FB88-B148-9B51-546D98AD458B}" srcOrd="1" destOrd="0" presId="urn:microsoft.com/office/officeart/2005/8/layout/hierarchy1"/>
    <dgm:cxn modelId="{5BA5861A-AD0F-D249-916D-018347F2525C}" type="presParOf" srcId="{18C49741-CD41-4346-9BE1-D0D16AE56B14}" destId="{C72AF7CD-61EB-3C4D-BF2E-FF693FCAEDE6}" srcOrd="1" destOrd="0" presId="urn:microsoft.com/office/officeart/2005/8/layout/hierarchy1"/>
    <dgm:cxn modelId="{161EED59-15B0-2848-A722-68111FC5B3F7}" type="presParOf" srcId="{40BC27C2-BB54-A44F-BD10-8A9F611DC55E}" destId="{B4A2394F-5E9B-9846-8485-F47B6984065C}" srcOrd="1" destOrd="0" presId="urn:microsoft.com/office/officeart/2005/8/layout/hierarchy1"/>
    <dgm:cxn modelId="{3120A79F-298E-6742-94DE-5A3D602CE9E3}" type="presParOf" srcId="{B4A2394F-5E9B-9846-8485-F47B6984065C}" destId="{F05743F8-EB2C-8C4D-9B6F-1ED1B2EDEAD2}" srcOrd="0" destOrd="0" presId="urn:microsoft.com/office/officeart/2005/8/layout/hierarchy1"/>
    <dgm:cxn modelId="{ACCD40FF-A51A-1447-92F1-002AD35FCF70}" type="presParOf" srcId="{F05743F8-EB2C-8C4D-9B6F-1ED1B2EDEAD2}" destId="{576801F9-A556-844D-8EE0-3DE124BCF072}" srcOrd="0" destOrd="0" presId="urn:microsoft.com/office/officeart/2005/8/layout/hierarchy1"/>
    <dgm:cxn modelId="{92CCE843-CA02-F341-A35F-F9AE05B8CEE7}" type="presParOf" srcId="{F05743F8-EB2C-8C4D-9B6F-1ED1B2EDEAD2}" destId="{21920B5C-1CAE-ED45-9A4E-7F5761A18198}" srcOrd="1" destOrd="0" presId="urn:microsoft.com/office/officeart/2005/8/layout/hierarchy1"/>
    <dgm:cxn modelId="{C378ED9E-1CC5-614E-8806-57006AC17F49}" type="presParOf" srcId="{B4A2394F-5E9B-9846-8485-F47B6984065C}" destId="{D0CA9819-A62C-B24E-ADC0-AE47F78C9C61}" srcOrd="1" destOrd="0" presId="urn:microsoft.com/office/officeart/2005/8/layout/hierarchy1"/>
    <dgm:cxn modelId="{40885E8D-4A47-8642-9168-7222154AF26F}" type="presParOf" srcId="{40BC27C2-BB54-A44F-BD10-8A9F611DC55E}" destId="{E3823127-567B-E147-A220-83830CB70483}" srcOrd="2" destOrd="0" presId="urn:microsoft.com/office/officeart/2005/8/layout/hierarchy1"/>
    <dgm:cxn modelId="{89E8EED8-7B4E-A548-8033-CA9504ADAD06}" type="presParOf" srcId="{E3823127-567B-E147-A220-83830CB70483}" destId="{2E37A36A-E45F-4A49-AE58-4D3E61BC0C1D}" srcOrd="0" destOrd="0" presId="urn:microsoft.com/office/officeart/2005/8/layout/hierarchy1"/>
    <dgm:cxn modelId="{F3DD0DD5-DEF2-6942-9041-D06A6B88BCCC}" type="presParOf" srcId="{2E37A36A-E45F-4A49-AE58-4D3E61BC0C1D}" destId="{01F5CA76-546A-C94C-BACE-E7A0C1AE4C24}" srcOrd="0" destOrd="0" presId="urn:microsoft.com/office/officeart/2005/8/layout/hierarchy1"/>
    <dgm:cxn modelId="{A9E5AA0E-47C7-5442-86A6-D76D721FC6B8}" type="presParOf" srcId="{2E37A36A-E45F-4A49-AE58-4D3E61BC0C1D}" destId="{A2CB8B08-1429-A94C-AFFC-C1CBC939939C}" srcOrd="1" destOrd="0" presId="urn:microsoft.com/office/officeart/2005/8/layout/hierarchy1"/>
    <dgm:cxn modelId="{C2C4A716-C238-4D42-AAEE-307F795915B4}" type="presParOf" srcId="{E3823127-567B-E147-A220-83830CB70483}" destId="{5B8E21D4-3781-5C44-8BE6-BC4EB83CD511}" srcOrd="1" destOrd="0" presId="urn:microsoft.com/office/officeart/2005/8/layout/hierarchy1"/>
    <dgm:cxn modelId="{7A88754F-85BC-5E47-AD80-033D70B50B00}" type="presParOf" srcId="{40BC27C2-BB54-A44F-BD10-8A9F611DC55E}" destId="{558AB1BF-EC5E-B84B-A6E6-61F10FD9CD5D}" srcOrd="3" destOrd="0" presId="urn:microsoft.com/office/officeart/2005/8/layout/hierarchy1"/>
    <dgm:cxn modelId="{79E81E4A-7C84-A242-81C2-0847B2684C17}" type="presParOf" srcId="{558AB1BF-EC5E-B84B-A6E6-61F10FD9CD5D}" destId="{9807832B-BA33-6045-9F64-8932275592E0}" srcOrd="0" destOrd="0" presId="urn:microsoft.com/office/officeart/2005/8/layout/hierarchy1"/>
    <dgm:cxn modelId="{889453FC-4762-9B49-8835-F45182F02101}" type="presParOf" srcId="{9807832B-BA33-6045-9F64-8932275592E0}" destId="{086484AC-AABC-154D-95DA-8E320570C098}" srcOrd="0" destOrd="0" presId="urn:microsoft.com/office/officeart/2005/8/layout/hierarchy1"/>
    <dgm:cxn modelId="{E5C5377F-63FA-CF42-975E-C4A4AE20249C}" type="presParOf" srcId="{9807832B-BA33-6045-9F64-8932275592E0}" destId="{EA04C043-F7EC-F349-95C5-65485B771310}" srcOrd="1" destOrd="0" presId="urn:microsoft.com/office/officeart/2005/8/layout/hierarchy1"/>
    <dgm:cxn modelId="{EF17228F-C2A5-A94C-84F7-04C1680F6087}" type="presParOf" srcId="{558AB1BF-EC5E-B84B-A6E6-61F10FD9CD5D}" destId="{06056224-4969-F941-B878-7C5A1D11F1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AF3EB-EF63-7341-9100-EBFBC4E4C4A1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AC12D-FB88-B148-9B51-546D98AD458B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1: Calculate distances between pairs of points.</a:t>
          </a:r>
        </a:p>
      </dsp:txBody>
      <dsp:txXfrm>
        <a:off x="284635" y="1070626"/>
        <a:ext cx="2090204" cy="1297804"/>
      </dsp:txXfrm>
    </dsp:sp>
    <dsp:sp modelId="{576801F9-A556-844D-8EE0-3DE124BCF072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20B5C-1CAE-ED45-9A4E-7F5761A18198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2: Cluster the closest points together.</a:t>
          </a:r>
        </a:p>
      </dsp:txBody>
      <dsp:txXfrm>
        <a:off x="2938029" y="1070626"/>
        <a:ext cx="2090204" cy="1297804"/>
      </dsp:txXfrm>
    </dsp:sp>
    <dsp:sp modelId="{01F5CA76-546A-C94C-BACE-E7A0C1AE4C24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B8B08-1429-A94C-AFFC-C1CBC939939C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3: Return to step 1, treating the new cluster as a single point.</a:t>
          </a:r>
        </a:p>
      </dsp:txBody>
      <dsp:txXfrm>
        <a:off x="5591423" y="1070626"/>
        <a:ext cx="2090204" cy="1297804"/>
      </dsp:txXfrm>
    </dsp:sp>
    <dsp:sp modelId="{086484AC-AABC-154D-95DA-8E320570C098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4C043-F7EC-F349-95C5-65485B771310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Repeat until there is a single cluster.</a:t>
          </a:r>
        </a:p>
      </dsp:txBody>
      <dsp:txXfrm>
        <a:off x="8244817" y="1070626"/>
        <a:ext cx="2090204" cy="1297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AF3EB-EF63-7341-9100-EBFBC4E4C4A1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AC12D-FB88-B148-9B51-546D98AD458B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1: Calculate distances between pairs of points.</a:t>
          </a:r>
        </a:p>
      </dsp:txBody>
      <dsp:txXfrm>
        <a:off x="284635" y="1070626"/>
        <a:ext cx="2090204" cy="1297804"/>
      </dsp:txXfrm>
    </dsp:sp>
    <dsp:sp modelId="{576801F9-A556-844D-8EE0-3DE124BCF072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20B5C-1CAE-ED45-9A4E-7F5761A18198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2: Cluster the closest points together.</a:t>
          </a:r>
        </a:p>
      </dsp:txBody>
      <dsp:txXfrm>
        <a:off x="2938029" y="1070626"/>
        <a:ext cx="2090204" cy="1297804"/>
      </dsp:txXfrm>
    </dsp:sp>
    <dsp:sp modelId="{01F5CA76-546A-C94C-BACE-E7A0C1AE4C24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B8B08-1429-A94C-AFFC-C1CBC939939C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3: Return to step 1, treating the new cluster as a single point.</a:t>
          </a:r>
        </a:p>
      </dsp:txBody>
      <dsp:txXfrm>
        <a:off x="5591423" y="1070626"/>
        <a:ext cx="2090204" cy="1297804"/>
      </dsp:txXfrm>
    </dsp:sp>
    <dsp:sp modelId="{086484AC-AABC-154D-95DA-8E320570C098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4C043-F7EC-F349-95C5-65485B771310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Repeat until there is a single cluster.</a:t>
          </a:r>
        </a:p>
      </dsp:txBody>
      <dsp:txXfrm>
        <a:off x="8244817" y="1070626"/>
        <a:ext cx="2090204" cy="1297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AF3EB-EF63-7341-9100-EBFBC4E4C4A1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AC12D-FB88-B148-9B51-546D98AD458B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1: Calculate distances between pairs of points.</a:t>
          </a:r>
        </a:p>
      </dsp:txBody>
      <dsp:txXfrm>
        <a:off x="284635" y="1070626"/>
        <a:ext cx="2090204" cy="1297804"/>
      </dsp:txXfrm>
    </dsp:sp>
    <dsp:sp modelId="{576801F9-A556-844D-8EE0-3DE124BCF072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20B5C-1CAE-ED45-9A4E-7F5761A18198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2: Cluster the closest points together.</a:t>
          </a:r>
        </a:p>
      </dsp:txBody>
      <dsp:txXfrm>
        <a:off x="2938029" y="1070626"/>
        <a:ext cx="2090204" cy="1297804"/>
      </dsp:txXfrm>
    </dsp:sp>
    <dsp:sp modelId="{01F5CA76-546A-C94C-BACE-E7A0C1AE4C24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B8B08-1429-A94C-AFFC-C1CBC939939C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3: Return to step 1, treating the new cluster as a single point.</a:t>
          </a:r>
        </a:p>
      </dsp:txBody>
      <dsp:txXfrm>
        <a:off x="5591423" y="1070626"/>
        <a:ext cx="2090204" cy="1297804"/>
      </dsp:txXfrm>
    </dsp:sp>
    <dsp:sp modelId="{086484AC-AABC-154D-95DA-8E320570C098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4C043-F7EC-F349-95C5-65485B771310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Repeat until there is a single cluster.</a:t>
          </a:r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150F-83F7-6FA5-6A33-98F38AAEC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BCA75-7341-6DA9-1C58-42B7CFE45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8572-1A22-1839-726B-99C5E2E9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F9F3-1CDF-E6A6-C687-A77BE3A1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3618E-F7FF-B07F-BE97-D7589AF9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0061-0841-8937-A10A-38D3F054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CE3F6-3AB4-9C60-6251-4BC99A459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C65F-7104-56B4-E28A-30DF6B71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DFB1-8B7A-EA1D-464D-FAF68F90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A5AE-FC72-E1D0-58F8-372DBBCA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8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724D6-5369-2153-9B6B-F24C04E4E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C7246-1BC4-E619-97BB-2C8BD67B4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4DB1-A9F5-BA3A-84A6-2A6914C8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94AE-00AC-AE57-4B5D-BEE9D747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09817-0CDF-58F7-621B-E1FEFB7E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1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1236-0B0D-23D1-00C9-1A5F7C29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DFFD-B8E0-39A6-25CA-B180407A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6A42-1F7A-EEF1-3D95-9915FF23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22F9-D93F-7D85-C366-B36742C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14825-AF62-EC2B-DE1C-7E853D47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5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8B10-1FC9-B111-C888-438AEE54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210D5-D957-5C23-501A-5E7BDF71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1DD53-D9C5-8ED3-F43D-FC2F7998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0FFC-0A32-1DEA-E1DF-838DFD67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DA83-5B74-AF8A-4927-B23BE6DA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9265-341F-A8FF-5241-D38A661A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027F-5160-D452-269E-9AEF5D227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7911B-7FF6-4AF1-DB65-C46F4E172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8CA95-13FF-EAB1-049D-FCED4631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3F5F-6125-443E-356F-05F46780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C2B8C-7548-133B-32CB-EAC26BD4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90D8-8115-1119-79E7-93B9539E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CEDA-BA8B-4064-5234-C175A6695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CC2E5-EA70-E85A-6380-91BCD5A3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A35E4-FB77-9C1F-D18A-DD12FB32F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8F4DA-B095-0348-3789-371212925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5C226-45CA-6CC9-7CFA-77147145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AC8BE-F8B1-11C3-F473-11575A23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E7891-D1DB-4568-F878-AA41EEDE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0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AA5A-A1FD-672B-4719-62DA825B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9469C-32B6-1BB3-BA49-676E1380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4887A-6176-07C0-14C3-61F43304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2DE65-7DF4-7809-3B34-BD32084B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6F6C4-8B39-6571-99BE-57A313D4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56C27-57D8-75B1-FF8C-783C94AE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66D7-8672-6DF9-751C-63F1A60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6EC1-D32E-1281-12B0-C1910BFB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3EC7F-433A-7F0B-9CE2-966762DC9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BC0FB-9B53-410D-3DD4-FD19EDDE2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73697-52F1-C64B-F6DE-59A2BD5E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59B7-6A28-C450-2408-0CD91482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4B8F-206F-5A12-1B17-7ABD2F80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6911-BA82-C713-87AF-51B5CB82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6C278-8EBD-15C4-7528-3919D21F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D7C34-E109-C887-3FB5-39D079D13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915F2-0A37-A39B-A5EB-1FFC4312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C50B9-2A16-8AB2-5E9D-6EC29C8A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4C07-99E5-14F4-5906-7B2D9EBC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7C80C-A227-6EBE-E657-2B9225D7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6701-CD7E-35DE-BB51-F23439E7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1972-BCF1-25FF-8114-A65FFFCC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4A7C8-BAE5-BE4E-B893-5DBD83730CB1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E4CC-5A40-51C9-7770-027255796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069D-3E1B-9C82-E752-91B47268B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ADE51-E019-DA46-9E67-B318E75BB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single-link-hierarchical-clustering-clearly-explain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single-link-hierarchical-clustering-clearly-explain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single-link-hierarchical-clustering-clearly-explain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single-link-hierarchical-clustering-clearly-explain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k-means-clustering-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k-mean-getting-the-optimal-number-of-cluster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aussian-mixture-models-explained-6986aaf5a9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5E8-EC0D-E252-77BA-09412A238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4842"/>
            <a:ext cx="9144000" cy="1834935"/>
          </a:xfrm>
        </p:spPr>
        <p:txBody>
          <a:bodyPr/>
          <a:lstStyle/>
          <a:p>
            <a:pPr algn="l"/>
            <a:r>
              <a:rPr lang="en-US" dirty="0"/>
              <a:t>Unsupervised Machine Learning: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A5F6-1453-0EED-FC35-6E69F9BD6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24" y="2554816"/>
            <a:ext cx="3480486" cy="12724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BIO 4990/6990</a:t>
            </a:r>
          </a:p>
          <a:p>
            <a:pPr algn="l"/>
            <a:r>
              <a:rPr lang="en-US" dirty="0"/>
              <a:t>Dr. Megan Smith</a:t>
            </a:r>
          </a:p>
          <a:p>
            <a:pPr algn="l"/>
            <a:r>
              <a:rPr lang="en-US" dirty="0"/>
              <a:t>April 3, 2024</a:t>
            </a:r>
          </a:p>
        </p:txBody>
      </p:sp>
      <p:pic>
        <p:nvPicPr>
          <p:cNvPr id="1028" name="Picture 4" descr="DAPC (left) and K-means plots (right) showing the genetic structure of... |  Download Scientific Diagram">
            <a:extLst>
              <a:ext uri="{FF2B5EF4-FFF2-40B4-BE49-F238E27FC236}">
                <a16:creationId xmlns:a16="http://schemas.microsoft.com/office/drawing/2014/main" id="{C80968C0-431E-ECC7-C249-6BB201E8B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7" r="46883" b="13513"/>
          <a:stretch/>
        </p:blipFill>
        <p:spPr bwMode="auto">
          <a:xfrm>
            <a:off x="6652569" y="1371599"/>
            <a:ext cx="5403507" cy="5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244219-2DB1-038C-0A3D-017A70E1F65F}"/>
              </a:ext>
            </a:extLst>
          </p:cNvPr>
          <p:cNvSpPr/>
          <p:nvPr/>
        </p:nvSpPr>
        <p:spPr>
          <a:xfrm>
            <a:off x="6726711" y="5325762"/>
            <a:ext cx="1519882" cy="1396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53A7-1473-2F60-8379-BFB8849DD1FC}"/>
              </a:ext>
            </a:extLst>
          </p:cNvPr>
          <p:cNvSpPr/>
          <p:nvPr/>
        </p:nvSpPr>
        <p:spPr>
          <a:xfrm>
            <a:off x="10483164" y="5359934"/>
            <a:ext cx="1363363" cy="1396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16F8-8983-9057-C078-518063D1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9D3DD-F504-69FC-C87A-4F6F4C4BF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Calculating distances between points:</a:t>
                </a:r>
              </a:p>
              <a:p>
                <a:pPr lvl="1"/>
                <a:r>
                  <a:rPr lang="en-US" dirty="0"/>
                  <a:t>Euclidean Distance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two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9D3DD-F504-69FC-C87A-4F6F4C4BF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240AFF-F4AC-CCEC-E1E6-5D9B60B6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52" y="3759200"/>
            <a:ext cx="4279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16F8-8983-9057-C078-518063D1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9D3DD-F504-69FC-C87A-4F6F4C4BF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Calculating distances between points:</a:t>
                </a:r>
              </a:p>
              <a:p>
                <a:pPr lvl="1"/>
                <a:r>
                  <a:rPr lang="en-US" dirty="0"/>
                  <a:t>Euclidean Distance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two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Manhattan Distance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In two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0" dirty="0"/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9D3DD-F504-69FC-C87A-4F6F4C4BF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84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B83B-F6EA-0829-B801-8C3B10D1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0F2C-D1D6-A460-9A92-A7B9AE2C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2730" cy="4351338"/>
          </a:xfrm>
        </p:spPr>
        <p:txBody>
          <a:bodyPr/>
          <a:lstStyle/>
          <a:p>
            <a:r>
              <a:rPr lang="en-US" dirty="0"/>
              <a:t>Calculating distances between clusters</a:t>
            </a:r>
          </a:p>
          <a:p>
            <a:pPr lvl="1"/>
            <a:r>
              <a:rPr lang="en-US" dirty="0"/>
              <a:t>Single Linkage: minimum distance between points in the clusters</a:t>
            </a:r>
          </a:p>
          <a:p>
            <a:pPr lvl="1"/>
            <a:endParaRPr lang="en-US" dirty="0"/>
          </a:p>
        </p:txBody>
      </p:sp>
      <p:pic>
        <p:nvPicPr>
          <p:cNvPr id="7" name="Picture 6" descr="A diagram of links between links&#10;&#10;Description automatically generated">
            <a:extLst>
              <a:ext uri="{FF2B5EF4-FFF2-40B4-BE49-F238E27FC236}">
                <a16:creationId xmlns:a16="http://schemas.microsoft.com/office/drawing/2014/main" id="{43A4FFE4-76C2-6474-E67B-4AFB79577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8820" b="49810"/>
          <a:stretch/>
        </p:blipFill>
        <p:spPr>
          <a:xfrm>
            <a:off x="6475477" y="2288445"/>
            <a:ext cx="5716523" cy="42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3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links between links&#10;&#10;Description automatically generated">
            <a:extLst>
              <a:ext uri="{FF2B5EF4-FFF2-40B4-BE49-F238E27FC236}">
                <a16:creationId xmlns:a16="http://schemas.microsoft.com/office/drawing/2014/main" id="{43A4FFE4-76C2-6474-E67B-4AFB79577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470" t="-190" r="-1650" b="50000"/>
          <a:stretch/>
        </p:blipFill>
        <p:spPr>
          <a:xfrm>
            <a:off x="6475477" y="2288445"/>
            <a:ext cx="5716523" cy="4204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58B83B-F6EA-0829-B801-8C3B10D1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0F2C-D1D6-A460-9A92-A7B9AE2C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2730" cy="4351338"/>
          </a:xfrm>
        </p:spPr>
        <p:txBody>
          <a:bodyPr/>
          <a:lstStyle/>
          <a:p>
            <a:r>
              <a:rPr lang="en-US" dirty="0"/>
              <a:t>Calculating distances between clusters</a:t>
            </a:r>
          </a:p>
          <a:p>
            <a:pPr lvl="1"/>
            <a:r>
              <a:rPr lang="en-US" dirty="0"/>
              <a:t>Single Linkage: minimum distance between points in the clusters</a:t>
            </a:r>
          </a:p>
          <a:p>
            <a:pPr lvl="1"/>
            <a:r>
              <a:rPr lang="en-US" dirty="0"/>
              <a:t>Complete Linkage: maximum distance between points in the clusters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4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links between links&#10;&#10;Description automatically generated">
            <a:extLst>
              <a:ext uri="{FF2B5EF4-FFF2-40B4-BE49-F238E27FC236}">
                <a16:creationId xmlns:a16="http://schemas.microsoft.com/office/drawing/2014/main" id="{43A4FFE4-76C2-6474-E67B-4AFB79577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309" t="49810" r="49129"/>
          <a:stretch/>
        </p:blipFill>
        <p:spPr>
          <a:xfrm>
            <a:off x="6475477" y="2288445"/>
            <a:ext cx="5716523" cy="4204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58B83B-F6EA-0829-B801-8C3B10D1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0F2C-D1D6-A460-9A92-A7B9AE2C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2730" cy="4351338"/>
          </a:xfrm>
        </p:spPr>
        <p:txBody>
          <a:bodyPr/>
          <a:lstStyle/>
          <a:p>
            <a:r>
              <a:rPr lang="en-US" dirty="0"/>
              <a:t>Calculating distances between clusters</a:t>
            </a:r>
          </a:p>
          <a:p>
            <a:pPr lvl="1"/>
            <a:r>
              <a:rPr lang="en-US" dirty="0"/>
              <a:t>Single Linkage: minimum distance between points in the clusters</a:t>
            </a:r>
          </a:p>
          <a:p>
            <a:pPr lvl="1"/>
            <a:r>
              <a:rPr lang="en-US" dirty="0"/>
              <a:t>Complete Linkage: maximum distance between points in the clusters</a:t>
            </a:r>
          </a:p>
          <a:p>
            <a:pPr lvl="1"/>
            <a:r>
              <a:rPr lang="en-US" dirty="0"/>
              <a:t>Average Linkage: average distance between points in the clusters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8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links between links&#10;&#10;Description automatically generated">
            <a:extLst>
              <a:ext uri="{FF2B5EF4-FFF2-40B4-BE49-F238E27FC236}">
                <a16:creationId xmlns:a16="http://schemas.microsoft.com/office/drawing/2014/main" id="{43A4FFE4-76C2-6474-E67B-4AFB79577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8820" t="49810"/>
          <a:stretch/>
        </p:blipFill>
        <p:spPr>
          <a:xfrm>
            <a:off x="6475477" y="2288445"/>
            <a:ext cx="5716523" cy="4204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58B83B-F6EA-0829-B801-8C3B10D1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0F2C-D1D6-A460-9A92-A7B9AE2C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2730" cy="4351338"/>
          </a:xfrm>
        </p:spPr>
        <p:txBody>
          <a:bodyPr/>
          <a:lstStyle/>
          <a:p>
            <a:r>
              <a:rPr lang="en-US" dirty="0"/>
              <a:t>Calculating distances between clusters</a:t>
            </a:r>
          </a:p>
          <a:p>
            <a:pPr lvl="1"/>
            <a:r>
              <a:rPr lang="en-US" dirty="0"/>
              <a:t>Single Linkage: minimum distance between points in the clusters</a:t>
            </a:r>
          </a:p>
          <a:p>
            <a:pPr lvl="1"/>
            <a:r>
              <a:rPr lang="en-US" dirty="0"/>
              <a:t>Complete Linkage: maximum distance between points in the clusters</a:t>
            </a:r>
          </a:p>
          <a:p>
            <a:pPr lvl="1"/>
            <a:r>
              <a:rPr lang="en-US" dirty="0"/>
              <a:t>Average Linkage: average distance between points in the clusters</a:t>
            </a:r>
          </a:p>
          <a:p>
            <a:pPr lvl="1"/>
            <a:r>
              <a:rPr lang="en-US" dirty="0"/>
              <a:t>Centroid Linkage: distance between cluster centroids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68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B83B-F6EA-0829-B801-8C3B10D1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0F2C-D1D6-A460-9A92-A7B9AE2C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54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Calculating distances between clusters</a:t>
            </a:r>
          </a:p>
          <a:p>
            <a:pPr lvl="1"/>
            <a:r>
              <a:rPr lang="en-US" dirty="0"/>
              <a:t>Single Linkage: minimum distance between points in the clusters</a:t>
            </a:r>
          </a:p>
          <a:p>
            <a:pPr lvl="2"/>
            <a:r>
              <a:rPr lang="en-US" dirty="0"/>
              <a:t>Advantages: can separate non-elliptical shapes</a:t>
            </a:r>
          </a:p>
          <a:p>
            <a:pPr lvl="2"/>
            <a:r>
              <a:rPr lang="en-US" dirty="0"/>
              <a:t>Disadvantages: does not work well with noisy clusters</a:t>
            </a:r>
          </a:p>
          <a:p>
            <a:pPr lvl="1"/>
            <a:r>
              <a:rPr lang="en-US" dirty="0"/>
              <a:t>Complete Linkage: maximum distance between points in the clusters</a:t>
            </a:r>
          </a:p>
          <a:p>
            <a:pPr lvl="2"/>
            <a:r>
              <a:rPr lang="en-US" dirty="0"/>
              <a:t>Advantages: works well with noisy clusters</a:t>
            </a:r>
          </a:p>
          <a:p>
            <a:pPr lvl="2"/>
            <a:r>
              <a:rPr lang="en-US" dirty="0"/>
              <a:t>Disadvantages : biased towards globular clusters, breaks up large clusters</a:t>
            </a:r>
          </a:p>
          <a:p>
            <a:pPr lvl="1"/>
            <a:r>
              <a:rPr lang="en-US" dirty="0"/>
              <a:t>Average Linkage: average distance between points in the clusters</a:t>
            </a:r>
          </a:p>
          <a:p>
            <a:pPr lvl="2"/>
            <a:r>
              <a:rPr lang="en-US" dirty="0"/>
              <a:t>Advantages: works well with noisy data</a:t>
            </a:r>
          </a:p>
          <a:p>
            <a:pPr lvl="2"/>
            <a:r>
              <a:rPr lang="en-US" dirty="0"/>
              <a:t>Disadvantages: biased towards globular clusters</a:t>
            </a:r>
          </a:p>
          <a:p>
            <a:pPr lvl="1"/>
            <a:r>
              <a:rPr lang="en-US" dirty="0"/>
              <a:t>Centroid Linkage: distance between cluster centroids</a:t>
            </a:r>
          </a:p>
          <a:p>
            <a:pPr lvl="2"/>
            <a:r>
              <a:rPr lang="en-US" dirty="0"/>
              <a:t>Advantages: works well with noisy data</a:t>
            </a:r>
          </a:p>
          <a:p>
            <a:pPr lvl="2"/>
            <a:r>
              <a:rPr lang="en-US" dirty="0"/>
              <a:t>Disadvantages : biased towards globular clusters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4F066-EFB2-1991-FC4D-7B1B9847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Agglomerative Hierarchical Clustering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8E787BE-8B39-10B5-BC5B-01BE17A9E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65597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50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F066-EFB2-1991-FC4D-7B1B9847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Agglomerative Hierarchical Clustering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8E787BE-8B39-10B5-BC5B-01BE17A9E4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C48023-14F4-E1CF-C3E4-60B5D8FCB7AF}"/>
              </a:ext>
            </a:extLst>
          </p:cNvPr>
          <p:cNvSpPr txBox="1"/>
          <p:nvPr/>
        </p:nvSpPr>
        <p:spPr>
          <a:xfrm>
            <a:off x="1043631" y="2845210"/>
            <a:ext cx="175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Euclidean or Manhattan distances.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5CA7-90AE-EED1-68B5-2131A474AA8C}"/>
              </a:ext>
            </a:extLst>
          </p:cNvPr>
          <p:cNvSpPr txBox="1"/>
          <p:nvPr/>
        </p:nvSpPr>
        <p:spPr>
          <a:xfrm>
            <a:off x="5656820" y="2845210"/>
            <a:ext cx="310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single-linkage, complete linkage, average linkage, or centroid linkage</a:t>
            </a:r>
          </a:p>
        </p:txBody>
      </p:sp>
    </p:spTree>
    <p:extLst>
      <p:ext uri="{BB962C8B-B14F-4D97-AF65-F5344CB8AC3E}">
        <p14:creationId xmlns:p14="http://schemas.microsoft.com/office/powerpoint/2010/main" val="165751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4B42-8842-B41A-360D-E4BFACDD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136C81B-932A-0528-76F5-9795E171C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4" t="5825" r="18016" b="15857"/>
          <a:stretch/>
        </p:blipFill>
        <p:spPr bwMode="auto">
          <a:xfrm>
            <a:off x="152914" y="2098461"/>
            <a:ext cx="6895071" cy="46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3A8223B-AD26-59EE-33D8-7C276F8F6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8" t="16898" r="40298" b="17109"/>
          <a:stretch/>
        </p:blipFill>
        <p:spPr bwMode="auto">
          <a:xfrm>
            <a:off x="7047985" y="2298357"/>
            <a:ext cx="4329499" cy="385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6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7718-39FF-CB77-135B-48FFF197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60E4-E843-29D2-2674-5A24D22C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Probabilistic Clustering</a:t>
            </a:r>
          </a:p>
          <a:p>
            <a:r>
              <a:rPr lang="en-US" dirty="0"/>
              <a:t>Major challenge</a:t>
            </a:r>
          </a:p>
          <a:p>
            <a:r>
              <a:rPr lang="en-US" dirty="0"/>
              <a:t>Iris Example</a:t>
            </a:r>
          </a:p>
        </p:txBody>
      </p:sp>
    </p:spTree>
    <p:extLst>
      <p:ext uri="{BB962C8B-B14F-4D97-AF65-F5344CB8AC3E}">
        <p14:creationId xmlns:p14="http://schemas.microsoft.com/office/powerpoint/2010/main" val="261669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51DF-3890-85C8-B24B-54FF2AC8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1E4-A5C4-5B4B-4067-3FB08BF7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hierarchical organization of points.</a:t>
            </a:r>
          </a:p>
          <a:p>
            <a:r>
              <a:rPr lang="en-US" dirty="0"/>
              <a:t>Agglomerative or divisive (usually agglomerative)</a:t>
            </a:r>
          </a:p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Step 1: Calculate distances between points.</a:t>
            </a:r>
          </a:p>
          <a:p>
            <a:pPr lvl="1"/>
            <a:r>
              <a:rPr lang="en-US" dirty="0"/>
              <a:t>Step 2: Cluster the most nearby points.</a:t>
            </a:r>
          </a:p>
          <a:p>
            <a:pPr lvl="1"/>
            <a:r>
              <a:rPr lang="en-US" dirty="0"/>
              <a:t>Step 3: Repeat steps 1 and 2, treating the cluster as a single point.</a:t>
            </a:r>
          </a:p>
          <a:p>
            <a:pPr lvl="1"/>
            <a:r>
              <a:rPr lang="en-US" dirty="0"/>
              <a:t>Repeat until there is a single cluster.</a:t>
            </a:r>
          </a:p>
          <a:p>
            <a:r>
              <a:rPr lang="en-US" dirty="0"/>
              <a:t>Details</a:t>
            </a:r>
          </a:p>
          <a:p>
            <a:pPr lvl="1"/>
            <a:r>
              <a:rPr lang="en-US" dirty="0"/>
              <a:t>Use Euclidean or Manhattan distances.</a:t>
            </a:r>
          </a:p>
          <a:p>
            <a:pPr lvl="1"/>
            <a:r>
              <a:rPr lang="en-US" dirty="0"/>
              <a:t>Calculate distances between cluster using one of several approaches.</a:t>
            </a:r>
          </a:p>
        </p:txBody>
      </p:sp>
    </p:spTree>
    <p:extLst>
      <p:ext uri="{BB962C8B-B14F-4D97-AF65-F5344CB8AC3E}">
        <p14:creationId xmlns:p14="http://schemas.microsoft.com/office/powerpoint/2010/main" val="319940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7718-39FF-CB77-135B-48FFF197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60E4-E843-29D2-2674-5A24D22C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Probabilistic Clustering</a:t>
            </a:r>
          </a:p>
          <a:p>
            <a:r>
              <a:rPr lang="en-US" dirty="0"/>
              <a:t>Major challenge</a:t>
            </a:r>
          </a:p>
          <a:p>
            <a:r>
              <a:rPr lang="en-US" dirty="0"/>
              <a:t>Iris Example</a:t>
            </a:r>
          </a:p>
        </p:txBody>
      </p:sp>
    </p:spTree>
    <p:extLst>
      <p:ext uri="{BB962C8B-B14F-4D97-AF65-F5344CB8AC3E}">
        <p14:creationId xmlns:p14="http://schemas.microsoft.com/office/powerpoint/2010/main" val="3117360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00FC-7F50-1881-E26E-E0B416C7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D8C6-B953-566E-05D8-7589FDBD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points are assigned to k-groups, where k represents the number of clusters, based on the distance from each groups centroid.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D949A-DFB5-129C-E0F1-8CCE5284F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37719" y="3179538"/>
            <a:ext cx="6623222" cy="33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6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7FF6-0BBF-81BD-EBF2-2E0BDC68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B0A2-C059-A08E-C35B-1B641819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Randomly initialize centroids.</a:t>
            </a:r>
          </a:p>
          <a:p>
            <a:r>
              <a:rPr lang="en-US" dirty="0"/>
              <a:t>Step 2: Assign points to the nearest centroid</a:t>
            </a:r>
          </a:p>
          <a:p>
            <a:r>
              <a:rPr lang="en-US" dirty="0"/>
              <a:t>Step 3: Adjust centroids to the center of each cluster.</a:t>
            </a:r>
          </a:p>
          <a:p>
            <a:r>
              <a:rPr lang="en-US" dirty="0"/>
              <a:t>Step 3: Repeat steps 2 and three until:</a:t>
            </a:r>
          </a:p>
          <a:p>
            <a:pPr lvl="1"/>
            <a:r>
              <a:rPr lang="en-US" dirty="0"/>
              <a:t>The centroids stop moving.</a:t>
            </a:r>
          </a:p>
          <a:p>
            <a:pPr lvl="1"/>
            <a:r>
              <a:rPr lang="en-US" dirty="0"/>
              <a:t>The assignments stop changing.</a:t>
            </a:r>
          </a:p>
          <a:p>
            <a:pPr lvl="1"/>
            <a:r>
              <a:rPr lang="en-US" dirty="0"/>
              <a:t>The maximum number of iterations is reached.</a:t>
            </a:r>
          </a:p>
        </p:txBody>
      </p:sp>
    </p:spTree>
    <p:extLst>
      <p:ext uri="{BB962C8B-B14F-4D97-AF65-F5344CB8AC3E}">
        <p14:creationId xmlns:p14="http://schemas.microsoft.com/office/powerpoint/2010/main" val="1595732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840A-446B-1375-64BD-A1440FCB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2093-8BEF-6146-E625-8F3A0057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https://www.naftaliharris.com/blog/visualizing-k-means-clustering/</a:t>
            </a:r>
            <a:r>
              <a:rPr lang="en-US" dirty="0">
                <a:effectLst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0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AB99-2435-1033-49EF-9B6FBAEA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clustering: choosing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67CF-EBF5-C726-8FB3-3BC1A63C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We can calculate some metric (e.g., the average distance between data points in a cluster and the centroid.)</a:t>
            </a:r>
          </a:p>
          <a:p>
            <a:r>
              <a:rPr lang="en-US" dirty="0"/>
              <a:t>The more clusters you have, the lower this value will be.</a:t>
            </a:r>
          </a:p>
          <a:p>
            <a:r>
              <a:rPr lang="en-US" dirty="0"/>
              <a:t>We plot this against the number of clusters, and find the elbow!</a:t>
            </a:r>
          </a:p>
        </p:txBody>
      </p:sp>
      <p:pic>
        <p:nvPicPr>
          <p:cNvPr id="5" name="Picture 4" descr="A diagram of a hand with a line and a circle&#10;&#10;Description automatically generated">
            <a:extLst>
              <a:ext uri="{FF2B5EF4-FFF2-40B4-BE49-F238E27FC236}">
                <a16:creationId xmlns:a16="http://schemas.microsoft.com/office/drawing/2014/main" id="{9E90E115-733E-52D5-0751-ABA68C7FD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6170"/>
          <a:stretch/>
        </p:blipFill>
        <p:spPr>
          <a:xfrm>
            <a:off x="6350000" y="2166144"/>
            <a:ext cx="5003800" cy="34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82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110-4AA4-F80C-6A6F-24144AE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8CE0-07F6-88FA-8E93-37F7E0BC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All points are assigned to a cluster</a:t>
            </a:r>
          </a:p>
          <a:p>
            <a:pPr lvl="1"/>
            <a:r>
              <a:rPr lang="en-US" dirty="0"/>
              <a:t>Easy to tune: only parameter is k</a:t>
            </a:r>
          </a:p>
          <a:p>
            <a:pPr lvl="1"/>
            <a:r>
              <a:rPr lang="en-US" dirty="0"/>
              <a:t>Easy to implement.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Cannot model all patterns well</a:t>
            </a:r>
          </a:p>
          <a:p>
            <a:pPr lvl="1"/>
            <a:r>
              <a:rPr lang="en-US" dirty="0"/>
              <a:t>Heavily affected by outliers</a:t>
            </a:r>
          </a:p>
          <a:p>
            <a:pPr lvl="1"/>
            <a:r>
              <a:rPr lang="en-US" dirty="0"/>
              <a:t>Must choose the number of clusters</a:t>
            </a:r>
          </a:p>
          <a:p>
            <a:pPr lvl="1"/>
            <a:r>
              <a:rPr lang="en-US" dirty="0"/>
              <a:t>No uncertainty</a:t>
            </a:r>
          </a:p>
        </p:txBody>
      </p:sp>
    </p:spTree>
    <p:extLst>
      <p:ext uri="{BB962C8B-B14F-4D97-AF65-F5344CB8AC3E}">
        <p14:creationId xmlns:p14="http://schemas.microsoft.com/office/powerpoint/2010/main" val="299766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9DB4-5836-E6B1-3CE5-742F8209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7EC9-0C38-C887-0128-09149AD4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data into a user-specified number of groups based on distances between points and centroids.</a:t>
            </a:r>
          </a:p>
          <a:p>
            <a:r>
              <a:rPr lang="en-US" dirty="0"/>
              <a:t>Very easy to tune and implement.</a:t>
            </a:r>
          </a:p>
          <a:p>
            <a:r>
              <a:rPr lang="en-US" dirty="0"/>
              <a:t>Can use the elbow plot to choose an appropriate value of k.</a:t>
            </a:r>
          </a:p>
        </p:txBody>
      </p:sp>
    </p:spTree>
    <p:extLst>
      <p:ext uri="{BB962C8B-B14F-4D97-AF65-F5344CB8AC3E}">
        <p14:creationId xmlns:p14="http://schemas.microsoft.com/office/powerpoint/2010/main" val="2842345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7718-39FF-CB77-135B-48FFF197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60E4-E843-29D2-2674-5A24D22C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Probabilistic Clustering</a:t>
            </a:r>
          </a:p>
          <a:p>
            <a:r>
              <a:rPr lang="en-US" dirty="0"/>
              <a:t>Major challenge</a:t>
            </a:r>
          </a:p>
          <a:p>
            <a:r>
              <a:rPr lang="en-US" dirty="0"/>
              <a:t>Iris Example</a:t>
            </a:r>
          </a:p>
        </p:txBody>
      </p:sp>
    </p:spTree>
    <p:extLst>
      <p:ext uri="{BB962C8B-B14F-4D97-AF65-F5344CB8AC3E}">
        <p14:creationId xmlns:p14="http://schemas.microsoft.com/office/powerpoint/2010/main" val="3676869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3351-305F-10DB-7381-DF62A070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64EA-0D71-8206-606C-B3040A9C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is </a:t>
            </a:r>
            <a:r>
              <a:rPr lang="en-US" b="1" dirty="0"/>
              <a:t>hard-clustering</a:t>
            </a:r>
            <a:r>
              <a:rPr lang="en-US" dirty="0"/>
              <a:t>, meaning that there is no uncertainty measure or probability that tells us how much a data point is associated with a particular cluster.</a:t>
            </a:r>
          </a:p>
          <a:p>
            <a:r>
              <a:rPr lang="en-US" dirty="0"/>
              <a:t>Gaussian mixture models are a probabilistic clustering approach that relaxes this.</a:t>
            </a:r>
          </a:p>
        </p:txBody>
      </p:sp>
    </p:spTree>
    <p:extLst>
      <p:ext uri="{BB962C8B-B14F-4D97-AF65-F5344CB8AC3E}">
        <p14:creationId xmlns:p14="http://schemas.microsoft.com/office/powerpoint/2010/main" val="104372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8AC4-7F69-CE45-9756-6A92471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9726-5C66-5FA3-F6D2-F7DA59F5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machine learning algorithms to analyze and cluster unlabeled datasets</a:t>
            </a:r>
          </a:p>
          <a:p>
            <a:r>
              <a:rPr lang="en-US" dirty="0"/>
              <a:t>Algorithms discover hidden patterns or groupings without the need for training data</a:t>
            </a:r>
          </a:p>
        </p:txBody>
      </p:sp>
    </p:spTree>
    <p:extLst>
      <p:ext uri="{BB962C8B-B14F-4D97-AF65-F5344CB8AC3E}">
        <p14:creationId xmlns:p14="http://schemas.microsoft.com/office/powerpoint/2010/main" val="4766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72F9-E61B-F4B6-8286-E5EA6C30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B11A-DADB-0446-B762-2BCF3C45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Gaussian mixture is a function comprised of </a:t>
            </a:r>
            <a:r>
              <a:rPr lang="en-US" b="1" i="1" dirty="0"/>
              <a:t>k</a:t>
            </a:r>
            <a:r>
              <a:rPr lang="en-US" dirty="0"/>
              <a:t> Gaussians (normal distributions).</a:t>
            </a:r>
          </a:p>
          <a:p>
            <a:r>
              <a:rPr lang="en-US" dirty="0"/>
              <a:t>Each Gaussian has the parameters: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 (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Symbol" pitchFamily="2" charset="2"/>
              </a:rPr>
              <a:t>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Covariance (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Symbol" pitchFamily="2" charset="2"/>
              </a:rPr>
              <a:t>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Mixing probability (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Symbol" pitchFamily="2" charset="2"/>
              </a:rPr>
              <a:t>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which defines the size of the cluster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We can compute the likelihood of our data given a particular set of parameters, and the optimal values of the parameters are the maximum likelihood values.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We find these using an algorithm called Expectation-Maximization.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5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D3B6-0B77-E2D3-BC00-10FEF26B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88C21364-1545-48B1-9DAC-39F997760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70745" y="1825625"/>
            <a:ext cx="8050509" cy="4351338"/>
          </a:xfrm>
        </p:spPr>
      </p:pic>
    </p:spTree>
    <p:extLst>
      <p:ext uri="{BB962C8B-B14F-4D97-AF65-F5344CB8AC3E}">
        <p14:creationId xmlns:p14="http://schemas.microsoft.com/office/powerpoint/2010/main" val="997357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F479-8965-BDDD-62D2-603432B5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ED2F-4737-A115-9476-F50897F0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end up with: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Estimates of our parameters (mean, covariance, size).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ability to calculate the probability that a particular data point belongs to each cluster.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model that can be used to generate new data. </a:t>
            </a:r>
          </a:p>
        </p:txBody>
      </p:sp>
    </p:spTree>
    <p:extLst>
      <p:ext uri="{BB962C8B-B14F-4D97-AF65-F5344CB8AC3E}">
        <p14:creationId xmlns:p14="http://schemas.microsoft.com/office/powerpoint/2010/main" val="3144634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7718-39FF-CB77-135B-48FFF197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60E4-E843-29D2-2674-5A24D22C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Probabilistic Clustering</a:t>
            </a:r>
          </a:p>
          <a:p>
            <a:r>
              <a:rPr lang="en-US" dirty="0"/>
              <a:t>Major challenge</a:t>
            </a:r>
          </a:p>
          <a:p>
            <a:r>
              <a:rPr lang="en-US" dirty="0"/>
              <a:t>Iris Example</a:t>
            </a:r>
          </a:p>
        </p:txBody>
      </p:sp>
    </p:spTree>
    <p:extLst>
      <p:ext uri="{BB962C8B-B14F-4D97-AF65-F5344CB8AC3E}">
        <p14:creationId xmlns:p14="http://schemas.microsoft.com/office/powerpoint/2010/main" val="726258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ACC4-4CF7-3D3C-4837-3D1593FD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challenge with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2179-DCA3-8E95-42B1-C853D184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always infer k clusters, but it is challenging to know whether these are meaningful, or how they should be interpreted.</a:t>
            </a:r>
          </a:p>
        </p:txBody>
      </p:sp>
    </p:spTree>
    <p:extLst>
      <p:ext uri="{BB962C8B-B14F-4D97-AF65-F5344CB8AC3E}">
        <p14:creationId xmlns:p14="http://schemas.microsoft.com/office/powerpoint/2010/main" val="66526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7718-39FF-CB77-135B-48FFF197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60E4-E843-29D2-2674-5A24D22C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Probabilistic Clustering</a:t>
            </a:r>
          </a:p>
          <a:p>
            <a:r>
              <a:rPr lang="en-US" dirty="0"/>
              <a:t>Major challenge</a:t>
            </a:r>
          </a:p>
          <a:p>
            <a:r>
              <a:rPr lang="en-US" dirty="0"/>
              <a:t>Iris Example</a:t>
            </a:r>
          </a:p>
        </p:txBody>
      </p:sp>
    </p:spTree>
    <p:extLst>
      <p:ext uri="{BB962C8B-B14F-4D97-AF65-F5344CB8AC3E}">
        <p14:creationId xmlns:p14="http://schemas.microsoft.com/office/powerpoint/2010/main" val="256080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BDEA-9CE9-1722-5D7A-D44AC1A7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BB72-98E2-2DFB-CE35-C5C7A82D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groups in unlabeled data</a:t>
            </a:r>
          </a:p>
          <a:p>
            <a:r>
              <a:rPr lang="en-US" dirty="0"/>
              <a:t>We discussed three major types: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Probabilistic clustering</a:t>
            </a:r>
          </a:p>
          <a:p>
            <a:r>
              <a:rPr lang="en-US" dirty="0"/>
              <a:t>Interpreting clusters can </a:t>
            </a:r>
            <a:r>
              <a:rPr lang="en-US"/>
              <a:t>be challenging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39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CD45-E967-53F1-1F6A-2DC6004A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19DD-7A0D-EAAE-71D9-DD3C96E6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Three main tasks:</a:t>
            </a:r>
          </a:p>
          <a:p>
            <a:pPr lvl="1"/>
            <a:r>
              <a:rPr lang="en-US" sz="3000" b="1" dirty="0"/>
              <a:t>Clustering</a:t>
            </a:r>
            <a:r>
              <a:rPr lang="en-US" sz="3000" dirty="0"/>
              <a:t>: find groups of unlabeled data based on similarities.</a:t>
            </a:r>
          </a:p>
          <a:p>
            <a:pPr lvl="1"/>
            <a:r>
              <a:rPr lang="en-US" sz="3000" b="1" dirty="0"/>
              <a:t>Association Rules</a:t>
            </a:r>
            <a:r>
              <a:rPr lang="en-US" sz="3000" dirty="0"/>
              <a:t>: finds relationships between variables in an unlabeled dataset.</a:t>
            </a:r>
          </a:p>
          <a:p>
            <a:pPr lvl="1"/>
            <a:r>
              <a:rPr lang="en-US" sz="3000" b="1" dirty="0"/>
              <a:t>Dimensionality reduction</a:t>
            </a:r>
            <a:r>
              <a:rPr lang="en-US" sz="3000" dirty="0"/>
              <a:t>: used to reduce the number of inputs to a manageable size while preserving the integrity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389930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7718-39FF-CB77-135B-48FFF197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60E4-E843-29D2-2674-5A24D22C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Probabilistic Clustering</a:t>
            </a:r>
          </a:p>
          <a:p>
            <a:r>
              <a:rPr lang="en-US" dirty="0"/>
              <a:t>Major challenge</a:t>
            </a:r>
          </a:p>
          <a:p>
            <a:r>
              <a:rPr lang="en-US" dirty="0"/>
              <a:t>Iris Example</a:t>
            </a:r>
          </a:p>
        </p:txBody>
      </p:sp>
    </p:spTree>
    <p:extLst>
      <p:ext uri="{BB962C8B-B14F-4D97-AF65-F5344CB8AC3E}">
        <p14:creationId xmlns:p14="http://schemas.microsoft.com/office/powerpoint/2010/main" val="380271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EE6F-E43C-79EF-BFF5-3A24C9F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72D6-B4B1-8747-2617-D6C939DC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Groups unlabeled data based on difference of similarities.</a:t>
            </a:r>
          </a:p>
          <a:p>
            <a:endParaRPr lang="en-US" dirty="0"/>
          </a:p>
          <a:p>
            <a:r>
              <a:rPr lang="en-US" dirty="0"/>
              <a:t>Some commonly used methods: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Hierarchical clustering</a:t>
            </a:r>
            <a:r>
              <a:rPr lang="en-US" dirty="0"/>
              <a:t>: data are organized into a hierarchy of clusters.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K-means clustering</a:t>
            </a:r>
            <a:r>
              <a:rPr lang="en-US" dirty="0"/>
              <a:t>: data are assigned to </a:t>
            </a:r>
            <a:r>
              <a:rPr lang="en-US" b="1" i="1" dirty="0"/>
              <a:t>k </a:t>
            </a:r>
            <a:r>
              <a:rPr lang="en-US" dirty="0"/>
              <a:t>groups, where k represents the number of clusters, based on similarities.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Probabilistic clustering: </a:t>
            </a:r>
            <a:r>
              <a:rPr lang="en-US" dirty="0"/>
              <a:t>clusters are created using probability distributions.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7718-39FF-CB77-135B-48FFF197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60E4-E843-29D2-2674-5A24D22C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Probabilistic Clustering</a:t>
            </a:r>
          </a:p>
          <a:p>
            <a:r>
              <a:rPr lang="en-US" dirty="0"/>
              <a:t>Major challenge</a:t>
            </a:r>
          </a:p>
          <a:p>
            <a:r>
              <a:rPr lang="en-US" dirty="0"/>
              <a:t>Iris Example</a:t>
            </a:r>
          </a:p>
        </p:txBody>
      </p:sp>
    </p:spTree>
    <p:extLst>
      <p:ext uri="{BB962C8B-B14F-4D97-AF65-F5344CB8AC3E}">
        <p14:creationId xmlns:p14="http://schemas.microsoft.com/office/powerpoint/2010/main" val="119851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6702-95A3-1650-84C3-4316E134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C871C-463D-FA01-0424-0D278902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33" y="1690688"/>
            <a:ext cx="8986108" cy="43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5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F066-EFB2-1991-FC4D-7B1B9847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Agglomerative Hierarchical Clustering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8E787BE-8B39-10B5-BC5B-01BE17A9E4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93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1242</Words>
  <Application>Microsoft Macintosh PowerPoint</Application>
  <PresentationFormat>Widescreen</PresentationFormat>
  <Paragraphs>211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Office Theme</vt:lpstr>
      <vt:lpstr>Unsupervised Machine Learning: Clustering</vt:lpstr>
      <vt:lpstr>Outline</vt:lpstr>
      <vt:lpstr>Unsupervised Machine Learning</vt:lpstr>
      <vt:lpstr>Unsupervised Machine Learning</vt:lpstr>
      <vt:lpstr>Outline</vt:lpstr>
      <vt:lpstr>Clustering</vt:lpstr>
      <vt:lpstr>Outline</vt:lpstr>
      <vt:lpstr>Hierarchical Clustering</vt:lpstr>
      <vt:lpstr>Agglomerative Hierarchical Clustering</vt:lpstr>
      <vt:lpstr>Agglomerative Hierarchical Clustering</vt:lpstr>
      <vt:lpstr>Agglomerative Hierarchical Clustering</vt:lpstr>
      <vt:lpstr>Agglomerative Hierarchical Clustering</vt:lpstr>
      <vt:lpstr>Agglomerative Hierarchical Clustering</vt:lpstr>
      <vt:lpstr>Agglomerative Hierarchical Clustering</vt:lpstr>
      <vt:lpstr>Agglomerative Hierarchical Clustering</vt:lpstr>
      <vt:lpstr>Agglomerative Hierarchical Clustering</vt:lpstr>
      <vt:lpstr>Agglomerative Hierarchical Clustering</vt:lpstr>
      <vt:lpstr>Agglomerative Hierarchical Clustering</vt:lpstr>
      <vt:lpstr>Dendrograms</vt:lpstr>
      <vt:lpstr>Hierarchical Clustering summary</vt:lpstr>
      <vt:lpstr>Outline</vt:lpstr>
      <vt:lpstr>K-Means Clustering</vt:lpstr>
      <vt:lpstr>K-Means Clustering</vt:lpstr>
      <vt:lpstr>K-means clustering visualization</vt:lpstr>
      <vt:lpstr>K-means clustering: choosing k</vt:lpstr>
      <vt:lpstr>K-means clustering</vt:lpstr>
      <vt:lpstr>K-means clustering summary</vt:lpstr>
      <vt:lpstr>Outline</vt:lpstr>
      <vt:lpstr>Probabilistic clustering</vt:lpstr>
      <vt:lpstr>Gaussian Mixture Models</vt:lpstr>
      <vt:lpstr>Gaussian Mixture Models</vt:lpstr>
      <vt:lpstr>Gaussian Matrix</vt:lpstr>
      <vt:lpstr>Outline</vt:lpstr>
      <vt:lpstr>Major challenge with clustering</vt:lpstr>
      <vt:lpstr>Outline</vt:lpstr>
      <vt:lpstr>Clustering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Learning: Clustering</dc:title>
  <dc:creator>Smith, Megan</dc:creator>
  <cp:lastModifiedBy>Smith, Megan</cp:lastModifiedBy>
  <cp:revision>10</cp:revision>
  <dcterms:created xsi:type="dcterms:W3CDTF">2024-03-30T23:06:49Z</dcterms:created>
  <dcterms:modified xsi:type="dcterms:W3CDTF">2024-04-05T12:58:44Z</dcterms:modified>
</cp:coreProperties>
</file>