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338" r:id="rId3"/>
    <p:sldId id="308" r:id="rId4"/>
    <p:sldId id="258" r:id="rId5"/>
    <p:sldId id="339" r:id="rId6"/>
    <p:sldId id="267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1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40" r:id="rId49"/>
    <p:sldId id="312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42" r:id="rId69"/>
    <p:sldId id="332" r:id="rId70"/>
    <p:sldId id="333" r:id="rId71"/>
    <p:sldId id="334" r:id="rId72"/>
    <p:sldId id="335" r:id="rId73"/>
    <p:sldId id="336" r:id="rId74"/>
    <p:sldId id="337" r:id="rId75"/>
    <p:sldId id="313" r:id="rId76"/>
    <p:sldId id="303" r:id="rId77"/>
    <p:sldId id="304" r:id="rId78"/>
    <p:sldId id="305" r:id="rId79"/>
    <p:sldId id="306" r:id="rId80"/>
    <p:sldId id="341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3"/>
    <p:restoredTop sz="94716"/>
  </p:normalViewPr>
  <p:slideViewPr>
    <p:cSldViewPr snapToGrid="0">
      <p:cViewPr>
        <p:scale>
          <a:sx n="155" d="100"/>
          <a:sy n="155" d="100"/>
        </p:scale>
        <p:origin x="2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PC1</c:v>
                </c:pt>
                <c:pt idx="1">
                  <c:v>PC2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2-614B-9F31-1B94EDBD7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643263"/>
        <c:axId val="552920383"/>
      </c:barChart>
      <c:catAx>
        <c:axId val="191643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920383"/>
        <c:crosses val="autoZero"/>
        <c:auto val="1"/>
        <c:lblAlgn val="ctr"/>
        <c:lblOffset val="100"/>
        <c:noMultiLvlLbl val="0"/>
      </c:catAx>
      <c:valAx>
        <c:axId val="55292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43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2:05.9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24575,'8'15'0,"1"-6"0,-6-3 0,4-2 0,0 2 0,-1 4 0,1-2 0,0 4 0,-1-4 0,1 1 0,0-2 0,-1 3 0,1-3 0,0 3 0,-4-1 0,3-1 0,-2 1 0,3-2 0,-1 3 0,-2-3 0,2 3 0,-2-4 0,2 1 0,-2 3 0,2-6 0,-5 5 0,5-2 0,-3 0 0,4 6 0,0-3 0,-1 3 0,1-2 0,0-2 0,-1 1 0,1 0 0,0 1 0,-1-2 0,1 1 0,0-3 0,-1 6 0,-2-5 0,2 1 0,-2-2 0,2 2 0,-2-1 0,2 2 0,-5-4 0,5 4 0,-3-3 0,4 3 0,-3 0 0,2-3 0,-2 3 0,-1-4 0,3 1 0,-5 0 0,5 2 0,0 2 0,-1-1 0,4 0 0,-8-4 0,5 1 0,-3 3 0,4-3 0,0 3 0,-4-4 0,3 1 0,-5 0 0,5-1 0,-5 1 0,5 0 0,-3-1 0,4 1 0,0 0 0,-4-1 0,3 4 0,-2-3 0,3 3 0,-1-6 0,-2 2 0,2 0 0,-2 2 0,2 1 0,1-2 0,-3 0 0,2 2 0,-3-1 0,4 2 0,0-4 0,-1 4 0,1-3 0,0 6 0,-1-6 0,1 3 0,-3-3 0,2 2 0,-3-1 0,4 1 0,-3-2 0,2 0 0,-3-1 0,1 1 0,2 0 0,-5-1 0,5-2 0,-6 2 0,3-2 0,0 2 0,-2 1 0,5 0 0,-5-1 0,5 1 0,-6 0 0,6-1 0,-2 1 0,0 0 0,2-1 0,-5 1 0,4-3 0,-4 2 0,5-6 0,-2 6 0,0-2 0,-1 3 0,-1-1 0,-1 1 0,5 0 0,-2-1 0,0 1 0,1 0 0,-4-1 0,5 1 0,-2-3 0,0 2 0,-1-3 0,-3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2:27.0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1032 1 24575,'-10'14'0,"0"-2"0,4-5 0,-1 0 0,0-1 0,0 1 0,1 0 0,-1-1 0,0-2 0,1 2 0,-1 1 0,0 0 0,-2 3 0,1-4 0,-4 1 0,4 0 0,-1 2 0,-1-1 0,3 1 0,-3-2 0,3 0 0,-2-1 0,1 1 0,-1 0 0,2-1 0,0 1 0,-2 6 0,1-5 0,-1 4 0,2-5 0,0 0 0,1 2 0,2-1 0,-2 2 0,2-4 0,-2 1 0,-1 0 0,0-1 0,1 4 0,-4 0 0,0 4 0,-4-1 0,4-3 0,0 3 0,1-3 0,1 1 0,-4 1 0,4-4 0,-5 4 0,6-1 0,-6-1 0,6 3 0,-6-3 0,3 3 0,0 1 0,-5 5 0,8-8 0,-5 4 0,6-5 0,-1 0 0,-3 4 0,3-4 0,-3 3 0,4-6 0,-1 6 0,-3-3 0,3 0 0,-3 0 0,4 0 0,-1-3 0,0 3 0,1-1 0,-1-1 0,0 4 0,1-4 0,-4 1 0,5-2 0,-6 3 0,6-3 0,-4 6 0,2-6 0,-3 3 0,3-3 0,0-1 0,1 4 0,2-3 0,-5 3 0,1-3 0,-1 2 0,2-1 0,0 4 0,-2-4 0,-2 4 0,1-1 0,-3-1 0,6 3 0,-3-6 0,1 3 0,1-1 0,-1-1 0,2 1 0,-3 1 0,0 0 0,0 1 0,-3 1 0,6-4 0,-6 1 0,6 1 0,-3-3 0,3 0 0,-2 2 0,1-4 0,-1 4 0,-1-2 0,3-1 0,-3-2 0,3 2 0,3-2 0,-1 0 0,1 1 0,-3-4 0,1 5 0,-1-5 0,0 5 0,0-2 0,4-1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3:03.2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24575,'14'18'0,"-1"-2"0,-4-7 0,-4-1 0,4 2 0,-6-4 0,4 4 0,3-3 0,-3 6 0,3-6 0,-4 3 0,-2-3 0,2-1 0,-2 1 0,2 3 0,1-3 0,0 6 0,2-3 0,-1 3 0,4 1 0,-4-4 0,4 3 0,-4-3 0,1 0 0,-5 0 0,2-3 0,-2-1 0,2 1 0,1 0 0,0 2 0,-1-1 0,2 10 0,2-6 0,1 6 0,-1-7 0,0 1 0,-3-4 0,-1 1 0,1 1 0,0-3 0,-1 3 0,1-3 0,-3-1 0,2 1 0,-3 0 0,4-1 0,0 4 0,-1-3 0,1 3 0,-3-3 0,2-1 0,-3 1 0,4 0 0,0-1 0,-1 1 0,1 0 0,-3 2 0,5-4 0,-5 7 0,6-8 0,-1 9 0,2-3 0,2 1 0,-2 1 0,1-1 0,-4-1 0,4 0 0,-4-1 0,1-1 0,1 4 0,-3-4 0,6 4 0,-6-1 0,6 2 0,3 2 0,-5-1 0,13 2 0,-2 8 0,-1-7 0,2 4 0,-10-12 0,-2-2 0,1 3 0,-4-6 0,1 8 0,-2-11 0,0 8 0,-4-5 0,3 3 0,-2-4 0,3 3 0,-1-2 0,1 3 0,0-1 0,-4 1 0,3-3 0,-5 2 0,5-6 0,-2 6 0,-1-2 0,3 0 0,-2 2 0,0-6 0,-1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3:05.1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901 0 24575,'-4'14'0,"1"-1"0,0-6 0,-1-1 0,1 1 0,-3 0 0,5 2 0,-5-1 0,5 1 0,-5-2 0,6 0 0,-6-1 0,2 4 0,0-3 0,-2 3 0,3 0 0,-4 0 0,0 1 0,1 1 0,-1-1 0,0-1 0,1 2 0,-1-4 0,0 5 0,-2-3 0,1 3 0,-1-2 0,-1 1 0,3-1 0,-3 2 0,0 0 0,3-2 0,-3 1 0,3-1 0,1 2 0,-1 0 0,-2 1 0,1-1 0,-2 0 0,4-2 0,-4 1 0,3-4 0,-3 4 0,0-4 0,3 4 0,-3-4 0,1 1 0,1 1 0,-1-2 0,-1 4 0,3-4 0,-6 4 0,3-4 0,-1 4 0,-1-1 0,4-1 0,-1 3 0,-1-3 0,3 3 0,-6 1 0,3-1 0,-4 0 0,4 1 0,-3-4 0,1 8 0,1-6 0,0 7 0,-1 0 0,3-4 0,-3 1 0,5-3 0,0-6 0,-2 6 0,1-6 0,-1 6 0,-1-6 0,3 3 0,-3-4 0,0 4 0,3 0 0,-6 1 0,3 1 0,0-4 0,-3 4 0,3-1 0,-7 5 0,3-5 0,1 2 0,6-7 0,1-2 0,6 2 0,-6-5 0,-1 5 0,-3-2 0,-4 2 0,-5 2 0,-1-1 0,-5 6 0,-1-4 0,12 0 0,3-6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3:03.2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24575,'14'18'0,"-1"-2"0,-4-7 0,-4-1 0,4 2 0,-6-4 0,4 4 0,3-3 0,-3 6 0,3-6 0,-4 3 0,-2-3 0,2-1 0,-2 1 0,2 3 0,1-3 0,0 6 0,2-3 0,-1 3 0,4 1 0,-4-4 0,4 3 0,-4-3 0,1 0 0,-5 0 0,2-3 0,-2-1 0,2 1 0,1 0 0,0 2 0,-1-1 0,2 10 0,2-6 0,1 6 0,-1-7 0,0 1 0,-3-4 0,-1 1 0,1 1 0,0-3 0,-1 3 0,1-3 0,-3-1 0,2 1 0,-3 0 0,4-1 0,0 4 0,-1-3 0,1 3 0,-3-3 0,2-1 0,-3 1 0,4 0 0,0-1 0,-1 1 0,1 0 0,-3 2 0,5-4 0,-5 7 0,6-8 0,-1 9 0,2-3 0,2 1 0,-2 1 0,1-1 0,-4-1 0,4 0 0,-4-1 0,1-1 0,1 4 0,-3-4 0,6 4 0,-6-1 0,6 2 0,3 2 0,-5-1 0,13 2 0,-2 8 0,-1-7 0,2 4 0,-10-12 0,-2-2 0,1 3 0,-4-6 0,1 8 0,-2-11 0,0 8 0,-4-5 0,3 3 0,-2-4 0,3 3 0,-1-2 0,1 3 0,0-1 0,-4 1 0,3-3 0,-5 2 0,5-6 0,-2 6 0,-1-2 0,3 0 0,-2 2 0,0-6 0,-1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3:05.1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901 0 24575,'-4'14'0,"1"-1"0,0-6 0,-1-1 0,1 1 0,-3 0 0,5 2 0,-5-1 0,5 1 0,-5-2 0,6 0 0,-6-1 0,2 4 0,0-3 0,-2 3 0,3 0 0,-4 0 0,0 1 0,1 1 0,-1-1 0,0-1 0,1 2 0,-1-4 0,0 5 0,-2-3 0,1 3 0,-1-2 0,-1 1 0,3-1 0,-3 2 0,0 0 0,3-2 0,-3 1 0,3-1 0,1 2 0,-1 0 0,-2 1 0,1-1 0,-2 0 0,4-2 0,-4 1 0,3-4 0,-3 4 0,0-4 0,3 4 0,-3-4 0,1 1 0,1 1 0,-1-2 0,-1 4 0,3-4 0,-6 4 0,3-4 0,-1 4 0,-1-1 0,4-1 0,-1 3 0,-1-3 0,3 3 0,-6 1 0,3-1 0,-4 0 0,4 1 0,-3-4 0,1 8 0,1-6 0,0 7 0,-1 0 0,3-4 0,-3 1 0,5-3 0,0-6 0,-2 6 0,1-6 0,-1 6 0,-1-6 0,3 3 0,-3-4 0,0 4 0,3 0 0,-6 1 0,3 1 0,0-4 0,-3 4 0,3-1 0,-7 5 0,3-5 0,1 2 0,6-7 0,1-2 0,6 2 0,-6-5 0,-1 5 0,-3-2 0,-4 2 0,-5 2 0,-1-1 0,-5 6 0,-1-4 0,12 0 0,3-6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3:03.2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24575,'14'18'0,"-1"-2"0,-4-7 0,-4-1 0,4 2 0,-6-4 0,4 4 0,3-3 0,-3 6 0,3-6 0,-4 3 0,-2-3 0,2-1 0,-2 1 0,2 3 0,1-3 0,0 6 0,2-3 0,-1 3 0,4 1 0,-4-4 0,4 3 0,-4-3 0,1 0 0,-5 0 0,2-3 0,-2-1 0,2 1 0,1 0 0,0 2 0,-1-1 0,2 10 0,2-6 0,1 6 0,-1-7 0,0 1 0,-3-4 0,-1 1 0,1 1 0,0-3 0,-1 3 0,1-3 0,-3-1 0,2 1 0,-3 0 0,4-1 0,0 4 0,-1-3 0,1 3 0,-3-3 0,2-1 0,-3 1 0,4 0 0,0-1 0,-1 1 0,1 0 0,-3 2 0,5-4 0,-5 7 0,6-8 0,-1 9 0,2-3 0,2 1 0,-2 1 0,1-1 0,-4-1 0,4 0 0,-4-1 0,1-1 0,1 4 0,-3-4 0,6 4 0,-6-1 0,6 2 0,3 2 0,-5-1 0,13 2 0,-2 8 0,-1-7 0,2 4 0,-10-12 0,-2-2 0,1 3 0,-4-6 0,1 8 0,-2-11 0,0 8 0,-4-5 0,3 3 0,-2-4 0,3 3 0,-1-2 0,1 3 0,0-1 0,-4 1 0,3-3 0,-5 2 0,5-6 0,-2 6 0,-1-2 0,3 0 0,-2 2 0,0-6 0,-1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3:05.13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901 0 24575,'-4'14'0,"1"-1"0,0-6 0,-1-1 0,1 1 0,-3 0 0,5 2 0,-5-1 0,5 1 0,-5-2 0,6 0 0,-6-1 0,2 4 0,0-3 0,-2 3 0,3 0 0,-4 0 0,0 1 0,1 1 0,-1-1 0,0-1 0,1 2 0,-1-4 0,0 5 0,-2-3 0,1 3 0,-1-2 0,-1 1 0,3-1 0,-3 2 0,0 0 0,3-2 0,-3 1 0,3-1 0,1 2 0,-1 0 0,-2 1 0,1-1 0,-2 0 0,4-2 0,-4 1 0,3-4 0,-3 4 0,0-4 0,3 4 0,-3-4 0,1 1 0,1 1 0,-1-2 0,-1 4 0,3-4 0,-6 4 0,3-4 0,-1 4 0,-1-1 0,4-1 0,-1 3 0,-1-3 0,3 3 0,-6 1 0,3-1 0,-4 0 0,4 1 0,-3-4 0,1 8 0,1-6 0,0 7 0,-1 0 0,3-4 0,-3 1 0,5-3 0,0-6 0,-2 6 0,1-6 0,-1 6 0,-1-6 0,3 3 0,-3-4 0,0 4 0,3 0 0,-6 1 0,3 1 0,0-4 0,-3 4 0,3-1 0,-7 5 0,3-5 0,1 2 0,6-7 0,1-2 0,6 2 0,-6-5 0,-1 5 0,-3-2 0,-4 2 0,-5 2 0,-1-1 0,-5 6 0,-1-4 0,12 0 0,3-6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48:11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2128 0 24575,'-13'14'0,"0"-4"0,-9 16 0,3-10 0,-3 5 0,5-8 0,0 1 0,4-2 0,-4-1 0,5 0 0,-5-3 0,4 3 0,-12 8 0,6-3 0,-12 14 0,3-6 0,-4 8 0,-3 8 0,3-6 0,-5 14 0,-6 2 0,-1-4 0,0 3 0,4-15 0,5 6 0,3-6 0,-3 6 0,11-12 0,3-6 0,-2 4 0,8-7 0,-8 8 0,-2 8 0,-10 11 0,-5 6 0,-5 11 0,15-15 0,4-5 0,-1 6 0,-1-4 0,-11 26 0,7-7 0,-6 7 0,18-17 0,-9 6 0,2 20 0,-1-11 0,0 11 0,5-20 0,-4 11 0,0-4 0,-6 13 0,14-27 0,-4 8 0,9 10 0,-11 4 0,11-1 0,-5 3 0,0-12 0,5 8 0,-6-2 0,8-9 0,-1 9 0,-8 20 0,6-13 0,-6 20 0,9-34 0,-8 16 0,5 2 0,-11 2 0,11-2 0,-4-2-589,-2 11 589,5-4 0,-3-5 0,6-13 0,0 2 0,1-4 0,1-15 0,0 2 0,-4 24 0,4-24 0,1 0 0,-5 40 0,3-19 0,-2 12 0,2-23 0,-9 27 0,6-7 0,0-2 0,6-28 0,8 13 0,-9 6 0,2 5 0,-6 19 0,2-32 0,4 15 0,-3-16 0,3 34-576,1-12 576,0 8 0,7 3 0,0-4 0,0-41 0,0 1 0,0 40 0,0-40 0,0 0 0,0 34 0,0-36 0,0 0 0,0 31 0,0 16 0,0-30 0,3-10 0,1 0 0,-3 11 0,6 20 0,-7-36 572,0-2-572,0-8 0,0 0 0,0-1 593,0 18-593,0-13 0,0 22 0,0-15 0,0 8 0,6 0 0,-5-8 0,5 6 0,-6-7 0,0 1 0,0 6 0,0-6 0,0-10 0,0 23 0,0-37 0,0 19 0,0-26 0,0 0 0,0-5 0,0-2 0,0-4 0,0 5 0,3 1 0,-2 5 0,6 10 0,-7-12 0,4 6 0,-4-15 0,0 0 0,3 0 0,-3 4 0,3 2 0,-3 14 0,0 2 0,3 0 0,-2-3 0,2-13 0,-3-1 0,0-7 0,0-2 0,0-2 0,0 3 0,0 0 0,0 8 0,0 1 0,0 5 0,0 9 0,0 1 0,0 10 0,0 0 0,0-10 0,0-1 0,0-14 0,0-1 0,0-5 0,0-3 0,0 0 0,0-3 0,0 0 0,0 2 0,0-1 0,0 2 0,0-3 0,0-3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48:15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24575,'9'12'0,"0"-2"0,-3-2 0,0 1 0,0 0 0,0 1 0,-1-2 0,-1-2 0,1 3 0,-2-2 0,1 1 0,1-2 0,-2 0 0,1 3 0,1-3 0,-2 6 0,3-6 0,3 6 0,-2-3 0,1 3 0,-1 5 0,2-4 0,-2 4 0,2-5 0,-3 0 0,3 0 0,-5-3 0,4 0 0,-5-3 0,0 0 0,2 0 0,-1 0 0,-1 0 0,2 0 0,-1 0 0,2 0 0,-3 0 0,2 0 0,-1 2 0,2-4 0,0 4 0,0-4 0,0 2 0,0-1 0,0 1 0,0-2 0,2 4 0,2-4 0,-1 7 0,2-4 0,-4 1 0,1-4 0,-4 1 0,1-4 0,-4 4 0,4-2 0,-4 3 0,4 0 0,-4 0 0,4 0 0,-2 0 0,3-2 0,0-4 0,0-4 0,0-2 0,-2 0 0,1 0 0,-2 0 0,1 0 0,1 3 0,-4-2 0,4 4 0,-4-4 0,4 4 0,-2-4 0,3 1 0,0-2 0,4-7 0,0 2 0,1-5 0,0 4 0,-2 0 0,1 2 0,1-1 0,-4 4 0,1-4 0,-2 4 0,0-1 0,12-10 0,-9 7 0,8-7 0,-11 9 0,0 0 0,0 3 0,-3-3 0,3 3 0,-3 0 0,0 0 0,3 3 0,-6-3 0,6 3 0,-3-3 0,3-3 0,0 3 0,0-6 0,0 6 0,0-6 0,0 3 0,3-3 0,-3 0 0,3 0 0,-3 0 0,0 0 0,-3 3 0,3 0 0,-6 3 0,6 3 0,-6-2 0,6 1 0,-6-2 0,6 0 0,-3 0 0,0 0 0,0 0 0,-1 3 0,-1-2 0,2 4 0,-3-2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48:17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24575,'10'3'0,"1"5"0,-2-4 0,3 7 0,5 0 0,1 3 0,5 1 0,0 0 0,0 1 0,4 6 0,-8-6 0,6 6 0,-14-9 0,32 27 0,-25-16 0,22 21 0,-17-18 0,4 9 0,-3-11 0,0 8 0,-10-15 0,0 0 0,4 13 0,-4-11 0,7 20 0,-3-6 0,-1 9 0,10 3 0,-7 6 0,11 5 0,-8-4 0,0-2 0,-7-8 0,0 0 0,-6-1 0,7 10 0,-9-16 0,8 21 0,-9-12 0,5 9 0,6 6 0,-5-7 0,5 10 0,0-1 0,-5-8 0,4-3 0,-5 9 0,0-4 0,0 6 0,-5-11 0,3 1 0,-4-8 0,6 17 0,-1-17 0,-4 8 0,-2-10 0,-2-8 0,3 15 0,-1-21 0,6 29 0,4 6 0,-7-5 0,10 11 0,-13-25 0,5-1 0,-6 1 0,1-10 0,0 6 0,1-6 0,0 0 0,3 6 0,-8-6 0,9 9 0,-9-10 0,8 8 0,-3-7 0,0 8 0,-1-8 0,0 6 0,-4-6 0,8 9 0,-7-9 0,7 6 0,-8-15 0,4 16 0,-5-8 0,5 10 0,-4 0 0,4-1 0,-2-8 0,-2 6 0,2 3 0,-3 2 0,6 15 0,-5-15 0,5 6 0,-2-8 0,-2-1 0,2-15 0,-4 2 0,0-13 0,3 2 0,-2 3 0,5-3 0,-5 5 0,2 9 0,3 11 0,-5-7 0,4 4 0,-1-17 0,-3-5 0,2-1 0,-3-5 0,0 0 0,0 0 0,0 4 0,3 2 0,-2 0 0,3-3 0,-4-4 0,0-4 0,0-1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2:07.7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669 1 24575,'-4'14'0,"-2"-2"0,5-2 0,-5-3 0,6 6 0,-6-5 0,5 4 0,-5-1 0,5-1 0,-5 2 0,6-4 0,-6 5 0,5-6 0,-2 6 0,0-6 0,2 3 0,-5-4 0,6 1 0,-3 3 0,0-3 0,-1 6 0,-3-6 0,1 6 0,2-6 0,-2 6 0,5-6 0,-5 6 0,3-6 0,-4 6 0,0-6 0,1 6 0,-1 0 0,0 1 0,-2 2 0,4-5 0,-4-2 0,5 1 0,-2-2 0,-1 4 0,3-4 0,-2 1 0,3 1 0,-4-3 0,0 6 0,1-6 0,-1 6 0,0-6 0,1 6 0,-1-6 0,0 3 0,1 0 0,-1-3 0,0 3 0,1-1 0,-1-1 0,0 4 0,1-1 0,-1 2 0,0-3 0,1 3 0,-4-3 0,3 4 0,-3-1 0,-1 6 0,3-4 0,-3 3 0,4-4 0,0-1 0,1 0 0,2-2 0,-2 1 0,2-1 0,-2 2 0,-4 0 0,3 1 0,-3-1 0,3 0 0,1 1 0,-1-4 0,0 3 0,0-3 0,1 4 0,-4-1 0,3 0 0,-3 1 0,3-1 0,-2 0 0,1 1 0,-1-1 0,2 0 0,0 1 0,-4 4 0,3-6 0,0 3 0,2-8 0,2 0 0,-2-1 0,2 1 0,-2 0 0,5-1 0,-5-2 0,6 2 0,-6-5 0,5 7 0,-5-6 0,5 7 0,-5-5 0,6 2 0,-6-2 0,5 2 0,-5-5 0,2 5 0,-2-6 0,-1 3 0,3 0 0,-2-2 0,3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48:18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24575,'6'12'0,"2"0"0,-1 0 0,4 0 0,0 5 0,10 5 0,-5-3 0,16 19 0,-17-22 0,5 10 0,-11-17 0,-3-3 0,0 2 0,-3-1 0,3 4 0,0-4 0,0 4 0,3-1 0,-3 1 0,0 1 0,-3-2 0,3-2 0,-3-2 0,0 0 0,3 3 0,-3 0 0,3 1 0,0 1 0,0-4 0,0 1 0,0-2 0,0 3 0,0-2 0,0 4 0,2-2 0,-1 3 0,2-3 0,-3 0 0,-3-3 0,2 0 0,-1 0 0,2 0 0,0 0 0,0 0 0,0-3 0,0-3 0,0-11 0,1 1 0,3-12 0,-2 4 0,7-5 0,-7 0 0,5 5 0,-5-3 0,4 8 0,-4-9 0,3 11 0,-3-5 0,4 2 0,-5 1 0,6-4 0,-4 5 0,3 0 0,2-5 0,0-1 0,-1 0 0,2-3 0,-2 7 0,-3-2 0,-1 6 0,-3 2 0,0 2 0,-3 0 0,0 2 0,-3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48:21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804 0 24575,'0'13'0,"3"1"0,-3 0 0,6 4 0,-5 0 0,3 4 0,-4 4 0,4 8 0,-2 18 0,2-8 0,2 17 0,-5-17 0,10 16 0,-9 12 0,9-6 0,-10 5 0,10-10 0,-3 10 0,-1-5 0,5 14 0,-10-26 0,3 6 0,-5-6 0,0-10 0,6 14 0,-5-13 0,5 17 0,-6 9 0,0-6 0,0 32 0,0-19 0,0 4 0,0-4 0,0-13 0,0 8 0,0 7 0,0-16 0,-7 34-538,5-21 538,-1-27 0,-1 0 0,4 32 0,-3-28 0,-1 1 0,0-3 0,0 2 0,-1 12 0,1-1 0,-3 31 0,4-43 0,0 0 0,2-2 0,0 0 0,-2 10 0,0 2-561,-1 4 0,1-1 561,2 0 0,0-1 0,-2 1 0,0-1 0,-1 2 0,1-1 0,-1 1 0,-1-1 0,-3 1 0,1-3 0,-2 32 0,1-29 0,2-1 0,4 7 0,-4-8 0,-2 3 0,4-11 0,-1-1 0,1 3 0,0 0 0,-3 2 0,1-2 0,-2 32 0,0-27 0,-4 23-700,3 6 700,-5 5 0,5-7 0,-3-14 0,4 6 0,-6 3 445,1-4-445,0-13 0,1 2 0,-2 5 0,0 15 0,7-18 0,-6 25 0,5-21 0,0 14 0,-5-2 0,6-14 304,0-25 1,-1 0-305,-6 34 0,1-2 0,0-10 0,0-10 0,1 0 0,-1 9 0,0 2 0,0-8 0,0 13 0,1-14 741,1-8-741,-2 10 47,3-21-47,-3 26 0,0 11 0,-6-6 0,3 13 0,-1-34 518,4 14-518,4-33 0,-3 22 0,2-22 0,-2 24 0,1-15 0,0 6 0,2-22 0,0 2 0,6-4 0,-4-2 0,2 15 0,0-20 0,-3 11 0,4-13 0,-6 22 0,2-13 0,-7 33 0,6-33 0,-4 24 0,5-26 0,2 7 0,0-14 0,3-2 0,-1-4 0,-1-2 0,4 1 0,-4-4 0,4 1 0,-4-2 0,4 3 0,-1-2 0,2 1 0,-3-2 0,3 0 0,-6 3 0,6-2 0,-10 9 0,8-6 0,-7 7 0,6-5 0,-1-3 0,2 0 0,2-6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48:22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24575,'0'16'0,"0"5"0,0-6 0,3 8 0,-2 0 0,3-5 0,-4 12 0,3-10 0,-2 21 0,7-7 0,-7-1 0,7-6 0,-8-10 0,3-5 0,-3-3 0,0 8 0,0-10 0,0 10 0,0-11 0,0 5 0,0-4 0,0 4 0,0-1 0,0 2 0,0-3 0,0 2 0,0-4 0,0 2 0,0-3 0,0 0 0,0 0 0,3 2 0,-3-1 0,3 2 0,-3-3 0,0 0 0,3-1 0,-3 1 0,3 0 0,-3 0 0,0 3 0,3-2 0,-3 1 0,6-2 0,-6 0 0,6-2 0,-6-4 0,5-4 0,-1-4 0,4-2 0,-1 1 0,4-2 0,3-12 0,0 3 0,14-24 0,-10 18 0,7-9 0,0 0 0,-4 13 0,8-21 0,-3 17 0,10-18 0,-11 21 0,3-5 0,-16 19 0,-2 0 0,-2 3 0,-2 0 0,0 6 0,-2-3 0,-2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48:11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2128 0 24575,'-13'14'0,"0"-4"0,-9 16 0,3-10 0,-3 5 0,5-8 0,0 1 0,4-2 0,-4-1 0,5 0 0,-5-3 0,4 3 0,-12 8 0,6-3 0,-12 14 0,3-6 0,-4 8 0,-3 8 0,3-6 0,-5 14 0,-6 2 0,-1-4 0,0 3 0,4-15 0,5 6 0,3-6 0,-3 6 0,11-12 0,3-6 0,-2 4 0,8-7 0,-8 8 0,-2 8 0,-10 11 0,-5 6 0,-5 11 0,15-15 0,4-5 0,-1 6 0,-1-4 0,-11 26 0,7-7 0,-6 7 0,18-17 0,-9 6 0,2 20 0,-1-11 0,0 11 0,5-20 0,-4 11 0,0-4 0,-6 13 0,14-27 0,-4 8 0,9 10 0,-11 4 0,11-1 0,-5 3 0,0-12 0,5 8 0,-6-2 0,8-9 0,-1 9 0,-8 20 0,6-13 0,-6 20 0,9-34 0,-8 16 0,5 2 0,-11 2 0,11-2 0,-4-2-589,-2 11 589,5-4 0,-3-5 0,6-13 0,0 2 0,1-4 0,1-15 0,0 2 0,-4 24 0,4-24 0,1 0 0,-5 40 0,3-19 0,-2 12 0,2-23 0,-9 27 0,6-7 0,0-2 0,6-28 0,8 13 0,-9 6 0,2 5 0,-6 19 0,2-32 0,4 15 0,-3-16 0,3 34-576,1-12 576,0 8 0,7 3 0,0-4 0,0-41 0,0 1 0,0 40 0,0-40 0,0 0 0,0 34 0,0-36 0,0 0 0,0 31 0,0 16 0,0-30 0,3-10 0,1 0 0,-3 11 0,6 20 0,-7-36 572,0-2-572,0-8 0,0 0 0,0-1 593,0 18-593,0-13 0,0 22 0,0-15 0,0 8 0,6 0 0,-5-8 0,5 6 0,-6-7 0,0 1 0,0 6 0,0-6 0,0-10 0,0 23 0,0-37 0,0 19 0,0-26 0,0 0 0,0-5 0,0-2 0,0-4 0,0 5 0,3 1 0,-2 5 0,6 10 0,-7-12 0,4 6 0,-4-15 0,0 0 0,3 0 0,-3 4 0,3 2 0,-3 14 0,0 2 0,3 0 0,-2-3 0,2-13 0,-3-1 0,0-7 0,0-2 0,0-2 0,0 3 0,0 0 0,0 8 0,0 1 0,0 5 0,0 9 0,0 1 0,0 10 0,0 0 0,0-10 0,0-1 0,0-14 0,0-1 0,0-5 0,0-3 0,0 0 0,0-3 0,0 0 0,0 2 0,0-1 0,0 2 0,0-3 0,0-3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48:15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24575,'9'12'0,"0"-2"0,-3-2 0,0 1 0,0 0 0,0 1 0,-1-2 0,-1-2 0,1 3 0,-2-2 0,1 1 0,1-2 0,-2 0 0,1 3 0,1-3 0,-2 6 0,3-6 0,3 6 0,-2-3 0,1 3 0,-1 5 0,2-4 0,-2 4 0,2-5 0,-3 0 0,3 0 0,-5-3 0,4 0 0,-5-3 0,0 0 0,2 0 0,-1 0 0,-1 0 0,2 0 0,-1 0 0,2 0 0,-3 0 0,2 0 0,-1 2 0,2-4 0,0 4 0,0-4 0,0 2 0,0-1 0,0 1 0,0-2 0,2 4 0,2-4 0,-1 7 0,2-4 0,-4 1 0,1-4 0,-4 1 0,1-4 0,-4 4 0,4-2 0,-4 3 0,4 0 0,-4 0 0,4 0 0,-2 0 0,3-2 0,0-4 0,0-4 0,0-2 0,-2 0 0,1 0 0,-2 0 0,1 0 0,1 3 0,-4-2 0,4 4 0,-4-4 0,4 4 0,-2-4 0,3 1 0,0-2 0,4-7 0,0 2 0,1-5 0,0 4 0,-2 0 0,1 2 0,1-1 0,-4 4 0,1-4 0,-2 4 0,0-1 0,12-10 0,-9 7 0,8-7 0,-11 9 0,0 0 0,0 3 0,-3-3 0,3 3 0,-3 0 0,0 0 0,3 3 0,-6-3 0,6 3 0,-3-3 0,3-3 0,0 3 0,0-6 0,0 6 0,0-6 0,0 3 0,3-3 0,-3 0 0,3 0 0,-3 0 0,0 0 0,-3 3 0,3 0 0,-6 3 0,6 3 0,-6-2 0,6 1 0,-6-2 0,6 0 0,-3 0 0,0 0 0,0 0 0,-1 3 0,-1-2 0,2 4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48:17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24575,'10'3'0,"1"5"0,-2-4 0,3 7 0,5 0 0,1 3 0,5 1 0,0 0 0,0 1 0,4 6 0,-8-6 0,6 6 0,-14-9 0,32 27 0,-25-16 0,22 21 0,-17-18 0,4 9 0,-3-11 0,0 8 0,-10-15 0,0 0 0,4 13 0,-4-11 0,7 20 0,-3-6 0,-1 9 0,10 3 0,-7 6 0,11 5 0,-8-4 0,0-2 0,-7-8 0,0 0 0,-6-1 0,7 10 0,-9-16 0,8 21 0,-9-12 0,5 9 0,6 6 0,-5-7 0,5 10 0,0-1 0,-5-8 0,4-3 0,-5 9 0,0-4 0,0 6 0,-5-11 0,3 1 0,-4-8 0,6 17 0,-1-17 0,-4 8 0,-2-10 0,-2-8 0,3 15 0,-1-21 0,6 29 0,4 6 0,-7-5 0,10 11 0,-13-25 0,5-1 0,-6 1 0,1-10 0,0 6 0,1-6 0,0 0 0,3 6 0,-8-6 0,9 9 0,-9-10 0,8 8 0,-3-7 0,0 8 0,-1-8 0,0 6 0,-4-6 0,8 9 0,-7-9 0,7 6 0,-8-15 0,4 16 0,-5-8 0,5 10 0,-4 0 0,4-1 0,-2-8 0,-2 6 0,2 3 0,-3 2 0,6 15 0,-5-15 0,5 6 0,-2-8 0,-2-1 0,2-15 0,-4 2 0,0-13 0,3 2 0,-2 3 0,5-3 0,-5 5 0,2 9 0,3 11 0,-5-7 0,4 4 0,-1-17 0,-3-5 0,2-1 0,-3-5 0,0 0 0,0 0 0,0 4 0,3 2 0,-2 0 0,3-3 0,-4-4 0,0-4 0,0-1 0,0-4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48:18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24575,'6'12'0,"2"0"0,-1 0 0,4 0 0,0 5 0,10 5 0,-5-3 0,16 19 0,-17-22 0,5 10 0,-11-17 0,-3-3 0,0 2 0,-3-1 0,3 4 0,0-4 0,0 4 0,3-1 0,-3 1 0,0 1 0,-3-2 0,3-2 0,-3-2 0,0 0 0,3 3 0,-3 0 0,3 1 0,0 1 0,0-4 0,0 1 0,0-2 0,0 3 0,0-2 0,0 4 0,2-2 0,-1 3 0,2-3 0,-3 0 0,-3-3 0,2 0 0,-1 0 0,2 0 0,0 0 0,0 0 0,0-3 0,0-3 0,0-11 0,1 1 0,3-12 0,-2 4 0,7-5 0,-7 0 0,5 5 0,-5-3 0,4 8 0,-4-9 0,3 11 0,-3-5 0,4 2 0,-5 1 0,6-4 0,-4 5 0,3 0 0,2-5 0,0-1 0,-1 0 0,2-3 0,-2 7 0,-3-2 0,-1 6 0,-3 2 0,0 2 0,-3 0 0,0 2 0,-3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48:21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804 0 24575,'0'13'0,"3"1"0,-3 0 0,6 4 0,-5 0 0,3 4 0,-4 4 0,4 8 0,-2 18 0,2-8 0,2 17 0,-5-17 0,10 16 0,-9 12 0,9-6 0,-10 5 0,10-10 0,-3 10 0,-1-5 0,5 14 0,-10-26 0,3 6 0,-5-6 0,0-10 0,6 14 0,-5-13 0,5 17 0,-6 9 0,0-6 0,0 32 0,0-19 0,0 4 0,0-4 0,0-13 0,0 8 0,0 7 0,0-16 0,-7 34-538,5-21 538,-1-27 0,-1 0 0,4 32 0,-3-28 0,-1 1 0,0-3 0,0 2 0,-1 12 0,1-1 0,-3 31 0,4-43 0,0 0 0,2-2 0,0 0 0,-2 10 0,0 2-561,-1 4 0,1-1 561,2 0 0,0-1 0,-2 1 0,0-1 0,-1 2 0,1-1 0,-1 1 0,-1-1 0,-3 1 0,1-3 0,-2 32 0,1-29 0,2-1 0,4 7 0,-4-8 0,-2 3 0,4-11 0,-1-1 0,1 3 0,0 0 0,-3 2 0,1-2 0,-2 32 0,0-27 0,-4 23-700,3 6 700,-5 5 0,5-7 0,-3-14 0,4 6 0,-6 3 445,1-4-445,0-13 0,1 2 0,-2 5 0,0 15 0,7-18 0,-6 25 0,5-21 0,0 14 0,-5-2 0,6-14 304,0-25 1,-1 0-305,-6 34 0,1-2 0,0-10 0,0-10 0,1 0 0,-1 9 0,0 2 0,0-8 0,0 13 0,1-14 741,1-8-741,-2 10 47,3-21-47,-3 26 0,0 11 0,-6-6 0,3 13 0,-1-34 518,4 14-518,4-33 0,-3 22 0,2-22 0,-2 24 0,1-15 0,0 6 0,2-22 0,0 2 0,6-4 0,-4-2 0,2 15 0,0-20 0,-3 11 0,4-13 0,-6 22 0,2-13 0,-7 33 0,6-33 0,-4 24 0,5-26 0,2 7 0,0-14 0,3-2 0,-1-4 0,-1-2 0,4 1 0,-4-4 0,4 1 0,-4-2 0,4 3 0,-1-2 0,2 1 0,-3-2 0,3 0 0,-6 3 0,6-2 0,-10 9 0,8-6 0,-7 7 0,6-5 0,-1-3 0,2 0 0,2-6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48:22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24575,'0'16'0,"0"5"0,0-6 0,3 8 0,-2 0 0,3-5 0,-4 12 0,3-10 0,-2 21 0,7-7 0,-7-1 0,7-6 0,-8-10 0,3-5 0,-3-3 0,0 8 0,0-10 0,0 10 0,0-11 0,0 5 0,0-4 0,0 4 0,0-1 0,0 2 0,0-3 0,0 2 0,0-4 0,0 2 0,0-3 0,0 0 0,0 0 0,3 2 0,-3-1 0,3 2 0,-3-3 0,0 0 0,3-1 0,-3 1 0,3 0 0,-3 0 0,0 3 0,3-2 0,-3 1 0,6-2 0,-6 0 0,6-2 0,-6-4 0,5-4 0,-1-4 0,4-2 0,-1 1 0,4-2 0,3-12 0,0 3 0,14-24 0,-10 18 0,7-9 0,0 0 0,-4 13 0,8-21 0,-3 17 0,10-18 0,-11 21 0,3-5 0,-16 19 0,-2 0 0,-2 3 0,-2 0 0,0 6 0,-2-3 0,-2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6:34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2801 1 24575,'-15'12'0,"-12"9"0,-12 4 0,-20 10 0,-6 0 0,-1 1 0,-8 7-697,-2 2 697,3 6 0,11-8 138,4 4-138,11-7 0,-16 16 0,7 0 0,19-16 0,1 0-1044,-24 28 1044,26-29 0,1 0 0,-23 25-446,-1-1 446,5 6 0,2-6 0,21-22 0,1 2 0,-11 25 0,3-18 0,-2 2-255,13-8 0,0 1 255,-13 11 0,0 0 0,9-6 0,1-2 0,-2 1 0,-1-2-177,4-3 0,1-2 177,-26 37 0,5 5 0,-2-11 0,2 9 0,3-13 0,15-23 0,0 1 0,-12 31 0,15-28 0,-1 0 0,-17 27 0,4 5 0,3-14 0,0 20 0,18-34 0,1-4 0,-1 2 0,-8 18 0,-5 13 0,-6 5 0,6-4-47,11-26 1,0 1 46,1-6 0,0 0 0,-1 13 0,-1-1 18,2-16 0,1-2-18,-10 45 0,-1-5 0,16 5-30,1-37 0,0 2 30,5 3 0,0-1 0,-11 35-99,0 1 99,12-19 0,-11 16 0,11-1 0,-6 1 60,5-34 1,2 0-61,-1 39 0,3-43 0,1 0 0,-3 43-140,4-11 140,-4 6 0,6-32 0,0 1 0,0 39 0,0-42 0,0 1 0,0-5 0,0-2 0,0 33 0,0 15 0,0-16 0,0 5 0,0-13 0,0 13 0,6-5 0,-4 0 0,9-3 0,-4 1 0,0-14 0,4 11 0,-5-29 1025,5 12-1025,7 2 0,-5 4 0,5 14 0,-6-17 510,-1-9-510,0-2 1010,0 10-1010,0-12 603,1 18-603,-4-42 0,0 7 0,-4-23 0,-1 1 0,-1-5 0,-1-5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2:05.9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24575,'8'15'0,"1"-6"0,-6-3 0,4-2 0,0 2 0,-1 4 0,1-2 0,0 4 0,-1-4 0,1 1 0,0-2 0,-1 3 0,1-3 0,0 3 0,-4-1 0,3-1 0,-2 1 0,3-2 0,-1 3 0,-2-3 0,2 3 0,-2-4 0,2 1 0,-2 3 0,2-6 0,-5 5 0,5-2 0,-3 0 0,4 6 0,0-3 0,-1 3 0,1-2 0,0-2 0,-1 1 0,1 0 0,0 1 0,-1-2 0,1 1 0,0-3 0,-1 6 0,-2-5 0,2 1 0,-2-2 0,2 2 0,-2-1 0,2 2 0,-5-4 0,5 4 0,-3-3 0,4 3 0,-3 0 0,2-3 0,-2 3 0,-1-4 0,3 1 0,-5 0 0,5 2 0,0 2 0,-1-1 0,4 0 0,-8-4 0,5 1 0,-3 3 0,4-3 0,0 3 0,-4-4 0,3 1 0,-5 0 0,5-1 0,-5 1 0,5 0 0,-3-1 0,4 1 0,0 0 0,-4-1 0,3 4 0,-2-3 0,3 3 0,-1-6 0,-2 2 0,2 0 0,-2 2 0,2 1 0,1-2 0,-3 0 0,2 2 0,-3-1 0,4 2 0,0-4 0,-1 4 0,1-3 0,0 6 0,-1-6 0,1 3 0,-3-3 0,2 2 0,-3-1 0,4 1 0,-3-2 0,2 0 0,-3-1 0,1 1 0,2 0 0,-5-1 0,5-2 0,-6 2 0,3-2 0,0 2 0,-2 1 0,5 0 0,-5-1 0,5 1 0,-6 0 0,6-1 0,-2 1 0,0 0 0,2-1 0,-5 1 0,4-3 0,-4 2 0,5-6 0,-2 6 0,0-2 0,-1 3 0,-1-1 0,-1 1 0,5 0 0,-2-1 0,0 1 0,1 0 0,-4-1 0,5 1 0,-2-3 0,0 2 0,-1-3 0,-3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6:35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1 117 24575,'27'21'0,"7"3"0,-3 5 0,1-5 0,3 6 0,-1-6 0,16 5 0,-4 3 0,1-10 0,-18-2 0,-6-11 0,-17-4 0,1-5 0,-4 0 0,6-9 0,10-16 0,5-9 0,10-11 0,-1 0 0,1 1 0,-3 6 0,-9 6 0,-3 8 0,-12 7 0,2 2 0,-3 5 0,3-5 0,-3 3 0,3-1 0,-6 8 0,-1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6:37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24575,'12'9'0,"1"3"0,7 12 0,-5-3 0,14 19 0,-4 0 0,0 1 0,23 36 0,-10-13-645,-8-14 0,2 4 645,-1 1 0,1 1 0,4 9 0,1 2 0,-3-5 0,-2 1 0,2 9 0,-2-1 0,-8-19 0,-2-1 0,-3 7 0,-2 0 0,0-3 0,-1-1 0,-3-2 0,1 0 0,3 8 0,0 3 0,-2 12 0,0 2-1095,3-6 0,-1 3 1095,-4-8 0,0 3 0,-1-2 0,4 18 0,-1-3 0,0-7 0,0-1-789,0 13 1,-2-2 788,-5-18 0,0-1-475,3 4 1,-1 0 474,-2 2 0,-2-5 0,2 21 0,-4-20 0,-2 1 0,-2 23 0,0-26 0,0-1 0,0 29 0,0-32 0,0 0 0,-6 35 422,1-5-422,-2-40 0,0-2 0,-4 22 1876,-1 11-1876,-1-5 0,-5 4 0,4-2 0,-5 9 1715,8-33-1715,1-10 1212,0-7-1212,1-1 729,-1 8-729,1-14 52,0 5-52,1-9 0,4-10 0,-4 17 0,3-16 0,-4 17 0,2-14 0,-1 7 0,-1-13 0,1 11 0,0-15 0,0 8 0,3-12 0,0 0 0,2 0 0,-2 0 0,2 0 0,-5 0 0,2 0 0,-2 0 0,3 0 0,0-2 0,2 2 0,-2-5 0,4-1 0,-1-2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6:38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24575,'0'15'0,"-2"-3"0,1 15 0,-1-1 0,-3 20 0,3-6 0,-3 6 0,5-7 0,0-1 0,0-8 0,0-1 0,0-9 0,0-4 0,0 0 0,0-8 0,0 0 0,3-5 0,2-1 0,16-2 0,5-8 0,28-5 0,20-11 0,11 4-392,-27 7 1,0 0 391,29-1 0,-26 3 0,0 1 0,35-3 0,-29 3 0,-1 0 0,16-4 0,-4-3 0,-54 10 0,-14 3 0,-5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6:43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8208 1 24575,'-34'18'0,"-4"3"0,-42 22 0,3-5 0,16-8 0,-3 2-1946,3-3 0,-1 1 1946,-10 3 0,-4 1 0,-11 7 0,3-1 0,24-14 0,0 0 0,-6 5 0,-5 2 0,4-2 0,1 0 0,-1 0 0,-1 5 0,-7 3 0,4 0 0,-16 8 0,2 1 0,24-10 0,-2 1 0,3-1 0,-16 8 0,0 0 0,19-9 0,-1 1 0,1-2 0,-24 11 0,1 0 0,8 1 0,-2 2 0,12-11 0,-4 2 0,4-3 0,-10 6 0,2-1-662,-12 9 1,-3 1 661,-1-1 0,3-1 0,21-12 0,2-1-573,-5 4 0,0 2 573,4-1 0,4-2-408,-20 15 408,30-20 0,0 2 0,4-3 0,0 2 582,-2 5 0,-3 2-582,-10 8 0,0 0 0,10-5 0,1-1 0,-5 3 0,1-1 0,13-14 0,1 1 0,-15 13 0,-1 1 0,7-10 0,0 0 0,-2 2 0,-1 1 0,-13 9 0,4-3 0,-14 15 0,10-8 0,-1 1 0,24-20 0,1-1 0,-9 10 0,1 1 691,5-5 1,2-2-692,-2 2 0,1 0 0,2 0 0,0 1 0,-8 6 0,1 1 0,3-7 0,1 0 0,-1 3 0,1 0 0,0-1 0,-2 2-17,-14 7 1,0 2 16,14-4 0,1 0 0,-15 4 0,2-1 0,14-5 0,4-2-290,-29 20 290,18-16 0,1 0 0,-8 9 0,9-15 0,-1-1 0,-13 20 0,18-25 0,-2 2 0,5 1 0,0 0 0,-3 1 0,1-1 1149,-19 29-1149,6-10 0,4-5 0,-1 6 0,-12 9 0,3 7 0,11-20 155,16-9 1,1-1-156,-11 4 0,-14 25 0,14-12 0,-3-9 0,8 16 0,-11-2 0,5-1 0,0-2 0,2-1 0,7 0 0,-2 7 1288,2-7-1288,4 6 906,3-14-906,0 5 0,4-7 0,-11 24 0,4-10 0,-1 12 0,2-11 0,6-5 0,-4 0 137,9-10-137,0-18 577,5-2-577,6-13 177,-10 30-177,9-18 0,-12 36 0,10-29 0,-5 12 0,11-24 0,-4 7 0,4-7 0,-11 16 0,5-6 0,-5 22 0,0-12 0,4 14 0,-5-8 0,7-8 0,0-2 0,1-15 0,0 5 0,1-6 0,-2 9 0,5-1 0,-3-8 0,3 7 0,-2-15 0,2 14 0,2-13 0,0 5 0,2 1 0,-6 10 0,6-6 0,-3 12 0,0-14 0,3 7 0,-4-8 0,5-6 0,0-11 0,0-5 0,0-3 0,0 1 0,0-3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6:44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0 422 24575,'6'13'0,"-1"0"0,1 3 0,6 8 0,-1-2 0,5 7 0,-5-9 0,-2-4 0,-1-1 0,-2-4 0,2 0 0,-2 0 0,-1-1 0,-2-1 0,2-1 0,-5-3 0,5 0 0,-4 1 0,3-3 0,-3 1 0,1-1 0,1 3 0,0-1 0,2 3 0,1-2 0,-3 2 0,5 4 0,-2-5 0,2 5 0,-1-7 0,-4-2 0,6-9 0,18-32 0,15-22 0,-14 21 0,4-2-755,15-16 1,4 2 754,-4 10 0,2 1 0,21-19 0,1 2 0,-15 18 0,-1 3 0,3-4 0,-3 4 0,5 0 0,-18 14 0,-27 22 0,-9 2 0,-1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48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1120 24575,'5'-10'0,"-2"-1"0,2 2 0,-5 2 0,5-1 0,-4 2 0,3 1 0,-3 0 0,1 2 0,1-5 0,2 0 0,2-7 0,4-2 0,0-3 0,3-1 0,-1 1 0,8-4 0,-6 2 0,12-6 0,-13 11 0,13-10 0,-13 10 0,13-10 0,-13 9 0,13-8 0,-6 5 0,-1 0 0,7-5 0,-6 5 0,7-8 0,5 5 0,-3-4 0,3 4 0,-8 2 0,3-5 0,4 2 0,-5 3 0,15-9 0,-19 15 0,16-9 0,-16 10 0,13-3 0,-5 5 0,7-5 0,0 3 0,8-5 0,2-1 0,0 0 0,6 4 0,-6-3 0,-7 10 0,3-5 0,10-1 0,23-6 0,-7 2 0,17-1 0,-37 5 0,29 3 0,-27-3 0,18 4 0,-14 1 0,-6 5 0,4-4 0,-23 9 0,-3-3 0,-7 4 0,-1 0 0,1 0 0,-1 0 0,1-3 0,7 2 0,-5-2 0,13 3 0,2 0 0,3 0 0,5 0 0,-8 0 0,0 0 0,-7 0 0,-7 0 0,-5 0 0,-7 2 0,3 1 0,-4 0 0,4 3 0,-3-3 0,3 3 0,0 3 0,-3-3 0,3 3 0,0 0 0,1-2 0,5 6 0,-1-2 0,9 1 0,-11 0 0,5-4 0,-12 2 0,-1-4 0,1 4 0,0-2 0,4 4 0,-3-1 0,18 12 0,-18-10 0,18 9 0,-21-11 0,11 3 0,-8-3 0,3 1 0,3 6 0,-5-5 0,6 6 0,-11-11 0,2 2 0,-4-4 0,5 2 0,-5 0 0,1-2 0,-1 4 0,1-4 0,-1 4 0,5-1 0,-3 1 0,3 1 0,-3-3 0,0 0 0,0-2 0,-2-1 0,1 0 0,-1 1 0,-1-1 0,0 0 0,1 1 0,-1-1 0,3 3 0,-2-2 0,2 4 0,-1-2 0,3 8 0,1-5 0,3 9 0,-3-8 0,-1 7 0,0-9 0,-3 4 0,3-8 0,-6 2 0,3-3 0,-2 3 0,-1-2 0,3 2 0,-4-3 0,2 1 0,1-1 0,-1 0 0,0 3 0,3-2 0,-2 2 0,4 0 0,-4 0 0,6 7 0,-3-3 0,4 7 0,-1-2 0,9 7 0,1 1 0,0 0 0,-2-1 0,3 7 0,1 3 0,8 4 0,-9-10 0,-7-9 0,-11-11 0,-2-3 0,-3-2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49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0 207 24575,'9'0'0,"-2"0"0,1 0 0,-2 0 0,2 2 0,0-1 0,0 4 0,7-5 0,1 6 0,13 3 0,-7-1 0,15 6 0,-7-6 0,-4 0 0,1-1 0,-11 3 0,5-3 0,0 6 0,-5-6 0,-1 2 0,-7-6 0,-2-9 0,1-22 0,-2-4 0,2-14 0,1 8 0,-4 7 0,4 3 0,-1 7 0,-1 5 0,1-3 0,-1 2 0,-2 1 0,1 1 0,-4 9 0,1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53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1710 24575,'8'-14'0,"0"3"0,0 1 0,-2 2 0,2-1 0,-3 1 0,0 3 0,3-3 0,2-4 0,1 0 0,9-11 0,8-5 0,9-10 0,1 1 0,5-6 0,-5 10 0,6-11 0,-4 5 0,13-15 0,-11 7 0,7-7 0,-6 14 0,-3-4 0,-9 15 0,11-13 0,-22 22 0,8-11 0,-11 14 0,-5 1 0,0 1 0,3 3 0,-3 1 0,3-2 0,-3-2 0,4 2 0,5-10 0,11-1 0,-1-6 0,12-3 0,-17 11 0,6-1 0,-12 13 0,-4-2 0,4 5 0,-4-5 0,0 3 0,-1-3 0,1 0 0,11-10 0,11-2 0,9-10 0,-1 7 0,-2-5 0,11 3 0,-2 0 0,3 2 0,-10 6 0,-8 2 0,1 0 0,-1 4 0,0-3 0,-12 9 0,17-10 0,-15 10 0,51-22 0,-33 14 0,41-16 0,-21 16 0,2-1 0,4 1 0,-16 5 0,0-4 0,-8 5 0,6 0 0,2 0 0,2 0 0,-3 4 0,-1-3 0,-5 9 0,6-9 0,1 4 0,8 0 0,-14 1 0,12 0 0,2 4 0,4-4 0,6 0 0,-26 3 0,-4-3 0,-6 5 0,-6 0 0,13 5 0,-23-4 0,14 7 0,-5-2 0,15 4 0,-6-5 0,6 9 0,0-7 0,-13 3 0,35 6 0,-32-9 0,26 6 0,-16-4 0,-6-3 0,-2 3 0,7 1 0,-13-2 0,14 7 0,-20-6 0,1 3 0,-15-4 0,3 1 0,1 0 0,-5 1 0,17 3 0,-17-4 0,34 22 0,-31-18 0,27 22 0,-28-22 0,14 14 0,-4 1 0,13 4 0,4 12 0,3-2 0,-13-12 0,-8-2 0,-10-13 0,-2 1 0,3 5 0,0-5 0,0 3 0,0-3 0,9 16 0,-7-13 0,4 11 0,-9-18 0,-3 7 0,4-7 0,-4 7 0,3-7 0,-2 8 0,2-8 0,-3 7 0,5-3 0,-8 0 0,9 4 0,-8 4 0,6-1 0,-3 5 0,-2-7 0,1-1 0,1 9 0,-1-11 0,1 9 0,-5-15 0,3 7 0,-2-2 0,0-1 0,2 3 0,-6-3 0,4 1 0,-2-2 0,-1-5 0,1 1 0,0 0 0,-1 0 0,1-1 0,1 6 0,-2-5 0,2 2 0,-3-3 0,0-4 0,0 2 0,3-3 0,-3 1 0,3-1 0,-3 0 0,0 1 0,2 2 0,-1-2 0,1 1 0,0-1 0,-1-1 0,1 3 0,1 0 0,-3 3 0,5-3 0,-4 3 0,1-5 0,0 1 0,-1-1 0,1-1 0,-2 0 0,0 1 0,0-1 0,0 1 0,0-1 0,0 0 0,0 1 0,0-1 0,0-2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54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0 181 24575,'12'3'0,"0"0"0,1 3 0,-1 2 0,3-2 0,0 6 0,1-5 0,5 6 0,-5-4 0,-1 1 0,-4-2 0,0-3 0,-1 3 0,-1-5 0,-2 4 0,-1-6 0,-1 4 0,1-5 0,-1 3 0,0-1 0,1-1 0,-1 4 0,0-5 0,1 3 0,-1-1 0,1 1 0,-1 0 0,0 2 0,1-5 0,-1 5 0,0-4 0,-2 3 0,2-5 0,1-2 0,6-7 0,0-1 0,13-16 0,9 2 0,7-18 0,24-1 0,-4 2 0,2 0 0,-6 7 0,-15 12 0,-15 5 0,-10 13 0,-14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58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1705 24575,'13'-14'0,"15"-9"0,-9 8 0,16-14 0,-13 14 0,10-8 0,-10 9 0,18-11 0,-22 10 0,23-16 0,-11 3 0,12-1 0,2-13 0,-13 23 0,0-6 0,-14 14 0,2 0 0,-7 3 0,3-4 0,0 6 0,-5-2 0,4 2 0,-6 0 0,1-2 0,1 3 0,3-4 0,3 0 0,4 1 0,9-7 0,-7 4 0,15-4 0,-7 0 0,8 0 0,8-6 0,-13 7 0,11-1 0,-14 3 0,16-5 0,-13 0 0,11 2 0,-22 1 0,2 6 0,-8-1 0,-1 3 0,-6 0 0,6 0 0,-9 1 0,4 2 0,2-2 0,0-1 0,3-1 0,-4 0 0,4 1 0,2-1 0,3 1 0,1-1 0,-1-3 0,9 1 0,1-2 0,0-1 0,-1 3 0,-1-2 0,-5 4 0,5-1 0,-7-2 0,7 1 0,3-2 0,7-3 0,-8 5 0,14-10 0,-11 5 0,13-3 0,-8-1 0,8 2 0,-6 1 0,-1-3 0,5 3 0,-12 2 0,14-7 0,-8 6 0,9-2 0,-7 2 0,-2 2 0,-2 2 0,-13 0 0,5 2 0,9-6 0,11-3 0,-6 2 0,18-2 0,-20 3 0,8 2 0,-2-3 0,-8 1 0,1 3 0,-1-2 0,0-1 0,8-3 0,-13 3 0,11-1 0,-14 7 0,16-7 0,2 3 0,0-8 0,6 8 0,-13-2 0,-3 5 0,6-1 0,-12-3 0,15 2 0,7-9 0,-12 8 0,44-14 0,-39 18 0,40-18 0,-45 19 0,12-9 0,-24 10 0,-1-1 0,15-5 0,-10 6 0,20-13 0,-8 17 0,2-12 0,8 8 0,-8-4 0,-2-1 0,-15 6 0,-3 1 0,-7 1 0,7 2 0,-5-2 0,13 3 0,-13-3 0,13 2 0,-6-2 0,16 3 0,2 0 0,8 0 0,8-5 0,10 3 0,2-9 0,5 10 0,1-4 0,-14 5 0,-4 0 0,-18 0 0,-16 0 0,-2 0 0,-7 0 0,0 0 0,-5 2 0,3 2 0,-7-1 0,3 2 0,-4-4 0,4 4 0,1-1 0,5 3 0,-5-1 0,-1 0 0,0 0 0,1 3 0,5-1 0,0 5 0,-1-2 0,1 2 0,-1 1 0,1-3 0,10 11 0,-8-13 0,9 13 0,-16-15 0,4 7 0,-8-8 0,3 7 0,0-6 0,-3 3 0,3-3 0,-4 3 0,4-1 0,1 1 0,0 1 0,4 0 0,-4-2 0,5 4 0,-5-4 0,-1 1 0,-4 0 0,-3-4 0,2 2 0,3 1 0,-1 0 0,3 3 0,-4-1 0,-1-1 0,1-1 0,0 1 0,0-2 0,-1 3 0,1 0 0,0-1 0,1 6 0,-1-5 0,9 12 0,3 5 0,-2-5 0,2 7 0,-11-14 0,0 0 0,-2 0 0,1-1 0,-1 1 0,3 0 0,0 4 0,8 6 0,-6-7 0,4 7 0,-8-11 0,-5-3 0,6 3 0,-6-4 0,-1-3 0,0 3 0,-2-5 0,0 1 0,2 1 0,-2-2 0,4 7 0,-1-4 0,2 1 0,-3 0 0,1-4 0,3 9 0,-3-6 0,3 4 0,-3-3 0,-1-1 0,3 1 0,-2-1 0,-1 1 0,0-7 0,-2 7 0,0-6 0,4 6 0,-6-4 0,9 4 0,-9-2 0,9 3 0,-9 0 0,6 0 0,-4-3 0,0 0 0,2-3 0,-5 0 0,5 1 0,-4 2 0,3-5 0,-3 7 0,4-4 0,-2 4 0,2 1 0,1 0 0,0 4 0,-1-6 0,-1 6 0,1-7 0,-2 1 0,2 1 0,0-2 0,-2 3 0,2-3 0,-4 2 0,3-4 0,-1 2 0,0-2 0,0-1 0,-3 0 0,2 1 0,-1-1 0,1 0 0,-2 1 0,0-1 0,3 1 0,-3 1 0,5-1 0,-4 5 0,3-6 0,-1 6 0,0-5 0,0 1 0,-3-1 0,2-1 0,-1 3 0,1-2 0,-2 2 0,2-5 0,-1 1 0,1 2 0,1 0 0,-3 4 0,3-4 0,-1 4 0,1-2 0,0 3 0,2 0 0,-4-3 0,1-2 0,-2-4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2:07.7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669 1 24575,'-4'14'0,"-2"-2"0,5-2 0,-5-3 0,6 6 0,-6-5 0,5 4 0,-5-1 0,5-1 0,-5 2 0,6-4 0,-6 5 0,5-6 0,-2 6 0,0-6 0,2 3 0,-5-4 0,6 1 0,-3 3 0,0-3 0,-1 6 0,-3-6 0,1 6 0,2-6 0,-2 6 0,5-6 0,-5 6 0,3-6 0,-4 6 0,0-6 0,1 6 0,-1 0 0,0 1 0,-2 2 0,4-5 0,-4-2 0,5 1 0,-2-2 0,-1 4 0,3-4 0,-2 1 0,3 1 0,-4-3 0,0 6 0,1-6 0,-1 6 0,0-6 0,1 6 0,-1-6 0,0 3 0,1 0 0,-1-3 0,0 3 0,1-1 0,-1-1 0,0 4 0,1-1 0,-1 2 0,0-3 0,1 3 0,-4-3 0,3 4 0,-3-1 0,-1 6 0,3-4 0,-3 3 0,4-4 0,0-1 0,1 0 0,2-2 0,-2 1 0,2-1 0,-2 2 0,-4 0 0,3 1 0,-3-1 0,3 0 0,1 1 0,-1-4 0,0 3 0,0-3 0,1 4 0,-4-1 0,3 0 0,-3 1 0,3-1 0,-2 0 0,1 1 0,-1-1 0,2 0 0,0 1 0,-4 4 0,3-6 0,0 3 0,2-8 0,2 0 0,-2-1 0,2 1 0,-2 0 0,5-1 0,-5-2 0,6 2 0,-6-5 0,5 7 0,-5-6 0,5 7 0,-5-5 0,6 2 0,-6-2 0,5 2 0,-5-5 0,2 5 0,-2-6 0,-1 3 0,3 0 0,-2-2 0,3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00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24575,'10'5'0,"1"-2"0,4 6 0,-3-4 0,7 2 0,-2 2 0,-4-2 0,2 2 0,-9-3 0,4-1 0,-4 0 0,4 1 0,-4-1 0,2 0 0,-3-2 0,1 2 0,2-2 0,-3 3 0,3-3 0,-5 1 0,2-3 0,-2 4 0,5-5 0,-2 5 0,2-4 0,-3 3 0,0-3 0,1 4 0,-1-5 0,3 5 0,0-2 0,0 0 0,0 2 0,-2-4 0,-1 3 0,0-3 0,1 4 0,-1-2 0,1 2 0,-1-2 0,0-3 0,7-17 0,1-7 0,19-25 0,-5 13 0,21-30 0,-9 25 0,4-19 0,0 16 0,-17 10 0,1 7 0,-18 16 0,-3 4 0,-4 6 0,-2-1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48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1120 24575,'5'-10'0,"-2"-1"0,2 2 0,-5 2 0,5-1 0,-4 2 0,3 1 0,-3 0 0,1 2 0,1-5 0,2 0 0,2-7 0,4-2 0,0-3 0,3-1 0,-1 1 0,8-4 0,-6 2 0,12-6 0,-13 11 0,13-10 0,-13 10 0,13-10 0,-13 9 0,13-8 0,-6 5 0,-1 0 0,7-5 0,-6 5 0,7-8 0,5 5 0,-3-4 0,3 4 0,-8 2 0,3-5 0,4 2 0,-5 3 0,15-9 0,-19 15 0,16-9 0,-16 10 0,13-3 0,-5 5 0,7-5 0,0 3 0,8-5 0,2-1 0,0 0 0,6 4 0,-6-3 0,-7 10 0,3-5 0,10-1 0,23-6 0,-7 2 0,17-1 0,-37 5 0,29 3 0,-27-3 0,18 4 0,-14 1 0,-6 5 0,4-4 0,-23 9 0,-3-3 0,-7 4 0,-1 0 0,1 0 0,-1 0 0,1-3 0,7 2 0,-5-2 0,13 3 0,2 0 0,3 0 0,5 0 0,-8 0 0,0 0 0,-7 0 0,-7 0 0,-5 0 0,-7 2 0,3 1 0,-4 0 0,4 3 0,-3-3 0,3 3 0,0 3 0,-3-3 0,3 3 0,0 0 0,1-2 0,5 6 0,-1-2 0,9 1 0,-11 0 0,5-4 0,-12 2 0,-1-4 0,1 4 0,0-2 0,4 4 0,-3-1 0,18 12 0,-18-10 0,18 9 0,-21-11 0,11 3 0,-8-3 0,3 1 0,3 6 0,-5-5 0,6 6 0,-11-11 0,2 2 0,-4-4 0,5 2 0,-5 0 0,1-2 0,-1 4 0,1-4 0,-1 4 0,5-1 0,-3 1 0,3 1 0,-3-3 0,0 0 0,0-2 0,-2-1 0,1 0 0,-1 1 0,-1-1 0,0 0 0,1 1 0,-1-1 0,3 3 0,-2-2 0,2 4 0,-1-2 0,3 8 0,1-5 0,3 9 0,-3-8 0,-1 7 0,0-9 0,-3 4 0,3-8 0,-6 2 0,3-3 0,-2 3 0,-1-2 0,3 2 0,-4-3 0,2 1 0,1-1 0,-1 0 0,0 3 0,3-2 0,-2 2 0,4 0 0,-4 0 0,6 7 0,-3-3 0,4 7 0,-1-2 0,9 7 0,1 1 0,0 0 0,-2-1 0,3 7 0,1 3 0,8 4 0,-9-10 0,-7-9 0,-11-11 0,-2-3 0,-3-2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49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0 207 24575,'9'0'0,"-2"0"0,1 0 0,-2 0 0,2 2 0,0-1 0,0 4 0,7-5 0,1 6 0,13 3 0,-7-1 0,15 6 0,-7-6 0,-4 0 0,1-1 0,-11 3 0,5-3 0,0 6 0,-5-6 0,-1 2 0,-7-6 0,-2-9 0,1-22 0,-2-4 0,2-14 0,1 8 0,-4 7 0,4 3 0,-1 7 0,-1 5 0,1-3 0,-1 2 0,-2 1 0,1 1 0,-4 9 0,1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53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1710 24575,'8'-14'0,"0"3"0,0 1 0,-2 2 0,2-1 0,-3 1 0,0 3 0,3-3 0,2-4 0,1 0 0,9-11 0,8-5 0,9-10 0,1 1 0,5-6 0,-5 10 0,6-11 0,-4 5 0,13-15 0,-11 7 0,7-7 0,-6 14 0,-3-4 0,-9 15 0,11-13 0,-22 22 0,8-11 0,-11 14 0,-5 1 0,0 1 0,3 3 0,-3 1 0,3-2 0,-3-2 0,4 2 0,5-10 0,11-1 0,-1-6 0,12-3 0,-17 11 0,6-1 0,-12 13 0,-4-2 0,4 5 0,-4-5 0,0 3 0,-1-3 0,1 0 0,11-10 0,11-2 0,9-10 0,-1 7 0,-2-5 0,11 3 0,-2 0 0,3 2 0,-10 6 0,-8 2 0,1 0 0,-1 4 0,0-3 0,-12 9 0,17-10 0,-15 10 0,51-22 0,-33 14 0,41-16 0,-21 16 0,2-1 0,4 1 0,-16 5 0,0-4 0,-8 5 0,6 0 0,2 0 0,2 0 0,-3 4 0,-1-3 0,-5 9 0,6-9 0,1 4 0,8 0 0,-14 1 0,12 0 0,2 4 0,4-4 0,6 0 0,-26 3 0,-4-3 0,-6 5 0,-6 0 0,13 5 0,-23-4 0,14 7 0,-5-2 0,15 4 0,-6-5 0,6 9 0,0-7 0,-13 3 0,35 6 0,-32-9 0,26 6 0,-16-4 0,-6-3 0,-2 3 0,7 1 0,-13-2 0,14 7 0,-20-6 0,1 3 0,-15-4 0,3 1 0,1 0 0,-5 1 0,17 3 0,-17-4 0,34 22 0,-31-18 0,27 22 0,-28-22 0,14 14 0,-4 1 0,13 4 0,4 12 0,3-2 0,-13-12 0,-8-2 0,-10-13 0,-2 1 0,3 5 0,0-5 0,0 3 0,0-3 0,9 16 0,-7-13 0,4 11 0,-9-18 0,-3 7 0,4-7 0,-4 7 0,3-7 0,-2 8 0,2-8 0,-3 7 0,5-3 0,-8 0 0,9 4 0,-8 4 0,6-1 0,-3 5 0,-2-7 0,1-1 0,1 9 0,-1-11 0,1 9 0,-5-15 0,3 7 0,-2-2 0,0-1 0,2 3 0,-6-3 0,4 1 0,-2-2 0,-1-5 0,1 1 0,0 0 0,-1 0 0,1-1 0,1 6 0,-2-5 0,2 2 0,-3-3 0,0-4 0,0 2 0,3-3 0,-3 1 0,3-1 0,-3 0 0,0 1 0,2 2 0,-1-2 0,1 1 0,0-1 0,-1-1 0,1 3 0,1 0 0,-3 3 0,5-3 0,-4 3 0,1-5 0,0 1 0,-1-1 0,1-1 0,-2 0 0,0 1 0,0-1 0,0 1 0,0-1 0,0 0 0,0 1 0,0-1 0,0-2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54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0 181 24575,'12'3'0,"0"0"0,1 3 0,-1 2 0,3-2 0,0 6 0,1-5 0,5 6 0,-5-4 0,-1 1 0,-4-2 0,0-3 0,-1 3 0,-1-5 0,-2 4 0,-1-6 0,-1 4 0,1-5 0,-1 3 0,0-1 0,1-1 0,-1 4 0,0-5 0,1 3 0,-1-1 0,1 1 0,-1 0 0,0 2 0,1-5 0,-1 5 0,0-4 0,-2 3 0,2-5 0,1-2 0,6-7 0,0-1 0,13-16 0,9 2 0,7-18 0,24-1 0,-4 2 0,2 0 0,-6 7 0,-15 12 0,-15 5 0,-10 13 0,-14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58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1705 24575,'13'-14'0,"15"-9"0,-9 8 0,16-14 0,-13 14 0,10-8 0,-10 9 0,18-11 0,-22 10 0,23-16 0,-11 3 0,12-1 0,2-13 0,-13 23 0,0-6 0,-14 14 0,2 0 0,-7 3 0,3-4 0,0 6 0,-5-2 0,4 2 0,-6 0 0,1-2 0,1 3 0,3-4 0,3 0 0,4 1 0,9-7 0,-7 4 0,15-4 0,-7 0 0,8 0 0,8-6 0,-13 7 0,11-1 0,-14 3 0,16-5 0,-13 0 0,11 2 0,-22 1 0,2 6 0,-8-1 0,-1 3 0,-6 0 0,6 0 0,-9 1 0,4 2 0,2-2 0,0-1 0,3-1 0,-4 0 0,4 1 0,2-1 0,3 1 0,1-1 0,-1-3 0,9 1 0,1-2 0,0-1 0,-1 3 0,-1-2 0,-5 4 0,5-1 0,-7-2 0,7 1 0,3-2 0,7-3 0,-8 5 0,14-10 0,-11 5 0,13-3 0,-8-1 0,8 2 0,-6 1 0,-1-3 0,5 3 0,-12 2 0,14-7 0,-8 6 0,9-2 0,-7 2 0,-2 2 0,-2 2 0,-13 0 0,5 2 0,9-6 0,11-3 0,-6 2 0,18-2 0,-20 3 0,8 2 0,-2-3 0,-8 1 0,1 3 0,-1-2 0,0-1 0,8-3 0,-13 3 0,11-1 0,-14 7 0,16-7 0,2 3 0,0-8 0,6 8 0,-13-2 0,-3 5 0,6-1 0,-12-3 0,15 2 0,7-9 0,-12 8 0,44-14 0,-39 18 0,40-18 0,-45 19 0,12-9 0,-24 10 0,-1-1 0,15-5 0,-10 6 0,20-13 0,-8 17 0,2-12 0,8 8 0,-8-4 0,-2-1 0,-15 6 0,-3 1 0,-7 1 0,7 2 0,-5-2 0,13 3 0,-13-3 0,13 2 0,-6-2 0,16 3 0,2 0 0,8 0 0,8-5 0,10 3 0,2-9 0,5 10 0,1-4 0,-14 5 0,-4 0 0,-18 0 0,-16 0 0,-2 0 0,-7 0 0,0 0 0,-5 2 0,3 2 0,-7-1 0,3 2 0,-4-4 0,4 4 0,1-1 0,5 3 0,-5-1 0,-1 0 0,0 0 0,1 3 0,5-1 0,0 5 0,-1-2 0,1 2 0,-1 1 0,1-3 0,10 11 0,-8-13 0,9 13 0,-16-15 0,4 7 0,-8-8 0,3 7 0,0-6 0,-3 3 0,3-3 0,-4 3 0,4-1 0,1 1 0,0 1 0,4 0 0,-4-2 0,5 4 0,-5-4 0,-1 1 0,-4 0 0,-3-4 0,2 2 0,3 1 0,-1 0 0,3 3 0,-4-1 0,-1-1 0,1-1 0,0 1 0,0-2 0,-1 3 0,1 0 0,0-1 0,1 6 0,-1-5 0,9 12 0,3 5 0,-2-5 0,2 7 0,-11-14 0,0 0 0,-2 0 0,1-1 0,-1 1 0,3 0 0,0 4 0,8 6 0,-6-7 0,4 7 0,-8-11 0,-5-3 0,6 3 0,-6-4 0,-1-3 0,0 3 0,-2-5 0,0 1 0,2 1 0,-2-2 0,4 7 0,-1-4 0,2 1 0,-3 0 0,1-4 0,3 9 0,-3-6 0,3 4 0,-3-3 0,-1-1 0,3 1 0,-2-1 0,-1 1 0,0-7 0,-2 7 0,0-6 0,4 6 0,-6-4 0,9 4 0,-9-2 0,9 3 0,-9 0 0,6 0 0,-4-3 0,0 0 0,2-3 0,-5 0 0,5 1 0,-4 2 0,3-5 0,-3 7 0,4-4 0,-2 4 0,2 1 0,1 0 0,0 4 0,-1-6 0,-1 6 0,1-7 0,-2 1 0,2 1 0,0-2 0,-2 3 0,2-3 0,-4 2 0,3-4 0,-1 2 0,0-2 0,0-1 0,-3 0 0,2 1 0,-1-1 0,1 0 0,-2 1 0,0-1 0,3 1 0,-3 1 0,5-1 0,-4 5 0,3-6 0,-1 6 0,0-5 0,0 1 0,-3-1 0,2-1 0,-1 3 0,1-2 0,-2 2 0,2-5 0,-1 1 0,1 2 0,1 0 0,-3 4 0,3-4 0,-1 4 0,1-2 0,0 3 0,2 0 0,-4-3 0,1-2 0,-2-4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00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24575,'10'5'0,"1"-2"0,4 6 0,-3-4 0,7 2 0,-2 2 0,-4-2 0,2 2 0,-9-3 0,4-1 0,-4 0 0,4 1 0,-4-1 0,2 0 0,-3-2 0,1 2 0,2-2 0,-3 3 0,3-3 0,-5 1 0,2-3 0,-2 4 0,5-5 0,-2 5 0,2-4 0,-3 3 0,0-3 0,1 4 0,-1-5 0,3 5 0,0-2 0,0 0 0,0 2 0,-2-4 0,-1 3 0,0-3 0,1 4 0,-1-2 0,1 2 0,-1-2 0,0-3 0,7-17 0,1-7 0,19-25 0,-5 13 0,21-30 0,-9 25 0,4-19 0,0 16 0,-17 10 0,1 7 0,-18 16 0,-3 4 0,-4 6 0,-2-1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21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978 1 24575,'-3'8'0,"0"0"0,1-3 0,1 3 0,-3-2 0,3 2 0,-4-3 0,5 1 0,-5-1 0,4 0 0,-4 1 0,5-1 0,-3 0 0,1 3 0,-1-2 0,0 2 0,-2-3 0,5 1 0,-5 1 0,2-1 0,0 5 0,-2-5 0,5 1 0,-5-1 0,4 1 0,-4-1 0,5 2 0,-5-2 0,4-1 0,-3 3 0,1-2 0,0 4 0,-2-4 0,2 4 0,-2-4 0,-10 21 0,7-15 0,-7 16 0,9-17 0,1-1 0,0-1 0,-1 1 0,3-4 0,-1 2 0,-2-1 0,3-1 0,-5 2 0,5 0 0,-2-2 0,-4 8 0,0-4 0,0 5 0,-1-4 0,4-1 0,-5 1 0,5 0 0,-1 0 0,-1-3 0,0 2 0,-1-1 0,1 1 0,3-1 0,0-2 0,-1 1 0,-1-2 0,1 2 0,-2-3 0,2 3 0,1-2 0,0 2 0,-3-3 0,2 1 0,-2-1 0,3 0 0,-1 1 0,1-1 0,0 0 0,-3 1 0,0-1 0,-1 1 0,-5 3 0,4-5 0,-9 5 0,7-6 0,-3 3 0,6-1 0,-1-2 0,4 0 0,-1-3 0,-1 2 0,-1-1 0,-1 1 0,-1-2 0,0 0 0,3 0 0,0 0 0,3 0 0,-1 0 0,1 0 0,-1 0 0,-1 0 0,-6-2 0,-4-2 0,-12-8 0,7 4 0,-7-4 0,13 6 0,1 2 0,7-1 0,0 2 0,3 0 0,-3-2 0,2 2 0,-4-4 0,1 1 0,-1-4 0,-1 4 0,3-5 0,-3 3 0,3 0 0,0-2 0,0 4 0,3-5 0,-3 5 0,2-4 0,-2 2 0,3 0 0,-1 0 0,3 2 0,-1-1 0,3 1 0,-4-2 0,5 3 0,-5-3 0,2 2 0,0-2 0,-2 3 0,2-3 0,0 0 0,-2-3 0,2 0 0,0 3 0,-1-2 0,1 4 0,0-2 0,0 2 0,1 3 0,1-1 0,-1 1 0,-1 0 0,3-2 0,-3 2 0,3-2 0,0 2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29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65 24575,'-14'24'0,"-3"6"0,5-7 0,-1 5 0,0-7 0,6-5 0,-2-3 0,6-3 0,-1-4 0,1 2 0,-3-3 0,3 1 0,-1-1 0,1 0 0,0 1 0,-2-1 0,2-2 0,0 2 0,0-2 0,1 0 0,1 2 0,-1-2 0,0 0 0,1 1 0,3-1 0,9 6 0,1-2 0,11 12 0,-11-11 0,5 10 0,-7-12 0,-4 0 0,2-2 0,-5-1 0,1 0 0,-1 2 0,3-4 0,-3 3 0,2-1 0,-2 0 0,0 2 0,1-2 0,-1 3 0,3-3 0,-3 1 0,1-3 0,-3 4 0,4-5 0,-5 5 0,5-4 0,-2 3 0,3-1 0,-3 3 0,4-3 0,-4 2 0,3-2 0,-2 0 0,-3 1 0,4-3 0,-2-3 0,5-4 0,-2-3 0,4 1 0,-2 1 0,3-2 0,0 1 0,1-7 0,-4 11 0,4-10 0,-6 10 0,2-1 0,-5 0 0,1 5 0,-1-5 0,3 2 0,-1-3 0,0 3 0,1-1 0,2-2 0,-2 0 0,4-1 0,-4 1 0,1 1 0,-1 2 0,-3-2 0,-3 2 0,-1-2 0,-4 2 0,2-5 0,-2 3 0,2-4 0,-2 1 0,0 1 0,-5-6 0,-1 1 0,1-3 0,3 4 0,1 0 0,1 3 0,0-2 0,-1 4 0,1-2 0,-1 3 0,3-1 0,-1-1 0,3 1 0,-4-2 0,2 3 0,-2-3 0,2 2 0,-2 0 0,5 2 0,-5 1 0,4-3 0,-4 1 0,5 0 0,-5 2 0,4-2 0,-3 4 0,3-4 0,-4 5 0,5-5 0,-5 2 0,2-2 0,0-1 0,1 6 0,-1 7 0,-1 2 0,-2 11 0,0-8 0,0 3 0,1-4 0,-1-3 0,3 0 0,1-3 0,0-2 0,1 2 0,-1-2 0,2 2 0,-3 1 0,3-1 0,-3 0 0,1 3 0,-1 1 0,-3 6 0,0-4 0,3 2 0,0-3 0,3-1 0,0 1 0,0-1 0,0-9 0,5-8 0,1-4 0,2-3 0,3 4 0,-3 0 0,-2 3 0,1 2 0,-3 13 0,-1 0 0,2 8 0,-4-4 0,1 0 0,-2 0 0,0-1 0,0 1 0,0 0 0,0 0 0,0-3 0,0 2 0,0 3 0,0-1 0,0 3 0,0-7 0,3 0 0,-3-3 0,3 1 0,-3-1 0,0 0 0,0 1 0,7-13 0,-3 2 0,6-8 0,-5 5 0,1 3 0,-1-3 0,1 5 0,-1-4 0,0 4 0,-2-3 0,2 1 0,-2-1 0,0 1 0,2 0 0,-2-1 0,2 1 0,1 0 0,-1-1 0,-2 1 0,2-1 0,-2 1 0,2 0 0,3-3 0,-2 2 0,2-2 0,-3 3 0,-2-1 0,2 3 0,-5-1 0,5 1 0,-2 0 0,0-2 0,2 2 0,-2-2 0,0-1 0,2 3 0,-2-2 0,2 2 0,-2-2 0,2 2 0,-2-2 0,2 2 0,1 0 0,-3-1 0,1 1 0,-1 0 0,0-2 0,2 4 0,-7-4 0,-16-15 0,2 6 0,-19-20 0,18 23 0,-6-9 0,6 13 0,4-2 0,-2 5 0,7 0 0,-1 3 0,2-4 0,1 2 0,3-2 0,-2-1 0,2 3 0,0-1 0,-1 1 0,1 0 0,0-2 0,-2 2 0,2-2 0,-2 2 0,-13 20 0,7-7 0,-11 20 0,10-18 0,-1 7 0,1-2 0,-1-1 0,3 3 0,2-9 0,2 2 0,3-7 0,-2 1 0,5-1 0,-5 0 0,4 1 0,-4-3 0,5 1 0,-3-1 0,3 3 0,-2-1 0,1 3 0,-3 0 0,3 3 0,-4-3 0,2 3 0,0-5 0,1 4 0,2-4 0,-2 1 0,1 1 0,-1-2 0,2 2 0,0-3 0,0 1 0,0-1 0,2 3 0,18 10 0,13 6 0,-2-1 0,4-1 0,-23-10 0,7-2 0,-7-2 0,1-2 0,-6-3 0,-4 2 0,2-5 0,-2 3 0,0-1 0,4-1 0,-3 3 0,4-1 0,-3 0 0,0 2 0,1-9 0,2 0 0,-2-6 0,4-1 0,-1-4 0,2 3 0,3-8 0,-3 9 0,-1-2 0,-3 5 0,-1 3 0,-1 2 0,-2-2 0,2 4 0,-5-3 0,5 3 0,-4-4 0,4 5 0,-5-5 0,5 4 0,-4-4 0,3 5 0,-1-5 0,0 2 0,2-2 0,-2-1 0,2 1 0,1 0 0,-1-1 0,-2 1 0,2-1 0,-4 1 0,3 0 0,-1-1 0,3 1 0,-3 0 0,1 2 0,-3-2 0,4 4 0,-5-4 0,5 2 0,-2 0 0,0-1 0,2 1 0,-2-3 0,2 1 0,-2 0 0,2 2 0,-2-2 0,0 2 0,2-3 0,-2 3 0,0 1 0,-1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32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2288 0 24575,'0'24'0,"-4"7"0,3-13 0,-6 5 0,7-13 0,-5 1 0,4 0 0,-3 0 0,3-1 0,-4 1 0,5 0 0,-5 0 0,1 4 0,1-3 0,-3 7 0,3-7 0,-3 3 0,0-4 0,4 0 0,-4 4 0,3-3 0,-4 7 0,1-3 0,-4 5 0,-9 15 0,3-11 0,-7 11 0,13-16 0,0-3 0,1 2 0,2-7 0,-5 7 0,3-7 0,-1 3 0,0-4 0,0 4 0,-9 5 0,4 1 0,-4-1 0,7-5 0,1-4 0,-8 8 0,7-6 0,-7 5 0,-7 3 0,3 0 0,-20 17 0,6-5 0,-8 6 0,15-16 0,-3 6 0,16-15 0,-8 6 0,9-7 0,-3-3 0,7 0 0,-3-1 0,0 0 0,-2 3 0,-3-1 0,-9 5 0,7-5 0,-14 7 0,2 2 0,-5-4 0,6 7 0,-3-9 0,5-2 0,-7 6 0,8-8 0,6 1 0,4-4 0,8-4 0,0 3 0,2-6 0,1 5 0,-6-4 0,3 1 0,-7 1 0,3-2 0,-49 5 0,33-5 0,-58 2 0,55-3 0,-20 0 0,25 0 0,-6 0 0,17 0 0,-8 0 0,11 0 0,-5-3 0,5 0 0,-3-4 0,2 4 0,-3-3 0,-1 5 0,5-5 0,-3 6 0,2-6 0,-3 3 0,-1-4 0,-7-1 0,5 1 0,-5-2 0,12 6 0,1-3 0,6 3 0,2 0 0,1-2 0,1 2 0,-8-7 0,4 1 0,-4-1 0,2-1 0,-5-5 0,3 3 0,-5-5 0,6 3 0,-1-2 0,3 1 0,-1 1 0,1 0 0,1 3 0,0-1 0,4 6 0,2 1 0,-2 3 0,5-2 0,-3 2 0,1-2 0,1 0 0,-4-1 0,2-1 0,0 1 0,-1-5 0,1 5 0,0-4 0,-2 2 0,2-3 0,-3 0 0,1 1 0,2 1 0,-2-1 0,2 2 0,-2-3 0,2 3 0,1 0 0,2 3 0,-3-1 0,3-2 0,-3 2 0,1-4 0,1 2 0,-1-3 0,-1 3 0,3-7 0,-3 6 0,-1-18 0,3 8 0,-7-17 0,7 18 0,-4-9 0,1 3 0,3 5 0,-6-4 0,7 15 0,-3 0 0,3 3 0,0 0 0,0-1 0,0 1 0,0-1 0,0 1 0,0 0 0,0-1 0,-2 1 0,1 2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2:25.1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24575,'14'17'0,"1"-4"0,-4 0 0,-4-6 0,5 6 0,-8-3 0,9 3 0,-6-2 0,8 7 0,-3-1 0,3 3 0,-3-4 0,3 2 0,-5-7 0,2 8 0,1-5 0,-5-4 0,1 3 0,-2-3 0,0-3 0,-1 5 0,1-7 0,0 7 0,-1-4 0,1 4 0,3-4 0,-3 4 0,3-4 0,-4 1 0,1 1 0,0-3 0,-1 6 0,4-3 0,-3 1 0,3 1 0,-3-1 0,2 2 0,-1-2 0,4 1 0,-7-4 0,4 1 0,-3 1 0,2-3 0,-2 3 0,0-3 0,-2-1 0,3 4 0,-1-3 0,1 3 0,0-3 0,-4-1 0,3 1 0,-2 0 0,0-1 0,2 1 0,-3 0 0,4-4 0,0 6 0,-1-4 0,1 4 0,-3-2 0,2-3 0,-6 2 0,6-3 0,-2 1 0,3 2 0,-3-2 0,1 2 0,-1 1 0,3 0 0,-1-1 0,1 1 0,0 0 0,0-1 0,-1 1 0,1 0 0,-3-1 0,2 1 0,-3-3 0,1 2 0,2-3 0,-2 4 0,2-3 0,-2 2 0,2-3 0,-2 4 0,2-3 0,-2 2 0,2-3 0,-2 4 0,2-3 0,-2 2 0,-1-2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36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5851 1 24575,'-12'15'0,"-9"12"0,5-4 0,-20 14 0,12-11 0,-12 5 0,-2 12 0,-7-2 0,-4 12 0,12-21 0,-4 9 0,2-3 0,-17 19 0,-7 1 0,7-4 0,4-12 0,7 1 0,0-8 0,7 2 0,3-7 0,-1 6 0,5-5 0,-12 7 0,20-13 0,-34 22 0,27-11 0,-33 13 0,27-6 0,-13-8 0,10 4 0,-3-12 0,13-5 0,2-6 0,10-7 0,-3 4 0,-4 4 0,2-4 0,-13 15 0,4-13 0,-13 17 0,5-11 0,-18 12 0,7-10 0,-21 12 0,13-6 0,-6 1 0,8-3 0,-17 4 0,13-6 0,2-1 0,22-10 0,8-6 0,-3 4 0,1-2 0,-6 3 0,5-4 0,-7 4 0,-8-1 0,-2 7 0,0-7 0,-6 9 0,14-10 0,-7 4 0,9-5 0,0 4 0,-16-3 0,4 9 0,-14-7 0,16 3 0,-6-5 0,6-1 0,-8 6 0,0-3 0,0 3 0,-24-4 0,1-1 0,-12 2-679,-8-2 679,13 2 0,2 0 0,-3-1-195,35-5 195,-42 5 0,40-6 0,-26 2 0,32-3 0,2-1 0,8-3 672,-8 3-672,13-4 202,-27 6-202,34-5 0,-26 4 0,34-5 0,-10 0 0,12 0 0,-4 0 0,-1 0 0,1-3 0,-6-3 0,5-1 0,-5-3 0,6 4 0,-9-2 0,7 0 0,-2 1 0,4 0 0,8 4 0,0-2 0,1 2 0,3-3 0,-3 3 0,1-1 0,1 1 0,1 0 0,1-2 0,1 4 0,-2-1 0,3-1 0,-1 3 0,1-3 0,-3 1 0,0-1 0,-7-3 0,-2 0 0,1 0 0,1 0 0,7 0 0,-2 1 0,1 0 0,-6-2 0,3 2 0,-7-5 0,7 4 0,-8-4 0,4 4 0,0-3 0,-11 1 0,13 0 0,-13 0 0,15 2 0,-3 0 0,4 1 0,3-1 0,0 3 0,2 1 0,1 2 0,2-2 0,-2 1 0,2-4 0,-2 2 0,-3 0 0,0-4 0,-3 4 0,0-8 0,1 5 0,-1-1 0,0-1 0,3 2 0,-3-4 0,3 4 0,-3-4 0,-1-3 0,-3 0 0,-3-4 0,1 0 0,1 7 0,7-5 0,-1 9 0,4-4 0,-5 2 0,5-1 0,-4-1 0,1-3 0,-2 1 0,-9-11 0,7 11 0,-4-7 0,10 11 0,1 2 0,3 1 0,-1 2 0,1-4 0,-3-2 0,1 1 0,2 0 0,-2 3 0,2-3 0,-2 0 0,-1-3 0,-3-4 0,3 3 0,-6-3 0,6 0 0,-2 5 0,4-4 0,-1 5 0,5 1 0,-5 0 0,2 3 0,0 0 0,-2-1 0,5 1 0,-3-3 0,1 2 0,-1-4 0,-2 2 0,-1-8 0,0 5 0,-1-9 0,2 8 0,-2-7 0,-5-5 0,4 1 0,-9-13 0,9 18 0,-1-3 0,4 13 0,4 3 0,-3 0 0,3-1 0,-4 1 0,5 0 0,-3-1 0,3 1 0,-2-1 0,1 1 0,-3 0 0,3-3 0,-4 2 0,5-4 0,-6-3 0,3 1 0,-3-3 0,0 0 0,-6-9 0,5 6 0,-2-5 0,3 8 0,3 3 0,-5-15 0,2 15 0,-2-15 0,5 18 0,-2-6 0,2 4 0,0 0 0,-2 1 0,4 1 0,-3-1 0,3 4 0,-1-2 0,-1 3 0,3 0 0,-3-1 0,1 1 0,1-1 0,-1 3 0,2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48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1120 24575,'5'-10'0,"-2"-1"0,2 2 0,-5 2 0,5-1 0,-4 2 0,3 1 0,-3 0 0,1 2 0,1-5 0,2 0 0,2-7 0,4-2 0,0-3 0,3-1 0,-1 1 0,8-4 0,-6 2 0,12-6 0,-13 11 0,13-10 0,-13 10 0,13-10 0,-13 9 0,13-8 0,-6 5 0,-1 0 0,7-5 0,-6 5 0,7-8 0,5 5 0,-3-4 0,3 4 0,-8 2 0,3-5 0,4 2 0,-5 3 0,15-9 0,-19 15 0,16-9 0,-16 10 0,13-3 0,-5 5 0,7-5 0,0 3 0,8-5 0,2-1 0,0 0 0,6 4 0,-6-3 0,-7 10 0,3-5 0,10-1 0,23-6 0,-7 2 0,17-1 0,-37 5 0,29 3 0,-27-3 0,18 4 0,-14 1 0,-6 5 0,4-4 0,-23 9 0,-3-3 0,-7 4 0,-1 0 0,1 0 0,-1 0 0,1-3 0,7 2 0,-5-2 0,13 3 0,2 0 0,3 0 0,5 0 0,-8 0 0,0 0 0,-7 0 0,-7 0 0,-5 0 0,-7 2 0,3 1 0,-4 0 0,4 3 0,-3-3 0,3 3 0,0 3 0,-3-3 0,3 3 0,0 0 0,1-2 0,5 6 0,-1-2 0,9 1 0,-11 0 0,5-4 0,-12 2 0,-1-4 0,1 4 0,0-2 0,4 4 0,-3-1 0,18 12 0,-18-10 0,18 9 0,-21-11 0,11 3 0,-8-3 0,3 1 0,3 6 0,-5-5 0,6 6 0,-11-11 0,2 2 0,-4-4 0,5 2 0,-5 0 0,1-2 0,-1 4 0,1-4 0,-1 4 0,5-1 0,-3 1 0,3 1 0,-3-3 0,0 0 0,0-2 0,-2-1 0,1 0 0,-1 1 0,-1-1 0,0 0 0,1 1 0,-1-1 0,3 3 0,-2-2 0,2 4 0,-1-2 0,3 8 0,1-5 0,3 9 0,-3-8 0,-1 7 0,0-9 0,-3 4 0,3-8 0,-6 2 0,3-3 0,-2 3 0,-1-2 0,3 2 0,-4-3 0,2 1 0,1-1 0,-1 0 0,0 3 0,3-2 0,-2 2 0,4 0 0,-4 0 0,6 7 0,-3-3 0,4 7 0,-1-2 0,9 7 0,1 1 0,0 0 0,-2-1 0,3 7 0,1 3 0,8 4 0,-9-10 0,-7-9 0,-11-11 0,-2-3 0,-3-2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49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0 207 24575,'9'0'0,"-2"0"0,1 0 0,-2 0 0,2 2 0,0-1 0,0 4 0,7-5 0,1 6 0,13 3 0,-7-1 0,15 6 0,-7-6 0,-4 0 0,1-1 0,-11 3 0,5-3 0,0 6 0,-5-6 0,-1 2 0,-7-6 0,-2-9 0,1-22 0,-2-4 0,2-14 0,1 8 0,-4 7 0,4 3 0,-1 7 0,-1 5 0,1-3 0,-1 2 0,-2 1 0,1 1 0,-4 9 0,1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53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1710 24575,'8'-14'0,"0"3"0,0 1 0,-2 2 0,2-1 0,-3 1 0,0 3 0,3-3 0,2-4 0,1 0 0,9-11 0,8-5 0,9-10 0,1 1 0,5-6 0,-5 10 0,6-11 0,-4 5 0,13-15 0,-11 7 0,7-7 0,-6 14 0,-3-4 0,-9 15 0,11-13 0,-22 22 0,8-11 0,-11 14 0,-5 1 0,0 1 0,3 3 0,-3 1 0,3-2 0,-3-2 0,4 2 0,5-10 0,11-1 0,-1-6 0,12-3 0,-17 11 0,6-1 0,-12 13 0,-4-2 0,4 5 0,-4-5 0,0 3 0,-1-3 0,1 0 0,11-10 0,11-2 0,9-10 0,-1 7 0,-2-5 0,11 3 0,-2 0 0,3 2 0,-10 6 0,-8 2 0,1 0 0,-1 4 0,0-3 0,-12 9 0,17-10 0,-15 10 0,51-22 0,-33 14 0,41-16 0,-21 16 0,2-1 0,4 1 0,-16 5 0,0-4 0,-8 5 0,6 0 0,2 0 0,2 0 0,-3 4 0,-1-3 0,-5 9 0,6-9 0,1 4 0,8 0 0,-14 1 0,12 0 0,2 4 0,4-4 0,6 0 0,-26 3 0,-4-3 0,-6 5 0,-6 0 0,13 5 0,-23-4 0,14 7 0,-5-2 0,15 4 0,-6-5 0,6 9 0,0-7 0,-13 3 0,35 6 0,-32-9 0,26 6 0,-16-4 0,-6-3 0,-2 3 0,7 1 0,-13-2 0,14 7 0,-20-6 0,1 3 0,-15-4 0,3 1 0,1 0 0,-5 1 0,17 3 0,-17-4 0,34 22 0,-31-18 0,27 22 0,-28-22 0,14 14 0,-4 1 0,13 4 0,4 12 0,3-2 0,-13-12 0,-8-2 0,-10-13 0,-2 1 0,3 5 0,0-5 0,0 3 0,0-3 0,9 16 0,-7-13 0,4 11 0,-9-18 0,-3 7 0,4-7 0,-4 7 0,3-7 0,-2 8 0,2-8 0,-3 7 0,5-3 0,-8 0 0,9 4 0,-8 4 0,6-1 0,-3 5 0,-2-7 0,1-1 0,1 9 0,-1-11 0,1 9 0,-5-15 0,3 7 0,-2-2 0,0-1 0,2 3 0,-6-3 0,4 1 0,-2-2 0,-1-5 0,1 1 0,0 0 0,-1 0 0,1-1 0,1 6 0,-2-5 0,2 2 0,-3-3 0,0-4 0,0 2 0,3-3 0,-3 1 0,3-1 0,-3 0 0,0 1 0,2 2 0,-1-2 0,1 1 0,0-1 0,-1-1 0,1 3 0,1 0 0,-3 3 0,5-3 0,-4 3 0,1-5 0,0 1 0,-1-1 0,1-1 0,-2 0 0,0 1 0,0-1 0,0 1 0,0-1 0,0 0 0,0 1 0,0-1 0,0-2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54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0 181 24575,'12'3'0,"0"0"0,1 3 0,-1 2 0,3-2 0,0 6 0,1-5 0,5 6 0,-5-4 0,-1 1 0,-4-2 0,0-3 0,-1 3 0,-1-5 0,-2 4 0,-1-6 0,-1 4 0,1-5 0,-1 3 0,0-1 0,1-1 0,-1 4 0,0-5 0,1 3 0,-1-1 0,1 1 0,-1 0 0,0 2 0,1-5 0,-1 5 0,0-4 0,-2 3 0,2-5 0,1-2 0,6-7 0,0-1 0,13-16 0,9 2 0,7-18 0,24-1 0,-4 2 0,2 0 0,-6 7 0,-15 12 0,-15 5 0,-10 13 0,-14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58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1705 24575,'13'-14'0,"15"-9"0,-9 8 0,16-14 0,-13 14 0,10-8 0,-10 9 0,18-11 0,-22 10 0,23-16 0,-11 3 0,12-1 0,2-13 0,-13 23 0,0-6 0,-14 14 0,2 0 0,-7 3 0,3-4 0,0 6 0,-5-2 0,4 2 0,-6 0 0,1-2 0,1 3 0,3-4 0,3 0 0,4 1 0,9-7 0,-7 4 0,15-4 0,-7 0 0,8 0 0,8-6 0,-13 7 0,11-1 0,-14 3 0,16-5 0,-13 0 0,11 2 0,-22 1 0,2 6 0,-8-1 0,-1 3 0,-6 0 0,6 0 0,-9 1 0,4 2 0,2-2 0,0-1 0,3-1 0,-4 0 0,4 1 0,2-1 0,3 1 0,1-1 0,-1-3 0,9 1 0,1-2 0,0-1 0,-1 3 0,-1-2 0,-5 4 0,5-1 0,-7-2 0,7 1 0,3-2 0,7-3 0,-8 5 0,14-10 0,-11 5 0,13-3 0,-8-1 0,8 2 0,-6 1 0,-1-3 0,5 3 0,-12 2 0,14-7 0,-8 6 0,9-2 0,-7 2 0,-2 2 0,-2 2 0,-13 0 0,5 2 0,9-6 0,11-3 0,-6 2 0,18-2 0,-20 3 0,8 2 0,-2-3 0,-8 1 0,1 3 0,-1-2 0,0-1 0,8-3 0,-13 3 0,11-1 0,-14 7 0,16-7 0,2 3 0,0-8 0,6 8 0,-13-2 0,-3 5 0,6-1 0,-12-3 0,15 2 0,7-9 0,-12 8 0,44-14 0,-39 18 0,40-18 0,-45 19 0,12-9 0,-24 10 0,-1-1 0,15-5 0,-10 6 0,20-13 0,-8 17 0,2-12 0,8 8 0,-8-4 0,-2-1 0,-15 6 0,-3 1 0,-7 1 0,7 2 0,-5-2 0,13 3 0,-13-3 0,13 2 0,-6-2 0,16 3 0,2 0 0,8 0 0,8-5 0,10 3 0,2-9 0,5 10 0,1-4 0,-14 5 0,-4 0 0,-18 0 0,-16 0 0,-2 0 0,-7 0 0,0 0 0,-5 2 0,3 2 0,-7-1 0,3 2 0,-4-4 0,4 4 0,1-1 0,5 3 0,-5-1 0,-1 0 0,0 0 0,1 3 0,5-1 0,0 5 0,-1-2 0,1 2 0,-1 1 0,1-3 0,10 11 0,-8-13 0,9 13 0,-16-15 0,4 7 0,-8-8 0,3 7 0,0-6 0,-3 3 0,3-3 0,-4 3 0,4-1 0,1 1 0,0 1 0,4 0 0,-4-2 0,5 4 0,-5-4 0,-1 1 0,-4 0 0,-3-4 0,2 2 0,3 1 0,-1 0 0,3 3 0,-4-1 0,-1-1 0,1-1 0,0 1 0,0-2 0,-1 3 0,1 0 0,0-1 0,1 6 0,-1-5 0,9 12 0,3 5 0,-2-5 0,2 7 0,-11-14 0,0 0 0,-2 0 0,1-1 0,-1 1 0,3 0 0,0 4 0,8 6 0,-6-7 0,4 7 0,-8-11 0,-5-3 0,6 3 0,-6-4 0,-1-3 0,0 3 0,-2-5 0,0 1 0,2 1 0,-2-2 0,4 7 0,-1-4 0,2 1 0,-3 0 0,1-4 0,3 9 0,-3-6 0,3 4 0,-3-3 0,-1-1 0,3 1 0,-2-1 0,-1 1 0,0-7 0,-2 7 0,0-6 0,4 6 0,-6-4 0,9 4 0,-9-2 0,9 3 0,-9 0 0,6 0 0,-4-3 0,0 0 0,2-3 0,-5 0 0,5 1 0,-4 2 0,3-5 0,-3 7 0,4-4 0,-2 4 0,2 1 0,1 0 0,0 4 0,-1-6 0,-1 6 0,1-7 0,-2 1 0,2 1 0,0-2 0,-2 3 0,2-3 0,-4 2 0,3-4 0,-1 2 0,0-2 0,0-1 0,-3 0 0,2 1 0,-1-1 0,1 0 0,-2 1 0,0-1 0,3 1 0,-3 1 0,5-1 0,-4 5 0,3-6 0,-1 6 0,0-5 0,0 1 0,-3-1 0,2-1 0,-1 3 0,1-2 0,-2 2 0,2-5 0,-1 1 0,1 2 0,1 0 0,-3 4 0,3-4 0,-1 4 0,1-2 0,0 3 0,2 0 0,-4-3 0,1-2 0,-2-4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00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24575,'10'5'0,"1"-2"0,4 6 0,-3-4 0,7 2 0,-2 2 0,-4-2 0,2 2 0,-9-3 0,4-1 0,-4 0 0,4 1 0,-4-1 0,2 0 0,-3-2 0,1 2 0,2-2 0,-3 3 0,3-3 0,-5 1 0,2-3 0,-2 4 0,5-5 0,-2 5 0,2-4 0,-3 3 0,0-3 0,1 4 0,-1-5 0,3 5 0,0-2 0,0 0 0,0 2 0,-2-4 0,-1 3 0,0-3 0,1 4 0,-1-2 0,1 2 0,-1-2 0,0-3 0,7-17 0,1-7 0,19-25 0,-5 13 0,21-30 0,-9 25 0,4-19 0,0 16 0,-17 10 0,1 7 0,-18 16 0,-3 4 0,-4 6 0,-2-1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21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978 1 24575,'-3'8'0,"0"0"0,1-3 0,1 3 0,-3-2 0,3 2 0,-4-3 0,5 1 0,-5-1 0,4 0 0,-4 1 0,5-1 0,-3 0 0,1 3 0,-1-2 0,0 2 0,-2-3 0,5 1 0,-5 1 0,2-1 0,0 5 0,-2-5 0,5 1 0,-5-1 0,4 1 0,-4-1 0,5 2 0,-5-2 0,4-1 0,-3 3 0,1-2 0,0 4 0,-2-4 0,2 4 0,-2-4 0,-10 21 0,7-15 0,-7 16 0,9-17 0,1-1 0,0-1 0,-1 1 0,3-4 0,-1 2 0,-2-1 0,3-1 0,-5 2 0,5 0 0,-2-2 0,-4 8 0,0-4 0,0 5 0,-1-4 0,4-1 0,-5 1 0,5 0 0,-1 0 0,-1-3 0,0 2 0,-1-1 0,1 1 0,3-1 0,0-2 0,-1 1 0,-1-2 0,1 2 0,-2-3 0,2 3 0,1-2 0,0 2 0,-3-3 0,2 1 0,-2-1 0,3 0 0,-1 1 0,1-1 0,0 0 0,-3 1 0,0-1 0,-1 1 0,-5 3 0,4-5 0,-9 5 0,7-6 0,-3 3 0,6-1 0,-1-2 0,4 0 0,-1-3 0,-1 2 0,-1-1 0,-1 1 0,-1-2 0,0 0 0,3 0 0,0 0 0,3 0 0,-1 0 0,1 0 0,-1 0 0,-1 0 0,-6-2 0,-4-2 0,-12-8 0,7 4 0,-7-4 0,13 6 0,1 2 0,7-1 0,0 2 0,3 0 0,-3-2 0,2 2 0,-4-4 0,1 1 0,-1-4 0,-1 4 0,3-5 0,-3 3 0,3 0 0,0-2 0,0 4 0,3-5 0,-3 5 0,2-4 0,-2 2 0,3 0 0,-1 0 0,3 2 0,-1-1 0,3 1 0,-4-2 0,5 3 0,-5-3 0,2 2 0,0-2 0,-2 3 0,2-3 0,0 0 0,-2-3 0,2 0 0,0 3 0,-1-2 0,1 4 0,0-2 0,0 2 0,1 3 0,1-1 0,-1 1 0,-1 0 0,3-2 0,-3 2 0,3-2 0,0 2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29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65 24575,'-14'24'0,"-3"6"0,5-7 0,-1 5 0,0-7 0,6-5 0,-2-3 0,6-3 0,-1-4 0,1 2 0,-3-3 0,3 1 0,-1-1 0,1 0 0,0 1 0,-2-1 0,2-2 0,0 2 0,0-2 0,1 0 0,1 2 0,-1-2 0,0 0 0,1 1 0,3-1 0,9 6 0,1-2 0,11 12 0,-11-11 0,5 10 0,-7-12 0,-4 0 0,2-2 0,-5-1 0,1 0 0,-1 2 0,3-4 0,-3 3 0,2-1 0,-2 0 0,0 2 0,1-2 0,-1 3 0,3-3 0,-3 1 0,1-3 0,-3 4 0,4-5 0,-5 5 0,5-4 0,-2 3 0,3-1 0,-3 3 0,4-3 0,-4 2 0,3-2 0,-2 0 0,-3 1 0,4-3 0,-2-3 0,5-4 0,-2-3 0,4 1 0,-2 1 0,3-2 0,0 1 0,1-7 0,-4 11 0,4-10 0,-6 10 0,2-1 0,-5 0 0,1 5 0,-1-5 0,3 2 0,-1-3 0,0 3 0,1-1 0,2-2 0,-2 0 0,4-1 0,-4 1 0,1 1 0,-1 2 0,-3-2 0,-3 2 0,-1-2 0,-4 2 0,2-5 0,-2 3 0,2-4 0,-2 1 0,0 1 0,-5-6 0,-1 1 0,1-3 0,3 4 0,1 0 0,1 3 0,0-2 0,-1 4 0,1-2 0,-1 3 0,3-1 0,-1-1 0,3 1 0,-4-2 0,2 3 0,-2-3 0,2 2 0,-2 0 0,5 2 0,-5 1 0,4-3 0,-4 1 0,5 0 0,-5 2 0,4-2 0,-3 4 0,3-4 0,-4 5 0,5-5 0,-5 2 0,2-2 0,0-1 0,1 6 0,-1 7 0,-1 2 0,-2 11 0,0-8 0,0 3 0,1-4 0,-1-3 0,3 0 0,1-3 0,0-2 0,1 2 0,-1-2 0,2 2 0,-3 1 0,3-1 0,-3 0 0,1 3 0,-1 1 0,-3 6 0,0-4 0,3 2 0,0-3 0,3-1 0,0 1 0,0-1 0,0-9 0,5-8 0,1-4 0,2-3 0,3 4 0,-3 0 0,-2 3 0,1 2 0,-3 13 0,-1 0 0,2 8 0,-4-4 0,1 0 0,-2 0 0,0-1 0,0 1 0,0 0 0,0 0 0,0-3 0,0 2 0,0 3 0,0-1 0,0 3 0,0-7 0,3 0 0,-3-3 0,3 1 0,-3-1 0,0 0 0,0 1 0,7-13 0,-3 2 0,6-8 0,-5 5 0,1 3 0,-1-3 0,1 5 0,-1-4 0,0 4 0,-2-3 0,2 1 0,-2-1 0,0 1 0,2 0 0,-2-1 0,2 1 0,1 0 0,-1-1 0,-2 1 0,2-1 0,-2 1 0,2 0 0,3-3 0,-2 2 0,2-2 0,-3 3 0,-2-1 0,2 3 0,-5-1 0,5 1 0,-2 0 0,0-2 0,2 2 0,-2-2 0,0-1 0,2 3 0,-2-2 0,2 2 0,-2-2 0,2 2 0,-2-2 0,2 2 0,1 0 0,-3-1 0,1 1 0,-1 0 0,0-2 0,2 4 0,-7-4 0,-16-15 0,2 6 0,-19-20 0,18 23 0,-6-9 0,6 13 0,4-2 0,-2 5 0,7 0 0,-1 3 0,2-4 0,1 2 0,3-2 0,-2-1 0,2 3 0,0-1 0,-1 1 0,1 0 0,0-2 0,-2 2 0,2-2 0,-2 2 0,-13 20 0,7-7 0,-11 20 0,10-18 0,-1 7 0,1-2 0,-1-1 0,3 3 0,2-9 0,2 2 0,3-7 0,-2 1 0,5-1 0,-5 0 0,4 1 0,-4-3 0,5 1 0,-3-1 0,3 3 0,-2-1 0,1 3 0,-3 0 0,3 3 0,-4-3 0,2 3 0,0-5 0,1 4 0,2-4 0,-2 1 0,1 1 0,-1-2 0,2 2 0,0-3 0,0 1 0,0-1 0,2 3 0,18 10 0,13 6 0,-2-1 0,4-1 0,-23-10 0,7-2 0,-7-2 0,1-2 0,-6-3 0,-4 2 0,2-5 0,-2 3 0,0-1 0,4-1 0,-3 3 0,4-1 0,-3 0 0,0 2 0,1-9 0,2 0 0,-2-6 0,4-1 0,-1-4 0,2 3 0,3-8 0,-3 9 0,-1-2 0,-3 5 0,-1 3 0,-1 2 0,-2-2 0,2 4 0,-5-3 0,5 3 0,-4-4 0,4 5 0,-5-5 0,5 4 0,-4-4 0,3 5 0,-1-5 0,0 2 0,2-2 0,-2-1 0,2 1 0,1 0 0,-1-1 0,-2 1 0,2-1 0,-4 1 0,3 0 0,-1-1 0,3 1 0,-3 0 0,1 2 0,-3-2 0,4 4 0,-5-4 0,5 2 0,-2 0 0,0-1 0,2 1 0,-2-3 0,2 1 0,-2 0 0,2 2 0,-2-2 0,0 2 0,2-3 0,-2 3 0,0 1 0,-1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32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2288 0 24575,'0'24'0,"-4"7"0,3-13 0,-6 5 0,7-13 0,-5 1 0,4 0 0,-3 0 0,3-1 0,-4 1 0,5 0 0,-5 0 0,1 4 0,1-3 0,-3 7 0,3-7 0,-3 3 0,0-4 0,4 0 0,-4 4 0,3-3 0,-4 7 0,1-3 0,-4 5 0,-9 15 0,3-11 0,-7 11 0,13-16 0,0-3 0,1 2 0,2-7 0,-5 7 0,3-7 0,-1 3 0,0-4 0,0 4 0,-9 5 0,4 1 0,-4-1 0,7-5 0,1-4 0,-8 8 0,7-6 0,-7 5 0,-7 3 0,3 0 0,-20 17 0,6-5 0,-8 6 0,15-16 0,-3 6 0,16-15 0,-8 6 0,9-7 0,-3-3 0,7 0 0,-3-1 0,0 0 0,-2 3 0,-3-1 0,-9 5 0,7-5 0,-14 7 0,2 2 0,-5-4 0,6 7 0,-3-9 0,5-2 0,-7 6 0,8-8 0,6 1 0,4-4 0,8-4 0,0 3 0,2-6 0,1 5 0,-6-4 0,3 1 0,-7 1 0,3-2 0,-49 5 0,33-5 0,-58 2 0,55-3 0,-20 0 0,25 0 0,-6 0 0,17 0 0,-8 0 0,11 0 0,-5-3 0,5 0 0,-3-4 0,2 4 0,-3-3 0,-1 5 0,5-5 0,-3 6 0,2-6 0,-3 3 0,-1-4 0,-7-1 0,5 1 0,-5-2 0,12 6 0,1-3 0,6 3 0,2 0 0,1-2 0,1 2 0,-8-7 0,4 1 0,-4-1 0,2-1 0,-5-5 0,3 3 0,-5-5 0,6 3 0,-1-2 0,3 1 0,-1 1 0,1 0 0,1 3 0,0-1 0,4 6 0,2 1 0,-2 3 0,5-2 0,-3 2 0,1-2 0,1 0 0,-4-1 0,2-1 0,0 1 0,-1-5 0,1 5 0,0-4 0,-2 2 0,2-3 0,-3 0 0,1 1 0,2 1 0,-2-1 0,2 2 0,-2-3 0,2 3 0,1 0 0,2 3 0,-3-1 0,3-2 0,-3 2 0,1-4 0,1 2 0,-1-3 0,-1 3 0,3-7 0,-3 6 0,-1-18 0,3 8 0,-7-17 0,7 18 0,-4-9 0,1 3 0,3 5 0,-6-4 0,7 15 0,-3 0 0,3 3 0,0 0 0,0-1 0,0 1 0,0-1 0,0 1 0,0 0 0,0-1 0,-2 1 0,1 2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2:27.0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1032 1 24575,'-10'14'0,"0"-2"0,4-5 0,-1 0 0,0-1 0,0 1 0,1 0 0,-1-1 0,0-2 0,1 2 0,-1 1 0,0 0 0,-2 3 0,1-4 0,-4 1 0,4 0 0,-1 2 0,-1-1 0,3 1 0,-3-2 0,3 0 0,-2-1 0,1 1 0,-1 0 0,2-1 0,0 1 0,-2 6 0,1-5 0,-1 4 0,2-5 0,0 0 0,1 2 0,2-1 0,-2 2 0,2-4 0,-2 1 0,-1 0 0,0-1 0,1 4 0,-4 0 0,0 4 0,-4-1 0,4-3 0,0 3 0,1-3 0,1 1 0,-4 1 0,4-4 0,-5 4 0,6-1 0,-6-1 0,6 3 0,-6-3 0,3 3 0,0 1 0,-5 5 0,8-8 0,-5 4 0,6-5 0,-1 0 0,-3 4 0,3-4 0,-3 3 0,4-6 0,-1 6 0,-3-3 0,3 0 0,-3 0 0,4 0 0,-1-3 0,0 3 0,1-1 0,-1-1 0,0 4 0,1-4 0,-4 1 0,5-2 0,-6 3 0,6-3 0,-4 6 0,2-6 0,-3 3 0,3-3 0,0-1 0,1 4 0,2-3 0,-5 3 0,1-3 0,-1 2 0,2-1 0,0 4 0,-2-4 0,-2 4 0,1-1 0,-3-1 0,6 3 0,-3-6 0,1 3 0,1-1 0,-1-1 0,2 1 0,-3 1 0,0 0 0,0 1 0,-3 1 0,6-4 0,-6 1 0,6 1 0,-3-3 0,3 0 0,-2 2 0,1-4 0,-1 4 0,-1-2 0,3-1 0,-3-2 0,3 2 0,3-2 0,-1 0 0,1 1 0,-3-4 0,1 5 0,-1-5 0,0 5 0,0-2 0,4-1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36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5851 1 24575,'-12'15'0,"-9"12"0,5-4 0,-20 14 0,12-11 0,-12 5 0,-2 12 0,-7-2 0,-4 12 0,12-21 0,-4 9 0,2-3 0,-17 19 0,-7 1 0,7-4 0,4-12 0,7 1 0,0-8 0,7 2 0,3-7 0,-1 6 0,5-5 0,-12 7 0,20-13 0,-34 22 0,27-11 0,-33 13 0,27-6 0,-13-8 0,10 4 0,-3-12 0,13-5 0,2-6 0,10-7 0,-3 4 0,-4 4 0,2-4 0,-13 15 0,4-13 0,-13 17 0,5-11 0,-18 12 0,7-10 0,-21 12 0,13-6 0,-6 1 0,8-3 0,-17 4 0,13-6 0,2-1 0,22-10 0,8-6 0,-3 4 0,1-2 0,-6 3 0,5-4 0,-7 4 0,-8-1 0,-2 7 0,0-7 0,-6 9 0,14-10 0,-7 4 0,9-5 0,0 4 0,-16-3 0,4 9 0,-14-7 0,16 3 0,-6-5 0,6-1 0,-8 6 0,0-3 0,0 3 0,-24-4 0,1-1 0,-12 2-679,-8-2 679,13 2 0,2 0 0,-3-1-195,35-5 195,-42 5 0,40-6 0,-26 2 0,32-3 0,2-1 0,8-3 672,-8 3-672,13-4 202,-27 6-202,34-5 0,-26 4 0,34-5 0,-10 0 0,12 0 0,-4 0 0,-1 0 0,1-3 0,-6-3 0,5-1 0,-5-3 0,6 4 0,-9-2 0,7 0 0,-2 1 0,4 0 0,8 4 0,0-2 0,1 2 0,3-3 0,-3 3 0,1-1 0,1 1 0,1 0 0,1-2 0,1 4 0,-2-1 0,3-1 0,-1 3 0,1-3 0,-3 1 0,0-1 0,-7-3 0,-2 0 0,1 0 0,1 0 0,7 0 0,-2 1 0,1 0 0,-6-2 0,3 2 0,-7-5 0,7 4 0,-8-4 0,4 4 0,0-3 0,-11 1 0,13 0 0,-13 0 0,15 2 0,-3 0 0,4 1 0,3-1 0,0 3 0,2 1 0,1 2 0,2-2 0,-2 1 0,2-4 0,-2 2 0,-3 0 0,0-4 0,-3 4 0,0-8 0,1 5 0,-1-1 0,0-1 0,3 2 0,-3-4 0,3 4 0,-3-4 0,-1-3 0,-3 0 0,-3-4 0,1 0 0,1 7 0,7-5 0,-1 9 0,4-4 0,-5 2 0,5-1 0,-4-1 0,1-3 0,-2 1 0,-9-11 0,7 11 0,-4-7 0,10 11 0,1 2 0,3 1 0,-1 2 0,1-4 0,-3-2 0,1 1 0,2 0 0,-2 3 0,2-3 0,-2 0 0,-1-3 0,-3-4 0,3 3 0,-6-3 0,6 0 0,-2 5 0,4-4 0,-1 5 0,5 1 0,-5 0 0,2 3 0,0 0 0,-2-1 0,5 1 0,-3-3 0,1 2 0,-1-4 0,-2 2 0,-1-8 0,0 5 0,-1-9 0,2 8 0,-2-7 0,-5-5 0,4 1 0,-9-13 0,9 18 0,-1-3 0,4 13 0,4 3 0,-3 0 0,3-1 0,-4 1 0,5 0 0,-3-1 0,3 1 0,-2-1 0,1 1 0,-3 0 0,3-3 0,-4 2 0,5-4 0,-6-3 0,3 1 0,-3-3 0,0 0 0,-6-9 0,5 6 0,-2-5 0,3 8 0,3 3 0,-5-15 0,2 15 0,-2-15 0,5 18 0,-2-6 0,2 4 0,0 0 0,-2 1 0,4 1 0,-3-1 0,3 4 0,-1-2 0,-1 3 0,3 0 0,-3-1 0,1 1 0,1-1 0,-1 3 0,2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48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1120 24575,'5'-10'0,"-2"-1"0,2 2 0,-5 2 0,5-1 0,-4 2 0,3 1 0,-3 0 0,1 2 0,1-5 0,2 0 0,2-7 0,4-2 0,0-3 0,3-1 0,-1 1 0,8-4 0,-6 2 0,12-6 0,-13 11 0,13-10 0,-13 10 0,13-10 0,-13 9 0,13-8 0,-6 5 0,-1 0 0,7-5 0,-6 5 0,7-8 0,5 5 0,-3-4 0,3 4 0,-8 2 0,3-5 0,4 2 0,-5 3 0,15-9 0,-19 15 0,16-9 0,-16 10 0,13-3 0,-5 5 0,7-5 0,0 3 0,8-5 0,2-1 0,0 0 0,6 4 0,-6-3 0,-7 10 0,3-5 0,10-1 0,23-6 0,-7 2 0,17-1 0,-37 5 0,29 3 0,-27-3 0,18 4 0,-14 1 0,-6 5 0,4-4 0,-23 9 0,-3-3 0,-7 4 0,-1 0 0,1 0 0,-1 0 0,1-3 0,7 2 0,-5-2 0,13 3 0,2 0 0,3 0 0,5 0 0,-8 0 0,0 0 0,-7 0 0,-7 0 0,-5 0 0,-7 2 0,3 1 0,-4 0 0,4 3 0,-3-3 0,3 3 0,0 3 0,-3-3 0,3 3 0,0 0 0,1-2 0,5 6 0,-1-2 0,9 1 0,-11 0 0,5-4 0,-12 2 0,-1-4 0,1 4 0,0-2 0,4 4 0,-3-1 0,18 12 0,-18-10 0,18 9 0,-21-11 0,11 3 0,-8-3 0,3 1 0,3 6 0,-5-5 0,6 6 0,-11-11 0,2 2 0,-4-4 0,5 2 0,-5 0 0,1-2 0,-1 4 0,1-4 0,-1 4 0,5-1 0,-3 1 0,3 1 0,-3-3 0,0 0 0,0-2 0,-2-1 0,1 0 0,-1 1 0,-1-1 0,0 0 0,1 1 0,-1-1 0,3 3 0,-2-2 0,2 4 0,-1-2 0,3 8 0,1-5 0,3 9 0,-3-8 0,-1 7 0,0-9 0,-3 4 0,3-8 0,-6 2 0,3-3 0,-2 3 0,-1-2 0,3 2 0,-4-3 0,2 1 0,1-1 0,-1 0 0,0 3 0,3-2 0,-2 2 0,4 0 0,-4 0 0,6 7 0,-3-3 0,4 7 0,-1-2 0,9 7 0,1 1 0,0 0 0,-2-1 0,3 7 0,1 3 0,8 4 0,-9-10 0,-7-9 0,-11-11 0,-2-3 0,-3-2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49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0 207 24575,'9'0'0,"-2"0"0,1 0 0,-2 0 0,2 2 0,0-1 0,0 4 0,7-5 0,1 6 0,13 3 0,-7-1 0,15 6 0,-7-6 0,-4 0 0,1-1 0,-11 3 0,5-3 0,0 6 0,-5-6 0,-1 2 0,-7-6 0,-2-9 0,1-22 0,-2-4 0,2-14 0,1 8 0,-4 7 0,4 3 0,-1 7 0,-1 5 0,1-3 0,-1 2 0,-2 1 0,1 1 0,-4 9 0,1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53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1710 24575,'8'-14'0,"0"3"0,0 1 0,-2 2 0,2-1 0,-3 1 0,0 3 0,3-3 0,2-4 0,1 0 0,9-11 0,8-5 0,9-10 0,1 1 0,5-6 0,-5 10 0,6-11 0,-4 5 0,13-15 0,-11 7 0,7-7 0,-6 14 0,-3-4 0,-9 15 0,11-13 0,-22 22 0,8-11 0,-11 14 0,-5 1 0,0 1 0,3 3 0,-3 1 0,3-2 0,-3-2 0,4 2 0,5-10 0,11-1 0,-1-6 0,12-3 0,-17 11 0,6-1 0,-12 13 0,-4-2 0,4 5 0,-4-5 0,0 3 0,-1-3 0,1 0 0,11-10 0,11-2 0,9-10 0,-1 7 0,-2-5 0,11 3 0,-2 0 0,3 2 0,-10 6 0,-8 2 0,1 0 0,-1 4 0,0-3 0,-12 9 0,17-10 0,-15 10 0,51-22 0,-33 14 0,41-16 0,-21 16 0,2-1 0,4 1 0,-16 5 0,0-4 0,-8 5 0,6 0 0,2 0 0,2 0 0,-3 4 0,-1-3 0,-5 9 0,6-9 0,1 4 0,8 0 0,-14 1 0,12 0 0,2 4 0,4-4 0,6 0 0,-26 3 0,-4-3 0,-6 5 0,-6 0 0,13 5 0,-23-4 0,14 7 0,-5-2 0,15 4 0,-6-5 0,6 9 0,0-7 0,-13 3 0,35 6 0,-32-9 0,26 6 0,-16-4 0,-6-3 0,-2 3 0,7 1 0,-13-2 0,14 7 0,-20-6 0,1 3 0,-15-4 0,3 1 0,1 0 0,-5 1 0,17 3 0,-17-4 0,34 22 0,-31-18 0,27 22 0,-28-22 0,14 14 0,-4 1 0,13 4 0,4 12 0,3-2 0,-13-12 0,-8-2 0,-10-13 0,-2 1 0,3 5 0,0-5 0,0 3 0,0-3 0,9 16 0,-7-13 0,4 11 0,-9-18 0,-3 7 0,4-7 0,-4 7 0,3-7 0,-2 8 0,2-8 0,-3 7 0,5-3 0,-8 0 0,9 4 0,-8 4 0,6-1 0,-3 5 0,-2-7 0,1-1 0,1 9 0,-1-11 0,1 9 0,-5-15 0,3 7 0,-2-2 0,0-1 0,2 3 0,-6-3 0,4 1 0,-2-2 0,-1-5 0,1 1 0,0 0 0,-1 0 0,1-1 0,1 6 0,-2-5 0,2 2 0,-3-3 0,0-4 0,0 2 0,3-3 0,-3 1 0,3-1 0,-3 0 0,0 1 0,2 2 0,-1-2 0,1 1 0,0-1 0,-1-1 0,1 3 0,1 0 0,-3 3 0,5-3 0,-4 3 0,1-5 0,0 1 0,-1-1 0,1-1 0,-2 0 0,0 1 0,0-1 0,0 1 0,0-1 0,0 0 0,0 1 0,0-1 0,0-2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54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0 181 24575,'12'3'0,"0"0"0,1 3 0,-1 2 0,3-2 0,0 6 0,1-5 0,5 6 0,-5-4 0,-1 1 0,-4-2 0,0-3 0,-1 3 0,-1-5 0,-2 4 0,-1-6 0,-1 4 0,1-5 0,-1 3 0,0-1 0,1-1 0,-1 4 0,0-5 0,1 3 0,-1-1 0,1 1 0,-1 0 0,0 2 0,1-5 0,-1 5 0,0-4 0,-2 3 0,2-5 0,1-2 0,6-7 0,0-1 0,13-16 0,9 2 0,7-18 0,24-1 0,-4 2 0,2 0 0,-6 7 0,-15 12 0,-15 5 0,-10 13 0,-14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8:58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1705 24575,'13'-14'0,"15"-9"0,-9 8 0,16-14 0,-13 14 0,10-8 0,-10 9 0,18-11 0,-22 10 0,23-16 0,-11 3 0,12-1 0,2-13 0,-13 23 0,0-6 0,-14 14 0,2 0 0,-7 3 0,3-4 0,0 6 0,-5-2 0,4 2 0,-6 0 0,1-2 0,1 3 0,3-4 0,3 0 0,4 1 0,9-7 0,-7 4 0,15-4 0,-7 0 0,8 0 0,8-6 0,-13 7 0,11-1 0,-14 3 0,16-5 0,-13 0 0,11 2 0,-22 1 0,2 6 0,-8-1 0,-1 3 0,-6 0 0,6 0 0,-9 1 0,4 2 0,2-2 0,0-1 0,3-1 0,-4 0 0,4 1 0,2-1 0,3 1 0,1-1 0,-1-3 0,9 1 0,1-2 0,0-1 0,-1 3 0,-1-2 0,-5 4 0,5-1 0,-7-2 0,7 1 0,3-2 0,7-3 0,-8 5 0,14-10 0,-11 5 0,13-3 0,-8-1 0,8 2 0,-6 1 0,-1-3 0,5 3 0,-12 2 0,14-7 0,-8 6 0,9-2 0,-7 2 0,-2 2 0,-2 2 0,-13 0 0,5 2 0,9-6 0,11-3 0,-6 2 0,18-2 0,-20 3 0,8 2 0,-2-3 0,-8 1 0,1 3 0,-1-2 0,0-1 0,8-3 0,-13 3 0,11-1 0,-14 7 0,16-7 0,2 3 0,0-8 0,6 8 0,-13-2 0,-3 5 0,6-1 0,-12-3 0,15 2 0,7-9 0,-12 8 0,44-14 0,-39 18 0,40-18 0,-45 19 0,12-9 0,-24 10 0,-1-1 0,15-5 0,-10 6 0,20-13 0,-8 17 0,2-12 0,8 8 0,-8-4 0,-2-1 0,-15 6 0,-3 1 0,-7 1 0,7 2 0,-5-2 0,13 3 0,-13-3 0,13 2 0,-6-2 0,16 3 0,2 0 0,8 0 0,8-5 0,10 3 0,2-9 0,5 10 0,1-4 0,-14 5 0,-4 0 0,-18 0 0,-16 0 0,-2 0 0,-7 0 0,0 0 0,-5 2 0,3 2 0,-7-1 0,3 2 0,-4-4 0,4 4 0,1-1 0,5 3 0,-5-1 0,-1 0 0,0 0 0,1 3 0,5-1 0,0 5 0,-1-2 0,1 2 0,-1 1 0,1-3 0,10 11 0,-8-13 0,9 13 0,-16-15 0,4 7 0,-8-8 0,3 7 0,0-6 0,-3 3 0,3-3 0,-4 3 0,4-1 0,1 1 0,0 1 0,4 0 0,-4-2 0,5 4 0,-5-4 0,-1 1 0,-4 0 0,-3-4 0,2 2 0,3 1 0,-1 0 0,3 3 0,-4-1 0,-1-1 0,1-1 0,0 1 0,0-2 0,-1 3 0,1 0 0,0-1 0,1 6 0,-1-5 0,9 12 0,3 5 0,-2-5 0,2 7 0,-11-14 0,0 0 0,-2 0 0,1-1 0,-1 1 0,3 0 0,0 4 0,8 6 0,-6-7 0,4 7 0,-8-11 0,-5-3 0,6 3 0,-6-4 0,-1-3 0,0 3 0,-2-5 0,0 1 0,2 1 0,-2-2 0,4 7 0,-1-4 0,2 1 0,-3 0 0,1-4 0,3 9 0,-3-6 0,3 4 0,-3-3 0,-1-1 0,3 1 0,-2-1 0,-1 1 0,0-7 0,-2 7 0,0-6 0,4 6 0,-6-4 0,9 4 0,-9-2 0,9 3 0,-9 0 0,6 0 0,-4-3 0,0 0 0,2-3 0,-5 0 0,5 1 0,-4 2 0,3-5 0,-3 7 0,4-4 0,-2 4 0,2 1 0,1 0 0,0 4 0,-1-6 0,-1 6 0,1-7 0,-2 1 0,2 1 0,0-2 0,-2 3 0,2-3 0,-4 2 0,3-4 0,-1 2 0,0-2 0,0-1 0,-3 0 0,2 1 0,-1-1 0,1 0 0,-2 1 0,0-1 0,3 1 0,-3 1 0,5-1 0,-4 5 0,3-6 0,-1 6 0,0-5 0,0 1 0,-3-1 0,2-1 0,-1 3 0,1-2 0,-2 2 0,2-5 0,-1 1 0,1 2 0,1 0 0,-3 4 0,3-4 0,-1 4 0,1-2 0,0 3 0,2 0 0,-4-3 0,1-2 0,-2-4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00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24575,'10'5'0,"1"-2"0,4 6 0,-3-4 0,7 2 0,-2 2 0,-4-2 0,2 2 0,-9-3 0,4-1 0,-4 0 0,4 1 0,-4-1 0,2 0 0,-3-2 0,1 2 0,2-2 0,-3 3 0,3-3 0,-5 1 0,2-3 0,-2 4 0,5-5 0,-2 5 0,2-4 0,-3 3 0,0-3 0,1 4 0,-1-5 0,3 5 0,0-2 0,0 0 0,0 2 0,-2-4 0,-1 3 0,0-3 0,1 4 0,-1-2 0,1 2 0,-1-2 0,0-3 0,7-17 0,1-7 0,19-25 0,-5 13 0,21-30 0,-9 25 0,4-19 0,0 16 0,-17 10 0,1 7 0,-18 16 0,-3 4 0,-4 6 0,-2-1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21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978 1 24575,'-3'8'0,"0"0"0,1-3 0,1 3 0,-3-2 0,3 2 0,-4-3 0,5 1 0,-5-1 0,4 0 0,-4 1 0,5-1 0,-3 0 0,1 3 0,-1-2 0,0 2 0,-2-3 0,5 1 0,-5 1 0,2-1 0,0 5 0,-2-5 0,5 1 0,-5-1 0,4 1 0,-4-1 0,5 2 0,-5-2 0,4-1 0,-3 3 0,1-2 0,0 4 0,-2-4 0,2 4 0,-2-4 0,-10 21 0,7-15 0,-7 16 0,9-17 0,1-1 0,0-1 0,-1 1 0,3-4 0,-1 2 0,-2-1 0,3-1 0,-5 2 0,5 0 0,-2-2 0,-4 8 0,0-4 0,0 5 0,-1-4 0,4-1 0,-5 1 0,5 0 0,-1 0 0,-1-3 0,0 2 0,-1-1 0,1 1 0,3-1 0,0-2 0,-1 1 0,-1-2 0,1 2 0,-2-3 0,2 3 0,1-2 0,0 2 0,-3-3 0,2 1 0,-2-1 0,3 0 0,-1 1 0,1-1 0,0 0 0,-3 1 0,0-1 0,-1 1 0,-5 3 0,4-5 0,-9 5 0,7-6 0,-3 3 0,6-1 0,-1-2 0,4 0 0,-1-3 0,-1 2 0,-1-1 0,-1 1 0,-1-2 0,0 0 0,3 0 0,0 0 0,3 0 0,-1 0 0,1 0 0,-1 0 0,-1 0 0,-6-2 0,-4-2 0,-12-8 0,7 4 0,-7-4 0,13 6 0,1 2 0,7-1 0,0 2 0,3 0 0,-3-2 0,2 2 0,-4-4 0,1 1 0,-1-4 0,-1 4 0,3-5 0,-3 3 0,3 0 0,0-2 0,0 4 0,3-5 0,-3 5 0,2-4 0,-2 2 0,3 0 0,-1 0 0,3 2 0,-1-1 0,3 1 0,-4-2 0,5 3 0,-5-3 0,2 2 0,0-2 0,-2 3 0,2-3 0,0 0 0,-2-3 0,2 0 0,0 3 0,-1-2 0,1 4 0,0-2 0,0 2 0,1 3 0,1-1 0,-1 1 0,-1 0 0,3-2 0,-3 2 0,3-2 0,0 2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29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65 24575,'-14'24'0,"-3"6"0,5-7 0,-1 5 0,0-7 0,6-5 0,-2-3 0,6-3 0,-1-4 0,1 2 0,-3-3 0,3 1 0,-1-1 0,1 0 0,0 1 0,-2-1 0,2-2 0,0 2 0,0-2 0,1 0 0,1 2 0,-1-2 0,0 0 0,1 1 0,3-1 0,9 6 0,1-2 0,11 12 0,-11-11 0,5 10 0,-7-12 0,-4 0 0,2-2 0,-5-1 0,1 0 0,-1 2 0,3-4 0,-3 3 0,2-1 0,-2 0 0,0 2 0,1-2 0,-1 3 0,3-3 0,-3 1 0,1-3 0,-3 4 0,4-5 0,-5 5 0,5-4 0,-2 3 0,3-1 0,-3 3 0,4-3 0,-4 2 0,3-2 0,-2 0 0,-3 1 0,4-3 0,-2-3 0,5-4 0,-2-3 0,4 1 0,-2 1 0,3-2 0,0 1 0,1-7 0,-4 11 0,4-10 0,-6 10 0,2-1 0,-5 0 0,1 5 0,-1-5 0,3 2 0,-1-3 0,0 3 0,1-1 0,2-2 0,-2 0 0,4-1 0,-4 1 0,1 1 0,-1 2 0,-3-2 0,-3 2 0,-1-2 0,-4 2 0,2-5 0,-2 3 0,2-4 0,-2 1 0,0 1 0,-5-6 0,-1 1 0,1-3 0,3 4 0,1 0 0,1 3 0,0-2 0,-1 4 0,1-2 0,-1 3 0,3-1 0,-1-1 0,3 1 0,-4-2 0,2 3 0,-2-3 0,2 2 0,-2 0 0,5 2 0,-5 1 0,4-3 0,-4 1 0,5 0 0,-5 2 0,4-2 0,-3 4 0,3-4 0,-4 5 0,5-5 0,-5 2 0,2-2 0,0-1 0,1 6 0,-1 7 0,-1 2 0,-2 11 0,0-8 0,0 3 0,1-4 0,-1-3 0,3 0 0,1-3 0,0-2 0,1 2 0,-1-2 0,2 2 0,-3 1 0,3-1 0,-3 0 0,1 3 0,-1 1 0,-3 6 0,0-4 0,3 2 0,0-3 0,3-1 0,0 1 0,0-1 0,0-9 0,5-8 0,1-4 0,2-3 0,3 4 0,-3 0 0,-2 3 0,1 2 0,-3 13 0,-1 0 0,2 8 0,-4-4 0,1 0 0,-2 0 0,0-1 0,0 1 0,0 0 0,0 0 0,0-3 0,0 2 0,0 3 0,0-1 0,0 3 0,0-7 0,3 0 0,-3-3 0,3 1 0,-3-1 0,0 0 0,0 1 0,7-13 0,-3 2 0,6-8 0,-5 5 0,1 3 0,-1-3 0,1 5 0,-1-4 0,0 4 0,-2-3 0,2 1 0,-2-1 0,0 1 0,2 0 0,-2-1 0,2 1 0,1 0 0,-1-1 0,-2 1 0,2-1 0,-2 1 0,2 0 0,3-3 0,-2 2 0,2-2 0,-3 3 0,-2-1 0,2 3 0,-5-1 0,5 1 0,-2 0 0,0-2 0,2 2 0,-2-2 0,0-1 0,2 3 0,-2-2 0,2 2 0,-2-2 0,2 2 0,-2-2 0,2 2 0,1 0 0,-3-1 0,1 1 0,-1 0 0,0-2 0,2 4 0,-7-4 0,-16-15 0,2 6 0,-19-20 0,18 23 0,-6-9 0,6 13 0,4-2 0,-2 5 0,7 0 0,-1 3 0,2-4 0,1 2 0,3-2 0,-2-1 0,2 3 0,0-1 0,-1 1 0,1 0 0,0-2 0,-2 2 0,2-2 0,-2 2 0,-13 20 0,7-7 0,-11 20 0,10-18 0,-1 7 0,1-2 0,-1-1 0,3 3 0,2-9 0,2 2 0,3-7 0,-2 1 0,5-1 0,-5 0 0,4 1 0,-4-3 0,5 1 0,-3-1 0,3 3 0,-2-1 0,1 3 0,-3 0 0,3 3 0,-4-3 0,2 3 0,0-5 0,1 4 0,2-4 0,-2 1 0,1 1 0,-1-2 0,2 2 0,0-3 0,0 1 0,0-1 0,2 3 0,18 10 0,13 6 0,-2-1 0,4-1 0,-23-10 0,7-2 0,-7-2 0,1-2 0,-6-3 0,-4 2 0,2-5 0,-2 3 0,0-1 0,4-1 0,-3 3 0,4-1 0,-3 0 0,0 2 0,1-9 0,2 0 0,-2-6 0,4-1 0,-1-4 0,2 3 0,3-8 0,-3 9 0,-1-2 0,-3 5 0,-1 3 0,-1 2 0,-2-2 0,2 4 0,-5-3 0,5 3 0,-4-4 0,4 5 0,-5-5 0,5 4 0,-4-4 0,3 5 0,-1-5 0,0 2 0,2-2 0,-2-1 0,2 1 0,1 0 0,-1-1 0,-2 1 0,2-1 0,-4 1 0,3 0 0,-1-1 0,3 1 0,-3 0 0,1 2 0,-3-2 0,4 4 0,-5-4 0,5 2 0,-2 0 0,0-1 0,2 1 0,-2-3 0,2 1 0,-2 0 0,2 2 0,-2-2 0,0 2 0,2-3 0,-2 3 0,0 1 0,-1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32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2288 0 24575,'0'24'0,"-4"7"0,3-13 0,-6 5 0,7-13 0,-5 1 0,4 0 0,-3 0 0,3-1 0,-4 1 0,5 0 0,-5 0 0,1 4 0,1-3 0,-3 7 0,3-7 0,-3 3 0,0-4 0,4 0 0,-4 4 0,3-3 0,-4 7 0,1-3 0,-4 5 0,-9 15 0,3-11 0,-7 11 0,13-16 0,0-3 0,1 2 0,2-7 0,-5 7 0,3-7 0,-1 3 0,0-4 0,0 4 0,-9 5 0,4 1 0,-4-1 0,7-5 0,1-4 0,-8 8 0,7-6 0,-7 5 0,-7 3 0,3 0 0,-20 17 0,6-5 0,-8 6 0,15-16 0,-3 6 0,16-15 0,-8 6 0,9-7 0,-3-3 0,7 0 0,-3-1 0,0 0 0,-2 3 0,-3-1 0,-9 5 0,7-5 0,-14 7 0,2 2 0,-5-4 0,6 7 0,-3-9 0,5-2 0,-7 6 0,8-8 0,6 1 0,4-4 0,8-4 0,0 3 0,2-6 0,1 5 0,-6-4 0,3 1 0,-7 1 0,3-2 0,-49 5 0,33-5 0,-58 2 0,55-3 0,-20 0 0,25 0 0,-6 0 0,17 0 0,-8 0 0,11 0 0,-5-3 0,5 0 0,-3-4 0,2 4 0,-3-3 0,-1 5 0,5-5 0,-3 6 0,2-6 0,-3 3 0,-1-4 0,-7-1 0,5 1 0,-5-2 0,12 6 0,1-3 0,6 3 0,2 0 0,1-2 0,1 2 0,-8-7 0,4 1 0,-4-1 0,2-1 0,-5-5 0,3 3 0,-5-5 0,6 3 0,-1-2 0,3 1 0,-1 1 0,1 0 0,1 3 0,0-1 0,4 6 0,2 1 0,-2 3 0,5-2 0,-3 2 0,1-2 0,1 0 0,-4-1 0,2-1 0,0 1 0,-1-5 0,1 5 0,0-4 0,-2 2 0,2-3 0,-3 0 0,1 1 0,2 1 0,-2-1 0,2 2 0,-2-3 0,2 3 0,1 0 0,2 3 0,-3-1 0,3-2 0,-3 2 0,1-4 0,1 2 0,-1-3 0,-1 3 0,3-7 0,-3 6 0,-1-18 0,3 8 0,-7-17 0,7 18 0,-4-9 0,1 3 0,3 5 0,-6-4 0,7 15 0,-3 0 0,3 3 0,0 0 0,0-1 0,0 1 0,0-1 0,0 1 0,0 0 0,0-1 0,-2 1 0,1 2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2:05.9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24575,'8'15'0,"1"-6"0,-6-3 0,4-2 0,0 2 0,-1 4 0,1-2 0,0 4 0,-1-4 0,1 1 0,0-2 0,-1 3 0,1-3 0,0 3 0,-4-1 0,3-1 0,-2 1 0,3-2 0,-1 3 0,-2-3 0,2 3 0,-2-4 0,2 1 0,-2 3 0,2-6 0,-5 5 0,5-2 0,-3 0 0,4 6 0,0-3 0,-1 3 0,1-2 0,0-2 0,-1 1 0,1 0 0,0 1 0,-1-2 0,1 1 0,0-3 0,-1 6 0,-2-5 0,2 1 0,-2-2 0,2 2 0,-2-1 0,2 2 0,-5-4 0,5 4 0,-3-3 0,4 3 0,-3 0 0,2-3 0,-2 3 0,-1-4 0,3 1 0,-5 0 0,5 2 0,0 2 0,-1-1 0,4 0 0,-8-4 0,5 1 0,-3 3 0,4-3 0,0 3 0,-4-4 0,3 1 0,-5 0 0,5-1 0,-5 1 0,5 0 0,-3-1 0,4 1 0,0 0 0,-4-1 0,3 4 0,-2-3 0,3 3 0,-1-6 0,-2 2 0,2 0 0,-2 2 0,2 1 0,1-2 0,-3 0 0,2 2 0,-3-1 0,4 2 0,0-4 0,-1 4 0,1-3 0,0 6 0,-1-6 0,1 3 0,-3-3 0,2 2 0,-3-1 0,4 1 0,-3-2 0,2 0 0,-3-1 0,1 1 0,2 0 0,-5-1 0,5-2 0,-6 2 0,3-2 0,0 2 0,-2 1 0,5 0 0,-5-1 0,5 1 0,-6 0 0,6-1 0,-2 1 0,0 0 0,2-1 0,-5 1 0,4-3 0,-4 2 0,5-6 0,-2 6 0,0-2 0,-1 3 0,-1-1 0,-1 1 0,5 0 0,-2-1 0,0 1 0,1 0 0,-4-1 0,5 1 0,-2-3 0,0 2 0,-1-3 0,-3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2:59:36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5851 1 24575,'-12'15'0,"-9"12"0,5-4 0,-20 14 0,12-11 0,-12 5 0,-2 12 0,-7-2 0,-4 12 0,12-21 0,-4 9 0,2-3 0,-17 19 0,-7 1 0,7-4 0,4-12 0,7 1 0,0-8 0,7 2 0,3-7 0,-1 6 0,5-5 0,-12 7 0,20-13 0,-34 22 0,27-11 0,-33 13 0,27-6 0,-13-8 0,10 4 0,-3-12 0,13-5 0,2-6 0,10-7 0,-3 4 0,-4 4 0,2-4 0,-13 15 0,4-13 0,-13 17 0,5-11 0,-18 12 0,7-10 0,-21 12 0,13-6 0,-6 1 0,8-3 0,-17 4 0,13-6 0,2-1 0,22-10 0,8-6 0,-3 4 0,1-2 0,-6 3 0,5-4 0,-7 4 0,-8-1 0,-2 7 0,0-7 0,-6 9 0,14-10 0,-7 4 0,9-5 0,0 4 0,-16-3 0,4 9 0,-14-7 0,16 3 0,-6-5 0,6-1 0,-8 6 0,0-3 0,0 3 0,-24-4 0,1-1 0,-12 2-679,-8-2 679,13 2 0,2 0 0,-3-1-195,35-5 195,-42 5 0,40-6 0,-26 2 0,32-3 0,2-1 0,8-3 672,-8 3-672,13-4 202,-27 6-202,34-5 0,-26 4 0,34-5 0,-10 0 0,12 0 0,-4 0 0,-1 0 0,1-3 0,-6-3 0,5-1 0,-5-3 0,6 4 0,-9-2 0,7 0 0,-2 1 0,4 0 0,8 4 0,0-2 0,1 2 0,3-3 0,-3 3 0,1-1 0,1 1 0,1 0 0,1-2 0,1 4 0,-2-1 0,3-1 0,-1 3 0,1-3 0,-3 1 0,0-1 0,-7-3 0,-2 0 0,1 0 0,1 0 0,7 0 0,-2 1 0,1 0 0,-6-2 0,3 2 0,-7-5 0,7 4 0,-8-4 0,4 4 0,0-3 0,-11 1 0,13 0 0,-13 0 0,15 2 0,-3 0 0,4 1 0,3-1 0,0 3 0,2 1 0,1 2 0,2-2 0,-2 1 0,2-4 0,-2 2 0,-3 0 0,0-4 0,-3 4 0,0-8 0,1 5 0,-1-1 0,0-1 0,3 2 0,-3-4 0,3 4 0,-3-4 0,-1-3 0,-3 0 0,-3-4 0,1 0 0,1 7 0,7-5 0,-1 9 0,4-4 0,-5 2 0,5-1 0,-4-1 0,1-3 0,-2 1 0,-9-11 0,7 11 0,-4-7 0,10 11 0,1 2 0,3 1 0,-1 2 0,1-4 0,-3-2 0,1 1 0,2 0 0,-2 3 0,2-3 0,-2 0 0,-1-3 0,-3-4 0,3 3 0,-6-3 0,6 0 0,-2 5 0,4-4 0,-1 5 0,5 1 0,-5 0 0,2 3 0,0 0 0,-2-1 0,5 1 0,-3-3 0,1 2 0,-1-4 0,-2 2 0,-1-8 0,0 5 0,-1-9 0,2 8 0,-2-7 0,-5-5 0,4 1 0,-9-13 0,9 18 0,-1-3 0,4 13 0,4 3 0,-3 0 0,3-1 0,-4 1 0,5 0 0,-3-1 0,3 1 0,-2-1 0,1 1 0,-3 0 0,3-3 0,-4 2 0,5-4 0,-6-3 0,3 1 0,-3-3 0,0 0 0,-6-9 0,5 6 0,-2-5 0,3 8 0,3 3 0,-5-15 0,2 15 0,-2-15 0,5 18 0,-2-6 0,2 4 0,0 0 0,-2 1 0,4 1 0,-3-1 0,3 4 0,-1-2 0,-1 3 0,3 0 0,-3-1 0,1 1 0,1-1 0,-1 3 0,2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3:04:40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4172 24575,'10'0'0,"1"0"0,11 0 0,-9 0 0,10 0 0,-9 0 0,-2 0 0,3 0 0,-5 0 0,1 0 0,3 0 0,-2 0 0,3 0 0,-5 0 0,0 0 0,5 0 0,1 0 0,12 0 0,-7 0 0,7 0 0,-8 0 0,8 0 0,-6-3 0,5 2 0,-7-2 0,0 0 0,0 0 0,0-1 0,8-3 0,-6 3 0,13-5 0,-5 5 0,-1-3 0,-1 6 0,-8-2 0,-4 1 0,3 1 0,-8-3 0,8 3 0,-7-1 0,7-1 0,-8 2 0,4-4 0,0 4 0,0-4 0,1 2 0,3-1 0,-3-1 0,0 2 0,2-4 0,-6 4 0,7-3 0,-3 3 0,4-4 0,-5 3 0,4-2 0,-3 3 0,5-6 0,-6 5 0,1-3 0,-2 4 0,-2-3 0,7-3 0,-4 2 0,5-6 0,0 3 0,0-3 0,0-1 0,0 1 0,0 0 0,8-3 0,-6 2 0,9-8 0,1-2 0,-3-4 0,20-11 0,-17 9 0,17-9 0,-13 9 0,1-1 0,12-8 0,-25 17 0,16-13 0,-13 8 0,2-3 0,0-1 0,-3 4 0,-4 2 0,5-2 0,-6 6 0,-2-1 0,-8 10 0,8-10 0,-6 10 0,6-11 0,-7 7 0,8-7 0,-9 9 0,17-24 0,-17 25 0,9-17 0,-8 16 0,2-10 0,6-1 0,-2-4 0,2 6 0,-1-1 0,-1-4 0,9-1 0,-8-7 0,16-9 0,-13 5 0,15-12 0,-17 14 0,2 6 0,-6 4 0,-3 8 0,3-8 0,-2 6 0,-2-1 0,3-4 0,-5 10 0,8-19 0,-7 19 0,3-10 0,-2 4 0,11-10 0,-3-5 0,1-2 0,-6 11 0,-1-7 0,8-1 0,-1-2 0,1 2 0,-6 9 0,0 1 0,-4-3 0,3 0 0,-4 3 0,1-1 0,15-18 0,-14 12 0,16-17 0,-18 29 0,7-14 0,-4 14 0,4-13 0,-4 13 0,2-5 0,-1-1 0,8-9 0,-3-3 0,5-4 0,-9 14 0,8-8 0,-6 8 0,13-13 0,-3-10 0,-4 16 0,8-16 0,-14 23 0,7-10 0,-2 7 0,-6 4 0,3 6 0,-7 3 0,3-8 0,-2 6 0,8-9 0,2-1 0,12-14 0,-14 15 0,5-8 0,-17 23 0,2 0 0,8-6 0,-7 5 0,10-14 0,-7 12 0,1-8 0,-1 10 0,4-6 0,-6 6 0,5-5 0,-8 10 0,1-3 0,-2 5 0,-2 2 0,2-2 0,-2 2 0,3-3 0,-1 1 0,1-1 0,-1 1 0,8-8 0,-1 4 0,2-4 0,0 5 0,-7 4 0,2-2 0,5-5 0,-3 5 0,15-10 0,-13 14 0,2-5 0,-10 7 0,-4 0 0,4 2 0,-4-2 0,8 2 0,-5-5 0,10 1 0,-3-4 0,4 3 0,0-1 0,0 2 0,-5-1 0,12-1 0,-9 1 0,9 0 0,-11 4 0,3-2 0,-3 3 0,-1-3 0,4-1 0,-7 2 0,7-2 0,-3-1 0,0 2 0,3 1 0,-3-1 0,4 3 0,0-7 0,8 6 0,-6-5 0,13 0 0,-13 1 0,13-5 0,2 4 0,-5 1 0,11-2 0,-21 3 0,13-2 0,-5 1 0,-1 0 0,-1 3 0,-8-1 0,0 2 0,0-3 0,-4 4 0,-2-3 0,1 6 0,-4-5 0,4 5 0,0-6 0,-4 3 0,8 0 0,-7-2 0,7 4 0,-8-3 0,4 3 0,0-1 0,-4 0 0,8 1 0,-3-1 0,12-2 0,-7 3 0,3-4 0,-9 5 0,-1 0 0,-2 0 0,3 0 0,-5 0 0,0 0 0,1 0 0,-1 0 0,1 0 0,4 0 0,8 0 0,-5 0 0,8 0 0,-10 3 0,4-2 0,0 5 0,8-1 0,-6-1 0,13 4 0,-13-4 0,5 4 0,-7-4 0,0 2 0,0-3 0,-4 3 0,3-2 0,-3 4 0,4-6 0,8 8 0,1-1 0,1 0 0,-3 3 0,-2-3 0,-8 0 0,6 0 0,-11 2 0,7-1 0,-3 2 0,11 3 0,3 2 0,3 5 0,3-2 0,-10 0 0,5 3 0,-15-12 0,17 16 0,-11-8 0,20 18 0,-16-14 0,15 12 0,-21-16 0,9 3 0,-8 1 0,-4-9 0,5 5 0,-3 0 0,6 2 0,3 7 0,-8-8 0,2 0 0,0 5 0,3-2 0,5 12 0,-9-10 0,7 9 0,-6-8 0,11 16 0,2-6 0,-1 8 0,3-1 0,-4 1 0,0-1 0,-9-9 0,4 0 0,2 4 0,7 0 0,-2 10 0,1-5 0,-22-19 0,13 8 0,-15-17 0,8 8 0,-8-7 0,1 3 0,-1-3 0,0-1 0,1 4 0,-1-3 0,10 14 0,-2-2 0,3 3 0,-5-6 0,2-1 0,-5-4 0,5 4 0,-11-8 0,4 3 0,3 0 0,8 17 0,6 2 0,-3 7 0,2-9 0,-10 1 0,10-2 0,-11-4 0,6 7 0,-10-16 0,2 5 0,-3-7 0,3 8 0,-4-10 0,4 8 0,-2-2 0,-3-7 0,3 10 0,-4-11 0,0 4 0,2-4 0,-4 10 0,4-8 0,2 17 0,-1-13 0,3 6 0,0-1 0,-6-9 0,4 4 0,-9-11 0,3-1 0,-3 1 0,0-1 0,4 5 0,-3-4 0,4 8 0,-2-7 0,-2 3 0,2-5 0,-3 5 0,3-4 0,-1 4 0,4 0 0,-1 0 0,3 5 0,3 8 0,-3-6 0,0 6 0,0-8 0,10 12 0,-11-13 0,13 12 0,-19-19 0,5 2 0,-1 1 0,-2-3 0,5 7 0,-7-8 0,6 8 0,-6-7 0,7 7 0,-5-8 0,2 8 0,0-7 0,-3 2 0,3-3 0,2 11 0,-3-11 0,5 15 0,-5-17 0,4 10 0,-4-3 0,2 0 0,-2-1 0,-1-5 0,3 5 0,-2-4 0,1 8 0,1-3 0,0 4 0,2 0 0,7 3 0,-5-2 0,4 3 0,-3 3 0,-3-9 0,9 12 0,-9-13 0,16 17 0,-15-16 0,7 12 0,-10-19 0,-1 4 0,0-5 0,-2 1 0,3 4 0,0-4 0,1 4 0,-4-5 0,2 1 0,-4-3 0,1 2 0,1-4 0,-2 3 0,4 0 0,-5 1 0,5 0 0,-2 1 0,5 2 0,-2-2 0,2 2 0,-3-3 0,-1 0 0,0-1 0,-3-2 0,4-2 0,-4 3 0,2-5 0,-1 7 0,-1-7 0,4 7 0,-2-4 0,2 4 0,1-2 0,-1 2 0,5-1 0,-3 1 0,0-3 0,-2 3 0,-2-5 0,0 5 0,2-4 0,-2 2 0,0-3 0,2 0 0,-2 3 0,0-3 0,0 1 0,-1-2 0,-1-1 0,2 2 0,-1 1 0,-1 1 0,4-1 0,2 2 0,-2-2 0,4 2 0,-6-2 0,2 1 0,-1-2 0,0 1 0,0-1 0,1 0 0,-2-2 0,0 2 0,-1-2 0,1 2 0,1 0 0,-2-2 0,1 2 0,0-3 0,2 4 0,14 0 0,-13-1 0,16 1 0,-17 0 0,4 0 0,9 1 0,-6-1 0,11-1 0,-8 4 0,8-4 0,-6 2 0,5 1 0,-7-5 0,0 1 0,8 3 0,1-2 0,9 4 0,-9-3 0,7 2 0,-7-7 0,16 8 0,-6-4 0,14 1 0,-14 2 0,6-7 0,-16 4 0,7-5 0,-15 0 0,7 0 0,-8 0 0,0 0 0,-4 0 0,10 0 0,-8 0 0,10 0 0,-8 0 0,7 0 0,3 0 0,0 0 0,5 0 0,-13 0 0,13-5 0,-13 4 0,13-3 0,-5 4 0,7 0 0,0 0 0,-11 0 0,0 0 0,-2 0 0,-2 0 0,1 0 0,-8 0 0,-10-2 0,0 1 0,-5-1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3:04:40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4172 24575,'10'0'0,"1"0"0,11 0 0,-9 0 0,10 0 0,-9 0 0,-2 0 0,3 0 0,-5 0 0,1 0 0,3 0 0,-2 0 0,3 0 0,-5 0 0,0 0 0,5 0 0,1 0 0,12 0 0,-7 0 0,7 0 0,-8 0 0,8 0 0,-6-3 0,5 2 0,-7-2 0,0 0 0,0 0 0,0-1 0,8-3 0,-6 3 0,13-5 0,-5 5 0,-1-3 0,-1 6 0,-8-2 0,-4 1 0,3 1 0,-8-3 0,8 3 0,-7-1 0,7-1 0,-8 2 0,4-4 0,0 4 0,0-4 0,1 2 0,3-1 0,-3-1 0,0 2 0,2-4 0,-6 4 0,7-3 0,-3 3 0,4-4 0,-5 3 0,4-2 0,-3 3 0,5-6 0,-6 5 0,1-3 0,-2 4 0,-2-3 0,7-3 0,-4 2 0,5-6 0,0 3 0,0-3 0,0-1 0,0 1 0,0 0 0,8-3 0,-6 2 0,9-8 0,1-2 0,-3-4 0,20-11 0,-17 9 0,17-9 0,-13 9 0,1-1 0,12-8 0,-25 17 0,16-13 0,-13 8 0,2-3 0,0-1 0,-3 4 0,-4 2 0,5-2 0,-6 6 0,-2-1 0,-8 10 0,8-10 0,-6 10 0,6-11 0,-7 7 0,8-7 0,-9 9 0,17-24 0,-17 25 0,9-17 0,-8 16 0,2-10 0,6-1 0,-2-4 0,2 6 0,-1-1 0,-1-4 0,9-1 0,-8-7 0,16-9 0,-13 5 0,15-12 0,-17 14 0,2 6 0,-6 4 0,-3 8 0,3-8 0,-2 6 0,-2-1 0,3-4 0,-5 10 0,8-19 0,-7 19 0,3-10 0,-2 4 0,11-10 0,-3-5 0,1-2 0,-6 11 0,-1-7 0,8-1 0,-1-2 0,1 2 0,-6 9 0,0 1 0,-4-3 0,3 0 0,-4 3 0,1-1 0,15-18 0,-14 12 0,16-17 0,-18 29 0,7-14 0,-4 14 0,4-13 0,-4 13 0,2-5 0,-1-1 0,8-9 0,-3-3 0,5-4 0,-9 14 0,8-8 0,-6 8 0,13-13 0,-3-10 0,-4 16 0,8-16 0,-14 23 0,7-10 0,-2 7 0,-6 4 0,3 6 0,-7 3 0,3-8 0,-2 6 0,8-9 0,2-1 0,12-14 0,-14 15 0,5-8 0,-17 23 0,2 0 0,8-6 0,-7 5 0,10-14 0,-7 12 0,1-8 0,-1 10 0,4-6 0,-6 6 0,5-5 0,-8 10 0,1-3 0,-2 5 0,-2 2 0,2-2 0,-2 2 0,3-3 0,-1 1 0,1-1 0,-1 1 0,8-8 0,-1 4 0,2-4 0,0 5 0,-7 4 0,2-2 0,5-5 0,-3 5 0,15-10 0,-13 14 0,2-5 0,-10 7 0,-4 0 0,4 2 0,-4-2 0,8 2 0,-5-5 0,10 1 0,-3-4 0,4 3 0,0-1 0,0 2 0,-5-1 0,12-1 0,-9 1 0,9 0 0,-11 4 0,3-2 0,-3 3 0,-1-3 0,4-1 0,-7 2 0,7-2 0,-3-1 0,0 2 0,3 1 0,-3-1 0,4 3 0,0-7 0,8 6 0,-6-5 0,13 0 0,-13 1 0,13-5 0,2 4 0,-5 1 0,11-2 0,-21 3 0,13-2 0,-5 1 0,-1 0 0,-1 3 0,-8-1 0,0 2 0,0-3 0,-4 4 0,-2-3 0,1 6 0,-4-5 0,4 5 0,0-6 0,-4 3 0,8 0 0,-7-2 0,7 4 0,-8-3 0,4 3 0,0-1 0,-4 0 0,8 1 0,-3-1 0,12-2 0,-7 3 0,3-4 0,-9 5 0,-1 0 0,-2 0 0,3 0 0,-5 0 0,0 0 0,1 0 0,-1 0 0,1 0 0,4 0 0,8 0 0,-5 0 0,8 0 0,-10 3 0,4-2 0,0 5 0,8-1 0,-6-1 0,13 4 0,-13-4 0,5 4 0,-7-4 0,0 2 0,0-3 0,-4 3 0,3-2 0,-3 4 0,4-6 0,8 8 0,1-1 0,1 0 0,-3 3 0,-2-3 0,-8 0 0,6 0 0,-11 2 0,7-1 0,-3 2 0,11 3 0,3 2 0,3 5 0,3-2 0,-10 0 0,5 3 0,-15-12 0,17 16 0,-11-8 0,20 18 0,-16-14 0,15 12 0,-21-16 0,9 3 0,-8 1 0,-4-9 0,5 5 0,-3 0 0,6 2 0,3 7 0,-8-8 0,2 0 0,0 5 0,3-2 0,5 12 0,-9-10 0,7 9 0,-6-8 0,11 16 0,2-6 0,-1 8 0,3-1 0,-4 1 0,0-1 0,-9-9 0,4 0 0,2 4 0,7 0 0,-2 10 0,1-5 0,-22-19 0,13 8 0,-15-17 0,8 8 0,-8-7 0,1 3 0,-1-3 0,0-1 0,1 4 0,-1-3 0,10 14 0,-2-2 0,3 3 0,-5-6 0,2-1 0,-5-4 0,5 4 0,-11-8 0,4 3 0,3 0 0,8 17 0,6 2 0,-3 7 0,2-9 0,-10 1 0,10-2 0,-11-4 0,6 7 0,-10-16 0,2 5 0,-3-7 0,3 8 0,-4-10 0,4 8 0,-2-2 0,-3-7 0,3 10 0,-4-11 0,0 4 0,2-4 0,-4 10 0,4-8 0,2 17 0,-1-13 0,3 6 0,0-1 0,-6-9 0,4 4 0,-9-11 0,3-1 0,-3 1 0,0-1 0,4 5 0,-3-4 0,4 8 0,-2-7 0,-2 3 0,2-5 0,-3 5 0,3-4 0,-1 4 0,4 0 0,-1 0 0,3 5 0,3 8 0,-3-6 0,0 6 0,0-8 0,10 12 0,-11-13 0,13 12 0,-19-19 0,5 2 0,-1 1 0,-2-3 0,5 7 0,-7-8 0,6 8 0,-6-7 0,7 7 0,-5-8 0,2 8 0,0-7 0,-3 2 0,3-3 0,2 11 0,-3-11 0,5 15 0,-5-17 0,4 10 0,-4-3 0,2 0 0,-2-1 0,-1-5 0,3 5 0,-2-4 0,1 8 0,1-3 0,0 4 0,2 0 0,7 3 0,-5-2 0,4 3 0,-3 3 0,-3-9 0,9 12 0,-9-13 0,16 17 0,-15-16 0,7 12 0,-10-19 0,-1 4 0,0-5 0,-2 1 0,3 4 0,0-4 0,1 4 0,-4-5 0,2 1 0,-4-3 0,1 2 0,1-4 0,-2 3 0,4 0 0,-5 1 0,5 0 0,-2 1 0,5 2 0,-2-2 0,2 2 0,-3-3 0,-1 0 0,0-1 0,-3-2 0,4-2 0,-4 3 0,2-5 0,-1 7 0,-1-7 0,4 7 0,-2-4 0,2 4 0,1-2 0,-1 2 0,5-1 0,-3 1 0,0-3 0,-2 3 0,-2-5 0,0 5 0,2-4 0,-2 2 0,0-3 0,2 0 0,-2 3 0,0-3 0,0 1 0,-1-2 0,-1-1 0,2 2 0,-1 1 0,-1 1 0,4-1 0,2 2 0,-2-2 0,4 2 0,-6-2 0,2 1 0,-1-2 0,0 1 0,0-1 0,1 0 0,-2-2 0,0 2 0,-1-2 0,1 2 0,1 0 0,-2-2 0,1 2 0,0-3 0,2 4 0,14 0 0,-13-1 0,16 1 0,-17 0 0,4 0 0,9 1 0,-6-1 0,11-1 0,-8 4 0,8-4 0,-6 2 0,5 1 0,-7-5 0,0 1 0,8 3 0,1-2 0,9 4 0,-9-3 0,7 2 0,-7-7 0,16 8 0,-6-4 0,14 1 0,-14 2 0,6-7 0,-16 4 0,7-5 0,-15 0 0,7 0 0,-8 0 0,0 0 0,-4 0 0,10 0 0,-8 0 0,10 0 0,-8 0 0,7 0 0,3 0 0,0 0 0,5 0 0,-13 0 0,13-5 0,-13 4 0,13-3 0,-5 4 0,7 0 0,0 0 0,-11 0 0,0 0 0,-2 0 0,-2 0 0,1 0 0,-8 0 0,-10-2 0,0 1 0,-5-1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3:04:40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4172 24575,'10'0'0,"1"0"0,11 0 0,-9 0 0,10 0 0,-9 0 0,-2 0 0,3 0 0,-5 0 0,1 0 0,3 0 0,-2 0 0,3 0 0,-5 0 0,0 0 0,5 0 0,1 0 0,12 0 0,-7 0 0,7 0 0,-8 0 0,8 0 0,-6-3 0,5 2 0,-7-2 0,0 0 0,0 0 0,0-1 0,8-3 0,-6 3 0,13-5 0,-5 5 0,-1-3 0,-1 6 0,-8-2 0,-4 1 0,3 1 0,-8-3 0,8 3 0,-7-1 0,7-1 0,-8 2 0,4-4 0,0 4 0,0-4 0,1 2 0,3-1 0,-3-1 0,0 2 0,2-4 0,-6 4 0,7-3 0,-3 3 0,4-4 0,-5 3 0,4-2 0,-3 3 0,5-6 0,-6 5 0,1-3 0,-2 4 0,-2-3 0,7-3 0,-4 2 0,5-6 0,0 3 0,0-3 0,0-1 0,0 1 0,0 0 0,8-3 0,-6 2 0,9-8 0,1-2 0,-3-4 0,20-11 0,-17 9 0,17-9 0,-13 9 0,1-1 0,12-8 0,-25 17 0,16-13 0,-13 8 0,2-3 0,0-1 0,-3 4 0,-4 2 0,5-2 0,-6 6 0,-2-1 0,-8 10 0,8-10 0,-6 10 0,6-11 0,-7 7 0,8-7 0,-9 9 0,17-24 0,-17 25 0,9-17 0,-8 16 0,2-10 0,6-1 0,-2-4 0,2 6 0,-1-1 0,-1-4 0,9-1 0,-8-7 0,16-9 0,-13 5 0,15-12 0,-17 14 0,2 6 0,-6 4 0,-3 8 0,3-8 0,-2 6 0,-2-1 0,3-4 0,-5 10 0,8-19 0,-7 19 0,3-10 0,-2 4 0,11-10 0,-3-5 0,1-2 0,-6 11 0,-1-7 0,8-1 0,-1-2 0,1 2 0,-6 9 0,0 1 0,-4-3 0,3 0 0,-4 3 0,1-1 0,15-18 0,-14 12 0,16-17 0,-18 29 0,7-14 0,-4 14 0,4-13 0,-4 13 0,2-5 0,-1-1 0,8-9 0,-3-3 0,5-4 0,-9 14 0,8-8 0,-6 8 0,13-13 0,-3-10 0,-4 16 0,8-16 0,-14 23 0,7-10 0,-2 7 0,-6 4 0,3 6 0,-7 3 0,3-8 0,-2 6 0,8-9 0,2-1 0,12-14 0,-14 15 0,5-8 0,-17 23 0,2 0 0,8-6 0,-7 5 0,10-14 0,-7 12 0,1-8 0,-1 10 0,4-6 0,-6 6 0,5-5 0,-8 10 0,1-3 0,-2 5 0,-2 2 0,2-2 0,-2 2 0,3-3 0,-1 1 0,1-1 0,-1 1 0,8-8 0,-1 4 0,2-4 0,0 5 0,-7 4 0,2-2 0,5-5 0,-3 5 0,15-10 0,-13 14 0,2-5 0,-10 7 0,-4 0 0,4 2 0,-4-2 0,8 2 0,-5-5 0,10 1 0,-3-4 0,4 3 0,0-1 0,0 2 0,-5-1 0,12-1 0,-9 1 0,9 0 0,-11 4 0,3-2 0,-3 3 0,-1-3 0,4-1 0,-7 2 0,7-2 0,-3-1 0,0 2 0,3 1 0,-3-1 0,4 3 0,0-7 0,8 6 0,-6-5 0,13 0 0,-13 1 0,13-5 0,2 4 0,-5 1 0,11-2 0,-21 3 0,13-2 0,-5 1 0,-1 0 0,-1 3 0,-8-1 0,0 2 0,0-3 0,-4 4 0,-2-3 0,1 6 0,-4-5 0,4 5 0,0-6 0,-4 3 0,8 0 0,-7-2 0,7 4 0,-8-3 0,4 3 0,0-1 0,-4 0 0,8 1 0,-3-1 0,12-2 0,-7 3 0,3-4 0,-9 5 0,-1 0 0,-2 0 0,3 0 0,-5 0 0,0 0 0,1 0 0,-1 0 0,1 0 0,4 0 0,8 0 0,-5 0 0,8 0 0,-10 3 0,4-2 0,0 5 0,8-1 0,-6-1 0,13 4 0,-13-4 0,5 4 0,-7-4 0,0 2 0,0-3 0,-4 3 0,3-2 0,-3 4 0,4-6 0,8 8 0,1-1 0,1 0 0,-3 3 0,-2-3 0,-8 0 0,6 0 0,-11 2 0,7-1 0,-3 2 0,11 3 0,3 2 0,3 5 0,3-2 0,-10 0 0,5 3 0,-15-12 0,17 16 0,-11-8 0,20 18 0,-16-14 0,15 12 0,-21-16 0,9 3 0,-8 1 0,-4-9 0,5 5 0,-3 0 0,6 2 0,3 7 0,-8-8 0,2 0 0,0 5 0,3-2 0,5 12 0,-9-10 0,7 9 0,-6-8 0,11 16 0,2-6 0,-1 8 0,3-1 0,-4 1 0,0-1 0,-9-9 0,4 0 0,2 4 0,7 0 0,-2 10 0,1-5 0,-22-19 0,13 8 0,-15-17 0,8 8 0,-8-7 0,1 3 0,-1-3 0,0-1 0,1 4 0,-1-3 0,10 14 0,-2-2 0,3 3 0,-5-6 0,2-1 0,-5-4 0,5 4 0,-11-8 0,4 3 0,3 0 0,8 17 0,6 2 0,-3 7 0,2-9 0,-10 1 0,10-2 0,-11-4 0,6 7 0,-10-16 0,2 5 0,-3-7 0,3 8 0,-4-10 0,4 8 0,-2-2 0,-3-7 0,3 10 0,-4-11 0,0 4 0,2-4 0,-4 10 0,4-8 0,2 17 0,-1-13 0,3 6 0,0-1 0,-6-9 0,4 4 0,-9-11 0,3-1 0,-3 1 0,0-1 0,4 5 0,-3-4 0,4 8 0,-2-7 0,-2 3 0,2-5 0,-3 5 0,3-4 0,-1 4 0,4 0 0,-1 0 0,3 5 0,3 8 0,-3-6 0,0 6 0,0-8 0,10 12 0,-11-13 0,13 12 0,-19-19 0,5 2 0,-1 1 0,-2-3 0,5 7 0,-7-8 0,6 8 0,-6-7 0,7 7 0,-5-8 0,2 8 0,0-7 0,-3 2 0,3-3 0,2 11 0,-3-11 0,5 15 0,-5-17 0,4 10 0,-4-3 0,2 0 0,-2-1 0,-1-5 0,3 5 0,-2-4 0,1 8 0,1-3 0,0 4 0,2 0 0,7 3 0,-5-2 0,4 3 0,-3 3 0,-3-9 0,9 12 0,-9-13 0,16 17 0,-15-16 0,7 12 0,-10-19 0,-1 4 0,0-5 0,-2 1 0,3 4 0,0-4 0,1 4 0,-4-5 0,2 1 0,-4-3 0,1 2 0,1-4 0,-2 3 0,4 0 0,-5 1 0,5 0 0,-2 1 0,5 2 0,-2-2 0,2 2 0,-3-3 0,-1 0 0,0-1 0,-3-2 0,4-2 0,-4 3 0,2-5 0,-1 7 0,-1-7 0,4 7 0,-2-4 0,2 4 0,1-2 0,-1 2 0,5-1 0,-3 1 0,0-3 0,-2 3 0,-2-5 0,0 5 0,2-4 0,-2 2 0,0-3 0,2 0 0,-2 3 0,0-3 0,0 1 0,-1-2 0,-1-1 0,2 2 0,-1 1 0,-1 1 0,4-1 0,2 2 0,-2-2 0,4 2 0,-6-2 0,2 1 0,-1-2 0,0 1 0,0-1 0,1 0 0,-2-2 0,0 2 0,-1-2 0,1 2 0,1 0 0,-2-2 0,1 2 0,0-3 0,2 4 0,14 0 0,-13-1 0,16 1 0,-17 0 0,4 0 0,9 1 0,-6-1 0,11-1 0,-8 4 0,8-4 0,-6 2 0,5 1 0,-7-5 0,0 1 0,8 3 0,1-2 0,9 4 0,-9-3 0,7 2 0,-7-7 0,16 8 0,-6-4 0,14 1 0,-14 2 0,6-7 0,-16 4 0,7-5 0,-15 0 0,7 0 0,-8 0 0,0 0 0,-4 0 0,10 0 0,-8 0 0,10 0 0,-8 0 0,7 0 0,3 0 0,0 0 0,5 0 0,-13 0 0,13-5 0,-13 4 0,13-3 0,-5 4 0,7 0 0,0 0 0,-11 0 0,0 0 0,-2 0 0,-2 0 0,1 0 0,-8 0 0,-10-2 0,0 1 0,-5-1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3:04:40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4172 24575,'10'0'0,"1"0"0,11 0 0,-9 0 0,10 0 0,-9 0 0,-2 0 0,3 0 0,-5 0 0,1 0 0,3 0 0,-2 0 0,3 0 0,-5 0 0,0 0 0,5 0 0,1 0 0,12 0 0,-7 0 0,7 0 0,-8 0 0,8 0 0,-6-3 0,5 2 0,-7-2 0,0 0 0,0 0 0,0-1 0,8-3 0,-6 3 0,13-5 0,-5 5 0,-1-3 0,-1 6 0,-8-2 0,-4 1 0,3 1 0,-8-3 0,8 3 0,-7-1 0,7-1 0,-8 2 0,4-4 0,0 4 0,0-4 0,1 2 0,3-1 0,-3-1 0,0 2 0,2-4 0,-6 4 0,7-3 0,-3 3 0,4-4 0,-5 3 0,4-2 0,-3 3 0,5-6 0,-6 5 0,1-3 0,-2 4 0,-2-3 0,7-3 0,-4 2 0,5-6 0,0 3 0,0-3 0,0-1 0,0 1 0,0 0 0,8-3 0,-6 2 0,9-8 0,1-2 0,-3-4 0,20-11 0,-17 9 0,17-9 0,-13 9 0,1-1 0,12-8 0,-25 17 0,16-13 0,-13 8 0,2-3 0,0-1 0,-3 4 0,-4 2 0,5-2 0,-6 6 0,-2-1 0,-8 10 0,8-10 0,-6 10 0,6-11 0,-7 7 0,8-7 0,-9 9 0,17-24 0,-17 25 0,9-17 0,-8 16 0,2-10 0,6-1 0,-2-4 0,2 6 0,-1-1 0,-1-4 0,9-1 0,-8-7 0,16-9 0,-13 5 0,15-12 0,-17 14 0,2 6 0,-6 4 0,-3 8 0,3-8 0,-2 6 0,-2-1 0,3-4 0,-5 10 0,8-19 0,-7 19 0,3-10 0,-2 4 0,11-10 0,-3-5 0,1-2 0,-6 11 0,-1-7 0,8-1 0,-1-2 0,1 2 0,-6 9 0,0 1 0,-4-3 0,3 0 0,-4 3 0,1-1 0,15-18 0,-14 12 0,16-17 0,-18 29 0,7-14 0,-4 14 0,4-13 0,-4 13 0,2-5 0,-1-1 0,8-9 0,-3-3 0,5-4 0,-9 14 0,8-8 0,-6 8 0,13-13 0,-3-10 0,-4 16 0,8-16 0,-14 23 0,7-10 0,-2 7 0,-6 4 0,3 6 0,-7 3 0,3-8 0,-2 6 0,8-9 0,2-1 0,12-14 0,-14 15 0,5-8 0,-17 23 0,2 0 0,8-6 0,-7 5 0,10-14 0,-7 12 0,1-8 0,-1 10 0,4-6 0,-6 6 0,5-5 0,-8 10 0,1-3 0,-2 5 0,-2 2 0,2-2 0,-2 2 0,3-3 0,-1 1 0,1-1 0,-1 1 0,8-8 0,-1 4 0,2-4 0,0 5 0,-7 4 0,2-2 0,5-5 0,-3 5 0,15-10 0,-13 14 0,2-5 0,-10 7 0,-4 0 0,4 2 0,-4-2 0,8 2 0,-5-5 0,10 1 0,-3-4 0,4 3 0,0-1 0,0 2 0,-5-1 0,12-1 0,-9 1 0,9 0 0,-11 4 0,3-2 0,-3 3 0,-1-3 0,4-1 0,-7 2 0,7-2 0,-3-1 0,0 2 0,3 1 0,-3-1 0,4 3 0,0-7 0,8 6 0,-6-5 0,13 0 0,-13 1 0,13-5 0,2 4 0,-5 1 0,11-2 0,-21 3 0,13-2 0,-5 1 0,-1 0 0,-1 3 0,-8-1 0,0 2 0,0-3 0,-4 4 0,-2-3 0,1 6 0,-4-5 0,4 5 0,0-6 0,-4 3 0,8 0 0,-7-2 0,7 4 0,-8-3 0,4 3 0,0-1 0,-4 0 0,8 1 0,-3-1 0,12-2 0,-7 3 0,3-4 0,-9 5 0,-1 0 0,-2 0 0,3 0 0,-5 0 0,0 0 0,1 0 0,-1 0 0,1 0 0,4 0 0,8 0 0,-5 0 0,8 0 0,-10 3 0,4-2 0,0 5 0,8-1 0,-6-1 0,13 4 0,-13-4 0,5 4 0,-7-4 0,0 2 0,0-3 0,-4 3 0,3-2 0,-3 4 0,4-6 0,8 8 0,1-1 0,1 0 0,-3 3 0,-2-3 0,-8 0 0,6 0 0,-11 2 0,7-1 0,-3 2 0,11 3 0,3 2 0,3 5 0,3-2 0,-10 0 0,5 3 0,-15-12 0,17 16 0,-11-8 0,20 18 0,-16-14 0,15 12 0,-21-16 0,9 3 0,-8 1 0,-4-9 0,5 5 0,-3 0 0,6 2 0,3 7 0,-8-8 0,2 0 0,0 5 0,3-2 0,5 12 0,-9-10 0,7 9 0,-6-8 0,11 16 0,2-6 0,-1 8 0,3-1 0,-4 1 0,0-1 0,-9-9 0,4 0 0,2 4 0,7 0 0,-2 10 0,1-5 0,-22-19 0,13 8 0,-15-17 0,8 8 0,-8-7 0,1 3 0,-1-3 0,0-1 0,1 4 0,-1-3 0,10 14 0,-2-2 0,3 3 0,-5-6 0,2-1 0,-5-4 0,5 4 0,-11-8 0,4 3 0,3 0 0,8 17 0,6 2 0,-3 7 0,2-9 0,-10 1 0,10-2 0,-11-4 0,6 7 0,-10-16 0,2 5 0,-3-7 0,3 8 0,-4-10 0,4 8 0,-2-2 0,-3-7 0,3 10 0,-4-11 0,0 4 0,2-4 0,-4 10 0,4-8 0,2 17 0,-1-13 0,3 6 0,0-1 0,-6-9 0,4 4 0,-9-11 0,3-1 0,-3 1 0,0-1 0,4 5 0,-3-4 0,4 8 0,-2-7 0,-2 3 0,2-5 0,-3 5 0,3-4 0,-1 4 0,4 0 0,-1 0 0,3 5 0,3 8 0,-3-6 0,0 6 0,0-8 0,10 12 0,-11-13 0,13 12 0,-19-19 0,5 2 0,-1 1 0,-2-3 0,5 7 0,-7-8 0,6 8 0,-6-7 0,7 7 0,-5-8 0,2 8 0,0-7 0,-3 2 0,3-3 0,2 11 0,-3-11 0,5 15 0,-5-17 0,4 10 0,-4-3 0,2 0 0,-2-1 0,-1-5 0,3 5 0,-2-4 0,1 8 0,1-3 0,0 4 0,2 0 0,7 3 0,-5-2 0,4 3 0,-3 3 0,-3-9 0,9 12 0,-9-13 0,16 17 0,-15-16 0,7 12 0,-10-19 0,-1 4 0,0-5 0,-2 1 0,3 4 0,0-4 0,1 4 0,-4-5 0,2 1 0,-4-3 0,1 2 0,1-4 0,-2 3 0,4 0 0,-5 1 0,5 0 0,-2 1 0,5 2 0,-2-2 0,2 2 0,-3-3 0,-1 0 0,0-1 0,-3-2 0,4-2 0,-4 3 0,2-5 0,-1 7 0,-1-7 0,4 7 0,-2-4 0,2 4 0,1-2 0,-1 2 0,5-1 0,-3 1 0,0-3 0,-2 3 0,-2-5 0,0 5 0,2-4 0,-2 2 0,0-3 0,2 0 0,-2 3 0,0-3 0,0 1 0,-1-2 0,-1-1 0,2 2 0,-1 1 0,-1 1 0,4-1 0,2 2 0,-2-2 0,4 2 0,-6-2 0,2 1 0,-1-2 0,0 1 0,0-1 0,1 0 0,-2-2 0,0 2 0,-1-2 0,1 2 0,1 0 0,-2-2 0,1 2 0,0-3 0,2 4 0,14 0 0,-13-1 0,16 1 0,-17 0 0,4 0 0,9 1 0,-6-1 0,11-1 0,-8 4 0,8-4 0,-6 2 0,5 1 0,-7-5 0,0 1 0,8 3 0,1-2 0,9 4 0,-9-3 0,7 2 0,-7-7 0,16 8 0,-6-4 0,14 1 0,-14 2 0,6-7 0,-16 4 0,7-5 0,-15 0 0,7 0 0,-8 0 0,0 0 0,-4 0 0,10 0 0,-8 0 0,10 0 0,-8 0 0,7 0 0,3 0 0,0 0 0,5 0 0,-13 0 0,13-5 0,-13 4 0,13-3 0,-5 4 0,7 0 0,0 0 0,-11 0 0,0 0 0,-2 0 0,-2 0 0,1 0 0,-8 0 0,-10-2 0,0 1 0,-5-1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2:07.7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669 1 24575,'-4'14'0,"-2"-2"0,5-2 0,-5-3 0,6 6 0,-6-5 0,5 4 0,-5-1 0,5-1 0,-5 2 0,6-4 0,-6 5 0,5-6 0,-2 6 0,0-6 0,2 3 0,-5-4 0,6 1 0,-3 3 0,0-3 0,-1 6 0,-3-6 0,1 6 0,2-6 0,-2 6 0,5-6 0,-5 6 0,3-6 0,-4 6 0,0-6 0,1 6 0,-1 0 0,0 1 0,-2 2 0,4-5 0,-4-2 0,5 1 0,-2-2 0,-1 4 0,3-4 0,-2 1 0,3 1 0,-4-3 0,0 6 0,1-6 0,-1 6 0,0-6 0,1 6 0,-1-6 0,0 3 0,1 0 0,-1-3 0,0 3 0,1-1 0,-1-1 0,0 4 0,1-1 0,-1 2 0,0-3 0,1 3 0,-4-3 0,3 4 0,-3-1 0,-1 6 0,3-4 0,-3 3 0,4-4 0,0-1 0,1 0 0,2-2 0,-2 1 0,2-1 0,-2 2 0,-4 0 0,3 1 0,-3-1 0,3 0 0,1 1 0,-1-4 0,0 3 0,0-3 0,1 4 0,-4-1 0,3 0 0,-3 1 0,3-1 0,-2 0 0,1 1 0,-1-1 0,2 0 0,0 1 0,-4 4 0,3-6 0,0 3 0,2-8 0,2 0 0,-2-1 0,2 1 0,-2 0 0,5-1 0,-5-2 0,6 2 0,-6-5 0,5 7 0,-5-6 0,5 7 0,-5-5 0,6 2 0,-6-2 0,5 2 0,-5-5 0,2 5 0,-2-6 0,-1 3 0,3 0 0,-2-2 0,3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01:22:25.1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24575,'14'17'0,"1"-4"0,-4 0 0,-4-6 0,5 6 0,-8-3 0,9 3 0,-6-2 0,8 7 0,-3-1 0,3 3 0,-3-4 0,3 2 0,-5-7 0,2 8 0,1-5 0,-5-4 0,1 3 0,-2-3 0,0-3 0,-1 5 0,1-7 0,0 7 0,-1-4 0,1 4 0,3-4 0,-3 4 0,3-4 0,-4 1 0,1 1 0,0-3 0,-1 6 0,4-3 0,-3 1 0,3 1 0,-3-1 0,2 2 0,-1-2 0,4 1 0,-7-4 0,4 1 0,-3 1 0,2-3 0,-2 3 0,0-3 0,-2-1 0,3 4 0,-1-3 0,1 3 0,0-3 0,-4-1 0,3 1 0,-2 0 0,0-1 0,2 1 0,-3 0 0,4-4 0,0 6 0,-1-4 0,1 4 0,-3-2 0,2-3 0,-6 2 0,6-3 0,-2 1 0,3 2 0,-3-2 0,1 2 0,-1 1 0,3 0 0,-1-1 0,1 1 0,0 0 0,0-1 0,-1 1 0,1 0 0,-3-1 0,2 1 0,-3-3 0,1 2 0,2-3 0,-2 4 0,2-3 0,-2 2 0,2-3 0,-2 4 0,2-3 0,-2 2 0,2-3 0,-2 4 0,2-3 0,-2 2 0,-1-2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CB79C-B6B7-5E45-96E3-D7CE1A85ED26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8AC1-B032-DC4B-87C7-A28A246D1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board!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08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9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6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9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07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9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7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8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8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4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5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8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48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9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0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6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8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4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5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70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775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496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633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09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7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0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3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3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8AC1-B032-DC4B-87C7-A28A246D16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1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7A24-AFAC-3F91-5F1E-6830C1362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8A3E-C798-B05E-2FA4-78CAA73C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B8FB8-06FF-E5B5-3AD4-8A01ECCF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E5A-F659-FD4D-9B99-0C05A66E403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378C-09ED-6AF6-70E1-400D7CC9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BFC3-C509-1DB3-0CE1-ECEF86EE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590-CA5B-744B-AF43-CCF043D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4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BA3B-03FD-FD61-7330-237611DA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67E3-5C25-80D0-21C3-0D2C307FD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F53E-9E9C-088B-EF03-9AA010FD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E5A-F659-FD4D-9B99-0C05A66E403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71D2-69C0-0F56-C731-D602EF4E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1EEF-B706-37A6-603B-518BD430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590-CA5B-744B-AF43-CCF043D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9992A-2264-E95E-6ED9-2B2B0776B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2FDBA-29BC-BBDF-042E-37ED066F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F6FAC-EDB4-FF21-208B-E12EE597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E5A-F659-FD4D-9B99-0C05A66E403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FD1A-AFB0-9EC0-6316-00C06ABA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5EC8-7565-B7EE-41F5-7A09A25C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590-CA5B-744B-AF43-CCF043D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EF6-291E-FBAC-6D52-7290CDD6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6523-9273-CA8F-3A84-1E9629A3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A2AC1-0B3C-F904-193C-BA1A965A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E5A-F659-FD4D-9B99-0C05A66E403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C2DF-E270-AD38-8654-E6EAA3B7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2D33D-22F9-9CC0-052F-D3299ABE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590-CA5B-744B-AF43-CCF043D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6F8A-DA55-0378-B21B-EBFF350A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D61A0-AB90-5979-EA8C-3AC2DF66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52C7-C5ED-8CCC-0DDD-3352D68A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E5A-F659-FD4D-9B99-0C05A66E403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8C9B-DD26-8CF0-E95D-B79CF7B3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1753-1507-C995-1CD7-74FCD260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590-CA5B-744B-AF43-CCF043D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7F4D-97ED-DC9A-2C41-A68E209C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B2A1-ECFE-7C67-4FE0-ECC37155F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9CF3-6B16-9C2C-3227-1A32AE18D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5EFF4-0D64-088A-6E5C-B3B435A3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E5A-F659-FD4D-9B99-0C05A66E4036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80313-5A22-48AE-5B2C-3FB1FFCE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0B8EB-29EB-D2B2-ADD8-8BB2EA60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590-CA5B-744B-AF43-CCF043D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9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E01D-C793-6AD6-8A0B-6A01A57C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C713A-1DFD-0AC1-6512-6C9F94F0C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4F4A9-25DA-3CBD-1911-7D32FF611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1A8C3-BEEA-980D-6920-84E7C4A8D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0C6DB-1F8C-6778-5FE1-AE80E3005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9F06A-5809-516F-D0D6-3B94D202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E5A-F659-FD4D-9B99-0C05A66E4036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31CF9-1D1E-765F-B78B-212D093D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31F72-37DC-A98C-79D0-948DE67A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590-CA5B-744B-AF43-CCF043D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763D-AF51-82C1-24C6-A703C9DE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D5463-32CE-D189-2D59-2D5CD450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E5A-F659-FD4D-9B99-0C05A66E4036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5D952-9AF5-0277-8807-C98BCEAD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B1C4D-31AB-19DC-869B-F4A7EC6B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590-CA5B-744B-AF43-CCF043D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1E455-29DE-AB43-5084-3A3A0E11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E5A-F659-FD4D-9B99-0C05A66E4036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27CAC-2ADB-BDC1-0ACB-C033BC44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81202-717D-984E-68F4-149402A0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590-CA5B-744B-AF43-CCF043D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5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530E-9D41-F6D1-2036-727D3099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B7D1-4FA0-A69A-0ADF-77183645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61F9-DDDD-8756-44CB-43E9E008F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524FA-5E56-B3F0-5DC9-EEFD1E4A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E5A-F659-FD4D-9B99-0C05A66E4036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EC171-B40A-4074-2D4D-1E1984ED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B4F3B-540B-82D7-DEEA-DCE0D484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590-CA5B-744B-AF43-CCF043D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6154-4A3E-D317-E8E7-F7CF4BD7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D9851-B276-239A-8D3E-1C6B7508D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3376E-65D5-C16A-AE95-914B2BC7E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F0B24-6721-31B4-843E-AF6C8359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0E5A-F659-FD4D-9B99-0C05A66E4036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59F9-65D1-FD21-492F-66DE4A05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B9B40-21E5-7E91-06E4-6D240F7C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590-CA5B-744B-AF43-CCF043D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5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C3C0E-646E-4A2A-C305-6E9F2EA1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0A062-9CAD-E12F-6FD4-76016862D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B618-6330-2BD3-3EC3-DF884DF23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40E5A-F659-FD4D-9B99-0C05A66E403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1823E-EFBE-A728-2F6F-81B7BE094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1BBF-BC86-AB76-C08D-3BEDF2F17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8C590-CA5B-744B-AF43-CCF043DC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9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5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6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8.png"/><Relationship Id="rId1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1.png"/><Relationship Id="rId4" Type="http://schemas.openxmlformats.org/officeDocument/2006/relationships/customXml" Target="../ink/ink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11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22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customXml" Target="../ink/ink40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31.png"/><Relationship Id="rId18" Type="http://schemas.openxmlformats.org/officeDocument/2006/relationships/customXml" Target="../ink/ink49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46.xml"/><Relationship Id="rId17" Type="http://schemas.openxmlformats.org/officeDocument/2006/relationships/image" Target="../media/image33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45.xml"/><Relationship Id="rId19" Type="http://schemas.openxmlformats.org/officeDocument/2006/relationships/image" Target="../media/image34.png"/><Relationship Id="rId4" Type="http://schemas.openxmlformats.org/officeDocument/2006/relationships/customXml" Target="../ink/ink42.xml"/><Relationship Id="rId9" Type="http://schemas.openxmlformats.org/officeDocument/2006/relationships/image" Target="../media/image29.png"/><Relationship Id="rId14" Type="http://schemas.openxmlformats.org/officeDocument/2006/relationships/customXml" Target="../ink/ink4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31.png"/><Relationship Id="rId18" Type="http://schemas.openxmlformats.org/officeDocument/2006/relationships/customXml" Target="../ink/ink59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56.xml"/><Relationship Id="rId17" Type="http://schemas.openxmlformats.org/officeDocument/2006/relationships/image" Target="../media/image33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55.xml"/><Relationship Id="rId19" Type="http://schemas.openxmlformats.org/officeDocument/2006/relationships/image" Target="../media/image34.png"/><Relationship Id="rId4" Type="http://schemas.openxmlformats.org/officeDocument/2006/relationships/customXml" Target="../ink/ink52.xml"/><Relationship Id="rId9" Type="http://schemas.openxmlformats.org/officeDocument/2006/relationships/image" Target="../media/image29.png"/><Relationship Id="rId14" Type="http://schemas.openxmlformats.org/officeDocument/2006/relationships/customXml" Target="../ink/ink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31.png"/><Relationship Id="rId18" Type="http://schemas.openxmlformats.org/officeDocument/2006/relationships/customXml" Target="../ink/ink69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66.xml"/><Relationship Id="rId17" Type="http://schemas.openxmlformats.org/officeDocument/2006/relationships/image" Target="../media/image33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65.xml"/><Relationship Id="rId19" Type="http://schemas.openxmlformats.org/officeDocument/2006/relationships/image" Target="../media/image34.png"/><Relationship Id="rId4" Type="http://schemas.openxmlformats.org/officeDocument/2006/relationships/customXml" Target="../ink/ink62.xml"/><Relationship Id="rId9" Type="http://schemas.openxmlformats.org/officeDocument/2006/relationships/image" Target="../media/image29.png"/><Relationship Id="rId14" Type="http://schemas.openxmlformats.org/officeDocument/2006/relationships/customXml" Target="../ink/ink6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education/math/statistics/how-to-tell-a-z-distribution-from-a-t-distribution/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3671-CF31-2A31-DA4B-D4E30D85F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5972D-BEBC-27AB-741C-3C9E22FBA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 4990/6990</a:t>
            </a:r>
          </a:p>
          <a:p>
            <a:r>
              <a:rPr lang="en-US" dirty="0"/>
              <a:t>April 8, 2024</a:t>
            </a:r>
          </a:p>
          <a:p>
            <a:r>
              <a:rPr lang="en-US" dirty="0"/>
              <a:t>Dr. Megan Smith</a:t>
            </a:r>
          </a:p>
        </p:txBody>
      </p:sp>
    </p:spTree>
    <p:extLst>
      <p:ext uri="{BB962C8B-B14F-4D97-AF65-F5344CB8AC3E}">
        <p14:creationId xmlns:p14="http://schemas.microsoft.com/office/powerpoint/2010/main" val="186622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24BF9B-8AA5-47DB-2448-A53DC06EB7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5952" y="2155659"/>
          <a:ext cx="4679730" cy="295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46">
                  <a:extLst>
                    <a:ext uri="{9D8B030D-6E8A-4147-A177-3AD203B41FA5}">
                      <a16:colId xmlns:a16="http://schemas.microsoft.com/office/drawing/2014/main" val="415583720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299699730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1085671709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402166897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2579822500"/>
                    </a:ext>
                  </a:extLst>
                </a:gridCol>
              </a:tblGrid>
              <a:tr h="408856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Cell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314455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0664945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265594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99854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02996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2826750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44840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DF44CFE-E4AF-ED0F-E08F-123E147BAB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59972" y="1718332"/>
            <a:ext cx="5927834" cy="444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6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24BF9B-8AA5-47DB-2448-A53DC06EB7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5952" y="2155659"/>
          <a:ext cx="4679730" cy="295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46">
                  <a:extLst>
                    <a:ext uri="{9D8B030D-6E8A-4147-A177-3AD203B41FA5}">
                      <a16:colId xmlns:a16="http://schemas.microsoft.com/office/drawing/2014/main" val="415583720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299699730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1085671709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402166897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2579822500"/>
                    </a:ext>
                  </a:extLst>
                </a:gridCol>
              </a:tblGrid>
              <a:tr h="408856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Cell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314455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0664945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265594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99854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02996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2826750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448409"/>
                  </a:ext>
                </a:extLst>
              </a:tr>
            </a:tbl>
          </a:graphicData>
        </a:graphic>
      </p:graphicFrame>
      <p:pic>
        <p:nvPicPr>
          <p:cNvPr id="5" name="Picture 4" descr="A diagram of gene and gene&#10;&#10;Description automatically generated">
            <a:extLst>
              <a:ext uri="{FF2B5EF4-FFF2-40B4-BE49-F238E27FC236}">
                <a16:creationId xmlns:a16="http://schemas.microsoft.com/office/drawing/2014/main" id="{FFD63269-7C1E-94E8-7FBD-14E26CCB0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59" y="2070538"/>
            <a:ext cx="6580826" cy="41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1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24BF9B-8AA5-47DB-2448-A53DC06EB7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5952" y="2155659"/>
          <a:ext cx="4679730" cy="295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46">
                  <a:extLst>
                    <a:ext uri="{9D8B030D-6E8A-4147-A177-3AD203B41FA5}">
                      <a16:colId xmlns:a16="http://schemas.microsoft.com/office/drawing/2014/main" val="415583720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299699730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1085671709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402166897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2579822500"/>
                    </a:ext>
                  </a:extLst>
                </a:gridCol>
              </a:tblGrid>
              <a:tr h="408856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Cell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314455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0664945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265594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99854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02996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2826750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4484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431D6C-23DC-E027-92BC-4A46CB860B33}"/>
              </a:ext>
            </a:extLst>
          </p:cNvPr>
          <p:cNvSpPr txBox="1"/>
          <p:nvPr/>
        </p:nvSpPr>
        <p:spPr>
          <a:xfrm>
            <a:off x="5780690" y="2153501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can’t plot in more than three dimensions!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PCA can take four or more features and make a two-dimensional plot.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PCA can also tell us which variable is the most valuable for clustering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PCA can tell us how accurate the 2D graph is.</a:t>
            </a:r>
          </a:p>
        </p:txBody>
      </p:sp>
    </p:spTree>
    <p:extLst>
      <p:ext uri="{BB962C8B-B14F-4D97-AF65-F5344CB8AC3E}">
        <p14:creationId xmlns:p14="http://schemas.microsoft.com/office/powerpoint/2010/main" val="194093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614864-DF89-2CFC-C5C8-9F6184228D7F}"/>
              </a:ext>
            </a:extLst>
          </p:cNvPr>
          <p:cNvGrpSpPr/>
          <p:nvPr/>
        </p:nvGrpSpPr>
        <p:grpSpPr>
          <a:xfrm>
            <a:off x="3132083" y="1866249"/>
            <a:ext cx="5927834" cy="4445875"/>
            <a:chOff x="2857113" y="1866249"/>
            <a:chExt cx="5927834" cy="4445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F44CFE-E4AF-ED0F-E08F-123E147BA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857113" y="1866249"/>
              <a:ext cx="5927834" cy="444587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BD2F40-C28F-BD1A-5679-8DD3227728AA}"/>
                </a:ext>
              </a:extLst>
            </p:cNvPr>
            <p:cNvGrpSpPr/>
            <p:nvPr/>
          </p:nvGrpSpPr>
          <p:grpSpPr>
            <a:xfrm>
              <a:off x="5672773" y="5446649"/>
              <a:ext cx="282240" cy="422280"/>
              <a:chOff x="8375632" y="5298732"/>
              <a:chExt cx="282240" cy="422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DB7EF7CB-14D1-A401-BB4F-E0C744B6B891}"/>
                      </a:ext>
                    </a:extLst>
                  </p14:cNvPr>
                  <p14:cNvContentPartPr/>
                  <p14:nvPr/>
                </p14:nvContentPartPr>
                <p14:xfrm>
                  <a:off x="8375632" y="5309172"/>
                  <a:ext cx="240480" cy="3776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DB7EF7CB-14D1-A401-BB4F-E0C744B6B89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339632" y="5273172"/>
                    <a:ext cx="312120" cy="44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4A23E00-0D7E-7FE3-3BA5-7BB917581978}"/>
                      </a:ext>
                    </a:extLst>
                  </p14:cNvPr>
                  <p14:cNvContentPartPr/>
                  <p14:nvPr/>
                </p14:nvContentPartPr>
                <p14:xfrm>
                  <a:off x="8417032" y="5298732"/>
                  <a:ext cx="240840" cy="4222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4A23E00-0D7E-7FE3-3BA5-7BB91758197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381392" y="5263092"/>
                    <a:ext cx="312480" cy="493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9373B8-3C51-B759-EE0F-658595D1129B}"/>
              </a:ext>
            </a:extLst>
          </p:cNvPr>
          <p:cNvSpPr txBox="1"/>
          <p:nvPr/>
        </p:nvSpPr>
        <p:spPr>
          <a:xfrm>
            <a:off x="469557" y="2888857"/>
            <a:ext cx="226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Find the average values of each feature to find the center of the data.</a:t>
            </a:r>
          </a:p>
        </p:txBody>
      </p:sp>
    </p:spTree>
    <p:extLst>
      <p:ext uri="{BB962C8B-B14F-4D97-AF65-F5344CB8AC3E}">
        <p14:creationId xmlns:p14="http://schemas.microsoft.com/office/powerpoint/2010/main" val="228130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637B24-EF85-6838-775A-5FB12AAEB4B9}"/>
              </a:ext>
            </a:extLst>
          </p:cNvPr>
          <p:cNvGrpSpPr/>
          <p:nvPr/>
        </p:nvGrpSpPr>
        <p:grpSpPr>
          <a:xfrm>
            <a:off x="3132083" y="1718332"/>
            <a:ext cx="5927834" cy="4445875"/>
            <a:chOff x="5559972" y="1718332"/>
            <a:chExt cx="5927834" cy="4445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F44CFE-E4AF-ED0F-E08F-123E147BA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559972" y="1718332"/>
              <a:ext cx="5927834" cy="444587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BD2F40-C28F-BD1A-5679-8DD3227728AA}"/>
                </a:ext>
              </a:extLst>
            </p:cNvPr>
            <p:cNvGrpSpPr/>
            <p:nvPr/>
          </p:nvGrpSpPr>
          <p:grpSpPr>
            <a:xfrm>
              <a:off x="8375632" y="5298732"/>
              <a:ext cx="282240" cy="422280"/>
              <a:chOff x="8375632" y="5298732"/>
              <a:chExt cx="282240" cy="422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DB7EF7CB-14D1-A401-BB4F-E0C744B6B891}"/>
                      </a:ext>
                    </a:extLst>
                  </p14:cNvPr>
                  <p14:cNvContentPartPr/>
                  <p14:nvPr/>
                </p14:nvContentPartPr>
                <p14:xfrm>
                  <a:off x="8375632" y="5309172"/>
                  <a:ext cx="240480" cy="3776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DB7EF7CB-14D1-A401-BB4F-E0C744B6B89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339632" y="5273172"/>
                    <a:ext cx="312120" cy="44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4A23E00-0D7E-7FE3-3BA5-7BB917581978}"/>
                      </a:ext>
                    </a:extLst>
                  </p14:cNvPr>
                  <p14:cNvContentPartPr/>
                  <p14:nvPr/>
                </p14:nvContentPartPr>
                <p14:xfrm>
                  <a:off x="8417032" y="5298732"/>
                  <a:ext cx="240840" cy="4222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4A23E00-0D7E-7FE3-3BA5-7BB91758197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381392" y="5263092"/>
                    <a:ext cx="312480" cy="493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63F2B6-895F-35CC-A13A-BC804B9C3B2F}"/>
                </a:ext>
              </a:extLst>
            </p:cNvPr>
            <p:cNvGrpSpPr/>
            <p:nvPr/>
          </p:nvGrpSpPr>
          <p:grpSpPr>
            <a:xfrm>
              <a:off x="5994232" y="3621132"/>
              <a:ext cx="371520" cy="398880"/>
              <a:chOff x="5994232" y="3621132"/>
              <a:chExt cx="371520" cy="398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F455AE55-4FE4-785E-76A8-26BBEB353D8F}"/>
                      </a:ext>
                    </a:extLst>
                  </p14:cNvPr>
                  <p14:cNvContentPartPr/>
                  <p14:nvPr/>
                </p14:nvContentPartPr>
                <p14:xfrm>
                  <a:off x="6055072" y="3670812"/>
                  <a:ext cx="237240" cy="28980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F455AE55-4FE4-785E-76A8-26BBEB353D8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019432" y="3635172"/>
                    <a:ext cx="308880" cy="36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26E35D5E-14D2-79AC-4989-0788450E71EA}"/>
                      </a:ext>
                    </a:extLst>
                  </p14:cNvPr>
                  <p14:cNvContentPartPr/>
                  <p14:nvPr/>
                </p14:nvContentPartPr>
                <p14:xfrm>
                  <a:off x="5994232" y="3621132"/>
                  <a:ext cx="371520" cy="39888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26E35D5E-14D2-79AC-4989-0788450E71E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58592" y="3585492"/>
                    <a:ext cx="443160" cy="47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9F6F49-9FBD-E68E-87E8-E59B8090C418}"/>
              </a:ext>
            </a:extLst>
          </p:cNvPr>
          <p:cNvSpPr txBox="1"/>
          <p:nvPr/>
        </p:nvSpPr>
        <p:spPr>
          <a:xfrm>
            <a:off x="469557" y="2888857"/>
            <a:ext cx="226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Find the average values of each feature to find the center of the data.</a:t>
            </a:r>
          </a:p>
        </p:txBody>
      </p:sp>
    </p:spTree>
    <p:extLst>
      <p:ext uri="{BB962C8B-B14F-4D97-AF65-F5344CB8AC3E}">
        <p14:creationId xmlns:p14="http://schemas.microsoft.com/office/powerpoint/2010/main" val="50037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8DA7B3-63E9-D887-D95E-2FD409B0113A}"/>
              </a:ext>
            </a:extLst>
          </p:cNvPr>
          <p:cNvGrpSpPr/>
          <p:nvPr/>
        </p:nvGrpSpPr>
        <p:grpSpPr>
          <a:xfrm>
            <a:off x="3132083" y="1718332"/>
            <a:ext cx="5927834" cy="4445875"/>
            <a:chOff x="5559972" y="1718332"/>
            <a:chExt cx="5927834" cy="4445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F44CFE-E4AF-ED0F-E08F-123E147BA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559972" y="1718332"/>
              <a:ext cx="5927834" cy="444587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BD2F40-C28F-BD1A-5679-8DD3227728AA}"/>
                </a:ext>
              </a:extLst>
            </p:cNvPr>
            <p:cNvGrpSpPr/>
            <p:nvPr/>
          </p:nvGrpSpPr>
          <p:grpSpPr>
            <a:xfrm>
              <a:off x="8375632" y="5298732"/>
              <a:ext cx="282240" cy="422280"/>
              <a:chOff x="8375632" y="5298732"/>
              <a:chExt cx="282240" cy="422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DB7EF7CB-14D1-A401-BB4F-E0C744B6B891}"/>
                      </a:ext>
                    </a:extLst>
                  </p14:cNvPr>
                  <p14:cNvContentPartPr/>
                  <p14:nvPr/>
                </p14:nvContentPartPr>
                <p14:xfrm>
                  <a:off x="8375632" y="5309172"/>
                  <a:ext cx="240480" cy="3776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DB7EF7CB-14D1-A401-BB4F-E0C744B6B89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339632" y="5273172"/>
                    <a:ext cx="312120" cy="44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4A23E00-0D7E-7FE3-3BA5-7BB917581978}"/>
                      </a:ext>
                    </a:extLst>
                  </p14:cNvPr>
                  <p14:cNvContentPartPr/>
                  <p14:nvPr/>
                </p14:nvContentPartPr>
                <p14:xfrm>
                  <a:off x="8417032" y="5298732"/>
                  <a:ext cx="240840" cy="4222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4A23E00-0D7E-7FE3-3BA5-7BB91758197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381392" y="5263092"/>
                    <a:ext cx="312480" cy="493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63F2B6-895F-35CC-A13A-BC804B9C3B2F}"/>
                </a:ext>
              </a:extLst>
            </p:cNvPr>
            <p:cNvGrpSpPr/>
            <p:nvPr/>
          </p:nvGrpSpPr>
          <p:grpSpPr>
            <a:xfrm>
              <a:off x="5994232" y="3621132"/>
              <a:ext cx="371520" cy="398880"/>
              <a:chOff x="5994232" y="3621132"/>
              <a:chExt cx="371520" cy="398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F455AE55-4FE4-785E-76A8-26BBEB353D8F}"/>
                      </a:ext>
                    </a:extLst>
                  </p14:cNvPr>
                  <p14:cNvContentPartPr/>
                  <p14:nvPr/>
                </p14:nvContentPartPr>
                <p14:xfrm>
                  <a:off x="6055072" y="3670812"/>
                  <a:ext cx="237240" cy="28980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F455AE55-4FE4-785E-76A8-26BBEB353D8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019432" y="3635172"/>
                    <a:ext cx="308880" cy="36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26E35D5E-14D2-79AC-4989-0788450E71EA}"/>
                      </a:ext>
                    </a:extLst>
                  </p14:cNvPr>
                  <p14:cNvContentPartPr/>
                  <p14:nvPr/>
                </p14:nvContentPartPr>
                <p14:xfrm>
                  <a:off x="5994232" y="3621132"/>
                  <a:ext cx="371520" cy="39888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26E35D5E-14D2-79AC-4989-0788450E71E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58592" y="3585492"/>
                    <a:ext cx="443160" cy="470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52FF86E-4793-E153-1F2D-5FD4A604E4F4}"/>
                </a:ext>
              </a:extLst>
            </p:cNvPr>
            <p:cNvCxnSpPr/>
            <p:nvPr/>
          </p:nvCxnSpPr>
          <p:spPr>
            <a:xfrm>
              <a:off x="6365752" y="3815255"/>
              <a:ext cx="20512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8A84C5-4C5A-339D-37EA-9656DC38A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6370" y="4020012"/>
              <a:ext cx="0" cy="11719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5F60FA-B874-A2E7-CB70-C524961B50C5}"/>
                </a:ext>
              </a:extLst>
            </p:cNvPr>
            <p:cNvGrpSpPr/>
            <p:nvPr/>
          </p:nvGrpSpPr>
          <p:grpSpPr>
            <a:xfrm>
              <a:off x="8283472" y="3655692"/>
              <a:ext cx="329760" cy="378000"/>
              <a:chOff x="8283472" y="3655692"/>
              <a:chExt cx="32976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B86ABC6D-860B-11FE-12E6-212818388184}"/>
                      </a:ext>
                    </a:extLst>
                  </p14:cNvPr>
                  <p14:cNvContentPartPr/>
                  <p14:nvPr/>
                </p14:nvContentPartPr>
                <p14:xfrm>
                  <a:off x="8311912" y="3687012"/>
                  <a:ext cx="301320" cy="3373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B86ABC6D-860B-11FE-12E6-212818388184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276272" y="3651012"/>
                    <a:ext cx="372960" cy="40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D0DE05A-765D-F1B6-2264-F3C65CD88193}"/>
                      </a:ext>
                    </a:extLst>
                  </p14:cNvPr>
                  <p14:cNvContentPartPr/>
                  <p14:nvPr/>
                </p14:nvContentPartPr>
                <p14:xfrm>
                  <a:off x="8283472" y="3655692"/>
                  <a:ext cx="324360" cy="3780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D0DE05A-765D-F1B6-2264-F3C65CD8819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8247832" y="3619692"/>
                    <a:ext cx="396000" cy="449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078DF73-3747-DFF8-6B1C-C4298AA32D1D}"/>
              </a:ext>
            </a:extLst>
          </p:cNvPr>
          <p:cNvSpPr txBox="1"/>
          <p:nvPr/>
        </p:nvSpPr>
        <p:spPr>
          <a:xfrm>
            <a:off x="469557" y="2888857"/>
            <a:ext cx="226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Find the average values of each feature to find the center of the data.</a:t>
            </a:r>
          </a:p>
        </p:txBody>
      </p:sp>
    </p:spTree>
    <p:extLst>
      <p:ext uri="{BB962C8B-B14F-4D97-AF65-F5344CB8AC3E}">
        <p14:creationId xmlns:p14="http://schemas.microsoft.com/office/powerpoint/2010/main" val="407759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CC47CE-604F-0B1E-E448-B0260AB4ACBF}"/>
              </a:ext>
            </a:extLst>
          </p:cNvPr>
          <p:cNvGrpSpPr/>
          <p:nvPr/>
        </p:nvGrpSpPr>
        <p:grpSpPr>
          <a:xfrm>
            <a:off x="2133600" y="843455"/>
            <a:ext cx="7924800" cy="5943600"/>
            <a:chOff x="3829878" y="843455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29878" y="843455"/>
              <a:ext cx="7924800" cy="59436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5F60FA-B874-A2E7-CB70-C524961B50C5}"/>
                </a:ext>
              </a:extLst>
            </p:cNvPr>
            <p:cNvGrpSpPr/>
            <p:nvPr/>
          </p:nvGrpSpPr>
          <p:grpSpPr>
            <a:xfrm>
              <a:off x="9462915" y="2169018"/>
              <a:ext cx="329760" cy="378000"/>
              <a:chOff x="8283472" y="3655692"/>
              <a:chExt cx="32976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B86ABC6D-860B-11FE-12E6-212818388184}"/>
                      </a:ext>
                    </a:extLst>
                  </p14:cNvPr>
                  <p14:cNvContentPartPr/>
                  <p14:nvPr/>
                </p14:nvContentPartPr>
                <p14:xfrm>
                  <a:off x="8311912" y="3687012"/>
                  <a:ext cx="301320" cy="3373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B86ABC6D-860B-11FE-12E6-212818388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76272" y="3651012"/>
                    <a:ext cx="372960" cy="40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D0DE05A-765D-F1B6-2264-F3C65CD88193}"/>
                      </a:ext>
                    </a:extLst>
                  </p14:cNvPr>
                  <p14:cNvContentPartPr/>
                  <p14:nvPr/>
                </p14:nvContentPartPr>
                <p14:xfrm>
                  <a:off x="8283472" y="3655692"/>
                  <a:ext cx="324360" cy="3780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D0DE05A-765D-F1B6-2264-F3C65CD881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247832" y="3619692"/>
                    <a:ext cx="396000" cy="449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5310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B23985-8644-4619-EC4A-B7E69D1B87F6}"/>
              </a:ext>
            </a:extLst>
          </p:cNvPr>
          <p:cNvGrpSpPr/>
          <p:nvPr/>
        </p:nvGrpSpPr>
        <p:grpSpPr>
          <a:xfrm>
            <a:off x="2133600" y="843455"/>
            <a:ext cx="7924800" cy="5943600"/>
            <a:chOff x="3829878" y="843455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29878" y="843455"/>
              <a:ext cx="7924800" cy="59436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5F60FA-B874-A2E7-CB70-C524961B50C5}"/>
                </a:ext>
              </a:extLst>
            </p:cNvPr>
            <p:cNvGrpSpPr/>
            <p:nvPr/>
          </p:nvGrpSpPr>
          <p:grpSpPr>
            <a:xfrm>
              <a:off x="8018428" y="3240000"/>
              <a:ext cx="329760" cy="378000"/>
              <a:chOff x="8283472" y="3655692"/>
              <a:chExt cx="32976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B86ABC6D-860B-11FE-12E6-212818388184}"/>
                      </a:ext>
                    </a:extLst>
                  </p14:cNvPr>
                  <p14:cNvContentPartPr/>
                  <p14:nvPr/>
                </p14:nvContentPartPr>
                <p14:xfrm>
                  <a:off x="8311912" y="3687012"/>
                  <a:ext cx="301320" cy="3373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B86ABC6D-860B-11FE-12E6-212818388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76272" y="3651012"/>
                    <a:ext cx="372960" cy="40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D0DE05A-765D-F1B6-2264-F3C65CD88193}"/>
                      </a:ext>
                    </a:extLst>
                  </p14:cNvPr>
                  <p14:cNvContentPartPr/>
                  <p14:nvPr/>
                </p14:nvContentPartPr>
                <p14:xfrm>
                  <a:off x="8283472" y="3655692"/>
                  <a:ext cx="324360" cy="3780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D0DE05A-765D-F1B6-2264-F3C65CD8819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247832" y="3619692"/>
                    <a:ext cx="396000" cy="449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FD6173-EEE0-7D21-127A-FBC078C558E8}"/>
              </a:ext>
            </a:extLst>
          </p:cNvPr>
          <p:cNvSpPr txBox="1"/>
          <p:nvPr/>
        </p:nvSpPr>
        <p:spPr>
          <a:xfrm>
            <a:off x="172994" y="1430759"/>
            <a:ext cx="226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Shift the data such that the center is on the origin.</a:t>
            </a:r>
          </a:p>
        </p:txBody>
      </p:sp>
    </p:spTree>
    <p:extLst>
      <p:ext uri="{BB962C8B-B14F-4D97-AF65-F5344CB8AC3E}">
        <p14:creationId xmlns:p14="http://schemas.microsoft.com/office/powerpoint/2010/main" val="394245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4AF829-70F4-A14B-4C75-A3C5DEABDB51}"/>
              </a:ext>
            </a:extLst>
          </p:cNvPr>
          <p:cNvGrpSpPr/>
          <p:nvPr/>
        </p:nvGrpSpPr>
        <p:grpSpPr>
          <a:xfrm>
            <a:off x="2133600" y="843455"/>
            <a:ext cx="7924800" cy="5943600"/>
            <a:chOff x="3829878" y="843455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29878" y="843455"/>
              <a:ext cx="7924800" cy="594360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5F0C43F-602D-3194-BDF3-BEA2CA0F3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1948" y="1126435"/>
              <a:ext cx="1683026" cy="4803007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084B87-FA13-C9DF-5E47-87937FD3F55A}"/>
              </a:ext>
            </a:extLst>
          </p:cNvPr>
          <p:cNvSpPr txBox="1"/>
          <p:nvPr/>
        </p:nvSpPr>
        <p:spPr>
          <a:xfrm>
            <a:off x="172994" y="1430759"/>
            <a:ext cx="226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Find the best fit line that passes through the origin.</a:t>
            </a:r>
          </a:p>
        </p:txBody>
      </p:sp>
    </p:spTree>
    <p:extLst>
      <p:ext uri="{BB962C8B-B14F-4D97-AF65-F5344CB8AC3E}">
        <p14:creationId xmlns:p14="http://schemas.microsoft.com/office/powerpoint/2010/main" val="242963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C52DCD-6C90-BD2F-0C06-7C0626E8502D}"/>
              </a:ext>
            </a:extLst>
          </p:cNvPr>
          <p:cNvGrpSpPr/>
          <p:nvPr/>
        </p:nvGrpSpPr>
        <p:grpSpPr>
          <a:xfrm>
            <a:off x="2133600" y="843455"/>
            <a:ext cx="7924800" cy="5943600"/>
            <a:chOff x="3829878" y="843455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29878" y="843455"/>
              <a:ext cx="7924800" cy="594360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5F0C43F-602D-3194-BDF3-BEA2CA0F3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1948" y="1126435"/>
              <a:ext cx="1683026" cy="4803007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623499-6DA7-FE56-26B5-7CD1B3898323}"/>
                </a:ext>
              </a:extLst>
            </p:cNvPr>
            <p:cNvCxnSpPr/>
            <p:nvPr/>
          </p:nvCxnSpPr>
          <p:spPr>
            <a:xfrm flipH="1" flipV="1">
              <a:off x="8574157" y="2398643"/>
              <a:ext cx="848139" cy="331305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5CA02FC-20B2-0AA4-614C-00C1F9A043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0" y="2774441"/>
              <a:ext cx="424070" cy="185479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DE0EB8-56CC-BF1A-5675-887607879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9146" y="2659455"/>
              <a:ext cx="1248261" cy="616628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847F7A-9A7C-AD1B-B31B-BA7E92F0DEE5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91" y="3657756"/>
              <a:ext cx="342177" cy="135773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1EB06B-3739-54E4-8A3E-99086716D100}"/>
                </a:ext>
              </a:extLst>
            </p:cNvPr>
            <p:cNvCxnSpPr>
              <a:cxnSpLocks/>
            </p:cNvCxnSpPr>
            <p:nvPr/>
          </p:nvCxnSpPr>
          <p:spPr>
            <a:xfrm>
              <a:off x="7130859" y="3732110"/>
              <a:ext cx="828441" cy="344399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8B9654-3AA9-59B9-BB54-69ADA49CADF0}"/>
                </a:ext>
              </a:extLst>
            </p:cNvPr>
            <p:cNvCxnSpPr>
              <a:cxnSpLocks/>
            </p:cNvCxnSpPr>
            <p:nvPr/>
          </p:nvCxnSpPr>
          <p:spPr>
            <a:xfrm>
              <a:off x="7413436" y="4230590"/>
              <a:ext cx="378842" cy="141677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5495045" y="1710425"/>
              <a:ext cx="252338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Try to minimize the distances from the data to the line.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44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D0D5-D318-F86C-61F9-E1538F41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8536-CA72-25DB-006B-906DD6D6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dimensionality reduction?</a:t>
            </a:r>
          </a:p>
          <a:p>
            <a:r>
              <a:rPr lang="en-US" dirty="0"/>
              <a:t>Common approaches</a:t>
            </a:r>
          </a:p>
          <a:p>
            <a:pPr lvl="1"/>
            <a:r>
              <a:rPr lang="en-US" dirty="0"/>
              <a:t>Principal Component Analysis</a:t>
            </a:r>
          </a:p>
          <a:p>
            <a:pPr lvl="1"/>
            <a:r>
              <a:rPr lang="en-US" dirty="0"/>
              <a:t>t-SNE</a:t>
            </a:r>
          </a:p>
          <a:p>
            <a:pPr lvl="1"/>
            <a:r>
              <a:rPr lang="en-US" dirty="0"/>
              <a:t>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2874212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1E5DBC-E7AA-A129-1C4C-4C88DA394439}"/>
              </a:ext>
            </a:extLst>
          </p:cNvPr>
          <p:cNvGrpSpPr/>
          <p:nvPr/>
        </p:nvGrpSpPr>
        <p:grpSpPr>
          <a:xfrm>
            <a:off x="2133600" y="843455"/>
            <a:ext cx="7924800" cy="5943600"/>
            <a:chOff x="3829878" y="843455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29878" y="843455"/>
              <a:ext cx="7924800" cy="594360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5F0C43F-602D-3194-BDF3-BEA2CA0F3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1948" y="1126435"/>
              <a:ext cx="1683026" cy="4803007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623499-6DA7-FE56-26B5-7CD1B3898323}"/>
                </a:ext>
              </a:extLst>
            </p:cNvPr>
            <p:cNvCxnSpPr/>
            <p:nvPr/>
          </p:nvCxnSpPr>
          <p:spPr>
            <a:xfrm flipH="1" flipV="1">
              <a:off x="8574157" y="2398643"/>
              <a:ext cx="848139" cy="331305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5CA02FC-20B2-0AA4-614C-00C1F9A043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0" y="2774441"/>
              <a:ext cx="424070" cy="185479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DE0EB8-56CC-BF1A-5675-887607879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9146" y="2659455"/>
              <a:ext cx="1248261" cy="616628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847F7A-9A7C-AD1B-B31B-BA7E92F0DEE5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91" y="3657756"/>
              <a:ext cx="342177" cy="135773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1EB06B-3739-54E4-8A3E-99086716D100}"/>
                </a:ext>
              </a:extLst>
            </p:cNvPr>
            <p:cNvCxnSpPr>
              <a:cxnSpLocks/>
            </p:cNvCxnSpPr>
            <p:nvPr/>
          </p:nvCxnSpPr>
          <p:spPr>
            <a:xfrm>
              <a:off x="7130859" y="3732110"/>
              <a:ext cx="828441" cy="344399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8B9654-3AA9-59B9-BB54-69ADA49CADF0}"/>
                </a:ext>
              </a:extLst>
            </p:cNvPr>
            <p:cNvCxnSpPr>
              <a:cxnSpLocks/>
            </p:cNvCxnSpPr>
            <p:nvPr/>
          </p:nvCxnSpPr>
          <p:spPr>
            <a:xfrm>
              <a:off x="7413436" y="4230590"/>
              <a:ext cx="378842" cy="141677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5495045" y="1710425"/>
              <a:ext cx="2523383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Equivalently, find the line that maximizes the distances from the projected points to the origin.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E486DFE-257B-19A4-BDF0-2DA985EF2750}"/>
                </a:ext>
              </a:extLst>
            </p:cNvPr>
            <p:cNvCxnSpPr/>
            <p:nvPr/>
          </p:nvCxnSpPr>
          <p:spPr>
            <a:xfrm flipH="1">
              <a:off x="8021226" y="2284964"/>
              <a:ext cx="430718" cy="1030357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headEnd type="diamond" w="med" len="med"/>
              <a:tailEnd type="diamond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311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FDFBF4-5D52-3B36-EBCF-5B3D85FFAA0F}"/>
              </a:ext>
            </a:extLst>
          </p:cNvPr>
          <p:cNvGrpSpPr/>
          <p:nvPr/>
        </p:nvGrpSpPr>
        <p:grpSpPr>
          <a:xfrm>
            <a:off x="2133600" y="843455"/>
            <a:ext cx="7924800" cy="5943600"/>
            <a:chOff x="3829878" y="843455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29878" y="843455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5268895" y="1147490"/>
              <a:ext cx="2523383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PCA finds the best fitting line by maximizing the </a:t>
              </a:r>
              <a:r>
                <a:rPr lang="en-US" b="1" u="sng" dirty="0"/>
                <a:t>sum of the squared distances from the projected points to the origin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72F1F5-DA56-6F63-5F25-7647B5D00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895" y="2380129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FC4A80-3D16-AE11-ADE4-DD5239FBE3BD}"/>
                </a:ext>
              </a:extLst>
            </p:cNvPr>
            <p:cNvCxnSpPr>
              <a:cxnSpLocks/>
            </p:cNvCxnSpPr>
            <p:nvPr/>
          </p:nvCxnSpPr>
          <p:spPr>
            <a:xfrm>
              <a:off x="9595436" y="2867180"/>
              <a:ext cx="101971" cy="207726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5BD952-882A-C5C8-E0B2-F780751B11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95436" y="3074906"/>
              <a:ext cx="101971" cy="201177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4B88E1-403B-2E53-4826-C05DF3E095AA}"/>
                </a:ext>
              </a:extLst>
            </p:cNvPr>
            <p:cNvCxnSpPr>
              <a:cxnSpLocks/>
            </p:cNvCxnSpPr>
            <p:nvPr/>
          </p:nvCxnSpPr>
          <p:spPr>
            <a:xfrm>
              <a:off x="7602857" y="3693879"/>
              <a:ext cx="83046" cy="76808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32BA2A0-905E-BB6C-EACE-382ED8FAABD0}"/>
                </a:ext>
              </a:extLst>
            </p:cNvPr>
            <p:cNvCxnSpPr>
              <a:cxnSpLocks/>
            </p:cNvCxnSpPr>
            <p:nvPr/>
          </p:nvCxnSpPr>
          <p:spPr>
            <a:xfrm>
              <a:off x="7035415" y="3770687"/>
              <a:ext cx="73839" cy="202857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4D8D46-1717-6715-50FB-3C16C48ED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3395" y="3872115"/>
              <a:ext cx="68947" cy="233794"/>
            </a:xfrm>
            <a:prstGeom prst="line">
              <a:avLst/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F601536-44D5-675B-CB95-FD7144E1C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287" y="2952598"/>
              <a:ext cx="1409337" cy="515178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headEnd type="diamond" w="med" len="med"/>
              <a:tailEnd type="diamond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273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E79208-B4EA-2C4F-D044-2E6F23DC9E7E}"/>
              </a:ext>
            </a:extLst>
          </p:cNvPr>
          <p:cNvGrpSpPr/>
          <p:nvPr/>
        </p:nvGrpSpPr>
        <p:grpSpPr>
          <a:xfrm>
            <a:off x="2133600" y="843455"/>
            <a:ext cx="7924800" cy="5943600"/>
            <a:chOff x="3829878" y="843455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29878" y="843455"/>
              <a:ext cx="7924800" cy="594360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5F0C43F-602D-3194-BDF3-BEA2CA0F3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895" y="2380129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5268895" y="1147490"/>
              <a:ext cx="2523383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This line is Principal Component 1 (PC1)</a:t>
              </a:r>
              <a:endParaRPr lang="en-US" sz="24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03977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F691A0-5999-54D6-D64A-50669402ADBD}"/>
              </a:ext>
            </a:extLst>
          </p:cNvPr>
          <p:cNvGrpSpPr/>
          <p:nvPr/>
        </p:nvGrpSpPr>
        <p:grpSpPr>
          <a:xfrm>
            <a:off x="2133600" y="843455"/>
            <a:ext cx="7924800" cy="5943600"/>
            <a:chOff x="3829878" y="843455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29878" y="843455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5268895" y="1147490"/>
              <a:ext cx="2523383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PC1 has a slope of 0.25.</a:t>
              </a:r>
              <a:endParaRPr lang="en-US" sz="2400" b="1" u="sng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5B84E99-2B44-F101-95E4-A812557A2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895" y="2321469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131B69-ACC2-0879-8663-1E23CF936473}"/>
                </a:ext>
              </a:extLst>
            </p:cNvPr>
            <p:cNvCxnSpPr>
              <a:cxnSpLocks/>
            </p:cNvCxnSpPr>
            <p:nvPr/>
          </p:nvCxnSpPr>
          <p:spPr>
            <a:xfrm>
              <a:off x="8196649" y="3429000"/>
              <a:ext cx="1655805" cy="0"/>
            </a:xfrm>
            <a:prstGeom prst="straightConnector1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447AC29-B759-FB6E-B39C-A13C6F83D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4949" y="2891481"/>
              <a:ext cx="1029" cy="537519"/>
            </a:xfrm>
            <a:prstGeom prst="straightConnector1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6C0A74-209B-CFF1-88B6-26D1F489D9D0}"/>
                </a:ext>
              </a:extLst>
            </p:cNvPr>
            <p:cNvSpPr txBox="1"/>
            <p:nvPr/>
          </p:nvSpPr>
          <p:spPr>
            <a:xfrm>
              <a:off x="8888627" y="362464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9A8688-A543-DB40-3D6A-E4C8243795A7}"/>
                </a:ext>
              </a:extLst>
            </p:cNvPr>
            <p:cNvSpPr txBox="1"/>
            <p:nvPr/>
          </p:nvSpPr>
          <p:spPr>
            <a:xfrm>
              <a:off x="9882368" y="297557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37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09B02D-3218-7599-DD76-ABC3BD9ACE1E}"/>
              </a:ext>
            </a:extLst>
          </p:cNvPr>
          <p:cNvGrpSpPr/>
          <p:nvPr/>
        </p:nvGrpSpPr>
        <p:grpSpPr>
          <a:xfrm>
            <a:off x="2133600" y="843455"/>
            <a:ext cx="7924800" cy="5943600"/>
            <a:chOff x="3829878" y="843455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29878" y="843455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4556463" y="1147490"/>
              <a:ext cx="3235816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The data are mostly spread out along the Gene 1 axis, and only a little bit along the Gene 2 axis.</a:t>
              </a:r>
              <a:endParaRPr lang="en-US" sz="2400" b="1" u="sng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5B84E99-2B44-F101-95E4-A812557A2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895" y="2321469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131B69-ACC2-0879-8663-1E23CF936473}"/>
                </a:ext>
              </a:extLst>
            </p:cNvPr>
            <p:cNvCxnSpPr>
              <a:cxnSpLocks/>
            </p:cNvCxnSpPr>
            <p:nvPr/>
          </p:nvCxnSpPr>
          <p:spPr>
            <a:xfrm>
              <a:off x="8196649" y="3429000"/>
              <a:ext cx="1655805" cy="0"/>
            </a:xfrm>
            <a:prstGeom prst="straightConnector1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447AC29-B759-FB6E-B39C-A13C6F83D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4949" y="2891481"/>
              <a:ext cx="1029" cy="537519"/>
            </a:xfrm>
            <a:prstGeom prst="straightConnector1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6C0A74-209B-CFF1-88B6-26D1F489D9D0}"/>
                </a:ext>
              </a:extLst>
            </p:cNvPr>
            <p:cNvSpPr txBox="1"/>
            <p:nvPr/>
          </p:nvSpPr>
          <p:spPr>
            <a:xfrm>
              <a:off x="8888627" y="362464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9A8688-A543-DB40-3D6A-E4C8243795A7}"/>
                </a:ext>
              </a:extLst>
            </p:cNvPr>
            <p:cNvSpPr txBox="1"/>
            <p:nvPr/>
          </p:nvSpPr>
          <p:spPr>
            <a:xfrm>
              <a:off x="9882368" y="297557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37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53A41E-4E7E-505B-398F-36F12FBBB56D}"/>
              </a:ext>
            </a:extLst>
          </p:cNvPr>
          <p:cNvGrpSpPr/>
          <p:nvPr/>
        </p:nvGrpSpPr>
        <p:grpSpPr>
          <a:xfrm>
            <a:off x="2133600" y="843455"/>
            <a:ext cx="7924800" cy="5943600"/>
            <a:chOff x="3829878" y="843455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29878" y="843455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4960833" y="1074741"/>
              <a:ext cx="323581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 make PC1</a:t>
              </a:r>
            </a:p>
            <a:p>
              <a:pPr algn="ctr"/>
              <a:r>
                <a:rPr lang="en-US" sz="2400" dirty="0"/>
                <a:t>Mix </a:t>
              </a:r>
              <a:r>
                <a:rPr lang="en-US" sz="2400" b="1" dirty="0"/>
                <a:t>4 </a:t>
              </a:r>
              <a:r>
                <a:rPr lang="en-US" sz="2400" dirty="0"/>
                <a:t>parts Gene 1</a:t>
              </a:r>
            </a:p>
            <a:p>
              <a:pPr algn="ctr"/>
              <a:r>
                <a:rPr lang="en-US" sz="2400" dirty="0"/>
                <a:t>With </a:t>
              </a:r>
              <a:r>
                <a:rPr lang="en-US" sz="2400" b="1" dirty="0"/>
                <a:t>1 </a:t>
              </a:r>
              <a:r>
                <a:rPr lang="en-US" sz="2400" dirty="0"/>
                <a:t>part Gene 2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5B84E99-2B44-F101-95E4-A812557A2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895" y="2321469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131B69-ACC2-0879-8663-1E23CF936473}"/>
                </a:ext>
              </a:extLst>
            </p:cNvPr>
            <p:cNvCxnSpPr>
              <a:cxnSpLocks/>
            </p:cNvCxnSpPr>
            <p:nvPr/>
          </p:nvCxnSpPr>
          <p:spPr>
            <a:xfrm>
              <a:off x="8196649" y="3429000"/>
              <a:ext cx="1655805" cy="0"/>
            </a:xfrm>
            <a:prstGeom prst="straightConnector1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447AC29-B759-FB6E-B39C-A13C6F83D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4949" y="2891481"/>
              <a:ext cx="1029" cy="537519"/>
            </a:xfrm>
            <a:prstGeom prst="straightConnector1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6C0A74-209B-CFF1-88B6-26D1F489D9D0}"/>
                </a:ext>
              </a:extLst>
            </p:cNvPr>
            <p:cNvSpPr txBox="1"/>
            <p:nvPr/>
          </p:nvSpPr>
          <p:spPr>
            <a:xfrm>
              <a:off x="8888627" y="362464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9A8688-A543-DB40-3D6A-E4C8243795A7}"/>
                </a:ext>
              </a:extLst>
            </p:cNvPr>
            <p:cNvSpPr txBox="1"/>
            <p:nvPr/>
          </p:nvSpPr>
          <p:spPr>
            <a:xfrm>
              <a:off x="9882368" y="297557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819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95DE0-2FAD-588D-DE6E-1AC153DD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7325" y="914400"/>
            <a:ext cx="7924800" cy="59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F652B-FC8D-DD74-78B9-0D25079C5206}"/>
              </a:ext>
            </a:extLst>
          </p:cNvPr>
          <p:cNvSpPr txBox="1"/>
          <p:nvPr/>
        </p:nvSpPr>
        <p:spPr>
          <a:xfrm>
            <a:off x="2688280" y="1145686"/>
            <a:ext cx="32358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PC1 is a linear combination of Gene 1 and Gene 2.</a:t>
            </a: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B84E99-2B44-F101-95E4-A812557A268D}"/>
              </a:ext>
            </a:extLst>
          </p:cNvPr>
          <p:cNvCxnSpPr>
            <a:cxnSpLocks/>
          </p:cNvCxnSpPr>
          <p:nvPr/>
        </p:nvCxnSpPr>
        <p:spPr>
          <a:xfrm flipV="1">
            <a:off x="2996342" y="2392414"/>
            <a:ext cx="6084905" cy="2215062"/>
          </a:xfrm>
          <a:prstGeom prst="line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131B69-ACC2-0879-8663-1E23CF936473}"/>
              </a:ext>
            </a:extLst>
          </p:cNvPr>
          <p:cNvCxnSpPr>
            <a:cxnSpLocks/>
          </p:cNvCxnSpPr>
          <p:nvPr/>
        </p:nvCxnSpPr>
        <p:spPr>
          <a:xfrm>
            <a:off x="5924096" y="3499945"/>
            <a:ext cx="1655805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47AC29-B759-FB6E-B39C-A13C6F83D248}"/>
              </a:ext>
            </a:extLst>
          </p:cNvPr>
          <p:cNvCxnSpPr>
            <a:cxnSpLocks/>
          </p:cNvCxnSpPr>
          <p:nvPr/>
        </p:nvCxnSpPr>
        <p:spPr>
          <a:xfrm flipV="1">
            <a:off x="7562396" y="2962426"/>
            <a:ext cx="1029" cy="537519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6C0A74-209B-CFF1-88B6-26D1F489D9D0}"/>
              </a:ext>
            </a:extLst>
          </p:cNvPr>
          <p:cNvSpPr txBox="1"/>
          <p:nvPr/>
        </p:nvSpPr>
        <p:spPr>
          <a:xfrm>
            <a:off x="6616074" y="3695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A8688-A543-DB40-3D6A-E4C8243795A7}"/>
              </a:ext>
            </a:extLst>
          </p:cNvPr>
          <p:cNvSpPr txBox="1"/>
          <p:nvPr/>
        </p:nvSpPr>
        <p:spPr>
          <a:xfrm>
            <a:off x="7609815" y="3046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0750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95DE0-2FAD-588D-DE6E-1AC153DD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7325" y="914400"/>
            <a:ext cx="7924800" cy="59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F652B-FC8D-DD74-78B9-0D25079C5206}"/>
              </a:ext>
            </a:extLst>
          </p:cNvPr>
          <p:cNvSpPr txBox="1"/>
          <p:nvPr/>
        </p:nvSpPr>
        <p:spPr>
          <a:xfrm>
            <a:off x="2688280" y="1145686"/>
            <a:ext cx="323581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Solve for the length of the red line using the Pythagorean theorem.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131B69-ACC2-0879-8663-1E23CF936473}"/>
              </a:ext>
            </a:extLst>
          </p:cNvPr>
          <p:cNvCxnSpPr>
            <a:cxnSpLocks/>
          </p:cNvCxnSpPr>
          <p:nvPr/>
        </p:nvCxnSpPr>
        <p:spPr>
          <a:xfrm>
            <a:off x="5924096" y="3499945"/>
            <a:ext cx="1655805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47AC29-B759-FB6E-B39C-A13C6F83D248}"/>
              </a:ext>
            </a:extLst>
          </p:cNvPr>
          <p:cNvCxnSpPr>
            <a:cxnSpLocks/>
          </p:cNvCxnSpPr>
          <p:nvPr/>
        </p:nvCxnSpPr>
        <p:spPr>
          <a:xfrm flipV="1">
            <a:off x="7562396" y="2962426"/>
            <a:ext cx="1029" cy="537519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6C0A74-209B-CFF1-88B6-26D1F489D9D0}"/>
              </a:ext>
            </a:extLst>
          </p:cNvPr>
          <p:cNvSpPr txBox="1"/>
          <p:nvPr/>
        </p:nvSpPr>
        <p:spPr>
          <a:xfrm>
            <a:off x="6616074" y="3695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A8688-A543-DB40-3D6A-E4C8243795A7}"/>
              </a:ext>
            </a:extLst>
          </p:cNvPr>
          <p:cNvSpPr txBox="1"/>
          <p:nvPr/>
        </p:nvSpPr>
        <p:spPr>
          <a:xfrm>
            <a:off x="7609815" y="3046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701CE7-D831-F052-AB45-6BD53EBE1128}"/>
              </a:ext>
            </a:extLst>
          </p:cNvPr>
          <p:cNvCxnSpPr/>
          <p:nvPr/>
        </p:nvCxnSpPr>
        <p:spPr>
          <a:xfrm flipV="1">
            <a:off x="5924096" y="2962426"/>
            <a:ext cx="1638300" cy="5375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9F4177-B2CA-D362-60EA-25A15521E7A5}"/>
              </a:ext>
            </a:extLst>
          </p:cNvPr>
          <p:cNvSpPr txBox="1"/>
          <p:nvPr/>
        </p:nvSpPr>
        <p:spPr>
          <a:xfrm>
            <a:off x="5998184" y="27777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4.12</a:t>
            </a:r>
          </a:p>
        </p:txBody>
      </p:sp>
    </p:spTree>
    <p:extLst>
      <p:ext uri="{BB962C8B-B14F-4D97-AF65-F5344CB8AC3E}">
        <p14:creationId xmlns:p14="http://schemas.microsoft.com/office/powerpoint/2010/main" val="4007263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95DE0-2FAD-588D-DE6E-1AC153DD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7325" y="914400"/>
            <a:ext cx="7924800" cy="59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F652B-FC8D-DD74-78B9-0D25079C5206}"/>
              </a:ext>
            </a:extLst>
          </p:cNvPr>
          <p:cNvSpPr txBox="1"/>
          <p:nvPr/>
        </p:nvSpPr>
        <p:spPr>
          <a:xfrm>
            <a:off x="2688280" y="1145686"/>
            <a:ext cx="323581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Scale everything such that the length of the red line is 1 (by dividing by 4.12).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131B69-ACC2-0879-8663-1E23CF936473}"/>
              </a:ext>
            </a:extLst>
          </p:cNvPr>
          <p:cNvCxnSpPr>
            <a:cxnSpLocks/>
          </p:cNvCxnSpPr>
          <p:nvPr/>
        </p:nvCxnSpPr>
        <p:spPr>
          <a:xfrm>
            <a:off x="5924096" y="3499945"/>
            <a:ext cx="1655805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47AC29-B759-FB6E-B39C-A13C6F83D248}"/>
              </a:ext>
            </a:extLst>
          </p:cNvPr>
          <p:cNvCxnSpPr>
            <a:cxnSpLocks/>
          </p:cNvCxnSpPr>
          <p:nvPr/>
        </p:nvCxnSpPr>
        <p:spPr>
          <a:xfrm flipV="1">
            <a:off x="7562396" y="2962426"/>
            <a:ext cx="1029" cy="537519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6C0A74-209B-CFF1-88B6-26D1F489D9D0}"/>
              </a:ext>
            </a:extLst>
          </p:cNvPr>
          <p:cNvSpPr txBox="1"/>
          <p:nvPr/>
        </p:nvSpPr>
        <p:spPr>
          <a:xfrm>
            <a:off x="6616074" y="3695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A8688-A543-DB40-3D6A-E4C8243795A7}"/>
              </a:ext>
            </a:extLst>
          </p:cNvPr>
          <p:cNvSpPr txBox="1"/>
          <p:nvPr/>
        </p:nvSpPr>
        <p:spPr>
          <a:xfrm>
            <a:off x="7609815" y="3046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701CE7-D831-F052-AB45-6BD53EBE1128}"/>
              </a:ext>
            </a:extLst>
          </p:cNvPr>
          <p:cNvCxnSpPr/>
          <p:nvPr/>
        </p:nvCxnSpPr>
        <p:spPr>
          <a:xfrm flipV="1">
            <a:off x="5924096" y="2962426"/>
            <a:ext cx="1638300" cy="5375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9F4177-B2CA-D362-60EA-25A15521E7A5}"/>
              </a:ext>
            </a:extLst>
          </p:cNvPr>
          <p:cNvSpPr txBox="1"/>
          <p:nvPr/>
        </p:nvSpPr>
        <p:spPr>
          <a:xfrm>
            <a:off x="5998184" y="27777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4.12</a:t>
            </a:r>
          </a:p>
        </p:txBody>
      </p:sp>
    </p:spTree>
    <p:extLst>
      <p:ext uri="{BB962C8B-B14F-4D97-AF65-F5344CB8AC3E}">
        <p14:creationId xmlns:p14="http://schemas.microsoft.com/office/powerpoint/2010/main" val="2003152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95DE0-2FAD-588D-DE6E-1AC153DD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7325" y="914400"/>
            <a:ext cx="7924800" cy="59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F652B-FC8D-DD74-78B9-0D25079C5206}"/>
              </a:ext>
            </a:extLst>
          </p:cNvPr>
          <p:cNvSpPr txBox="1"/>
          <p:nvPr/>
        </p:nvSpPr>
        <p:spPr>
          <a:xfrm>
            <a:off x="2487707" y="1145686"/>
            <a:ext cx="33214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 make PC1</a:t>
            </a:r>
          </a:p>
          <a:p>
            <a:pPr algn="ctr"/>
            <a:r>
              <a:rPr lang="en-US" sz="2400" dirty="0"/>
              <a:t>Mix </a:t>
            </a:r>
            <a:r>
              <a:rPr lang="en-US" sz="2400" b="1" dirty="0"/>
              <a:t>0.97 </a:t>
            </a:r>
            <a:r>
              <a:rPr lang="en-US" sz="2400" dirty="0"/>
              <a:t>parts Gene 1</a:t>
            </a:r>
          </a:p>
          <a:p>
            <a:pPr algn="ctr"/>
            <a:r>
              <a:rPr lang="en-US" sz="2400" dirty="0"/>
              <a:t>with</a:t>
            </a:r>
            <a:r>
              <a:rPr lang="en-US" sz="2400" b="1" dirty="0"/>
              <a:t> 0.242 </a:t>
            </a:r>
            <a:r>
              <a:rPr lang="en-US" sz="2400" dirty="0"/>
              <a:t>parts Gene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131B69-ACC2-0879-8663-1E23CF936473}"/>
              </a:ext>
            </a:extLst>
          </p:cNvPr>
          <p:cNvCxnSpPr>
            <a:cxnSpLocks/>
          </p:cNvCxnSpPr>
          <p:nvPr/>
        </p:nvCxnSpPr>
        <p:spPr>
          <a:xfrm>
            <a:off x="5924096" y="3499945"/>
            <a:ext cx="686709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47AC29-B759-FB6E-B39C-A13C6F83D248}"/>
              </a:ext>
            </a:extLst>
          </p:cNvPr>
          <p:cNvCxnSpPr>
            <a:cxnSpLocks/>
          </p:cNvCxnSpPr>
          <p:nvPr/>
        </p:nvCxnSpPr>
        <p:spPr>
          <a:xfrm flipV="1">
            <a:off x="6610805" y="3231185"/>
            <a:ext cx="0" cy="26876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6C0A74-209B-CFF1-88B6-26D1F489D9D0}"/>
              </a:ext>
            </a:extLst>
          </p:cNvPr>
          <p:cNvSpPr txBox="1"/>
          <p:nvPr/>
        </p:nvSpPr>
        <p:spPr>
          <a:xfrm>
            <a:off x="5998184" y="361562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A8688-A543-DB40-3D6A-E4C8243795A7}"/>
              </a:ext>
            </a:extLst>
          </p:cNvPr>
          <p:cNvSpPr txBox="1"/>
          <p:nvPr/>
        </p:nvSpPr>
        <p:spPr>
          <a:xfrm>
            <a:off x="6616074" y="318902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701CE7-D831-F052-AB45-6BD53EBE1128}"/>
              </a:ext>
            </a:extLst>
          </p:cNvPr>
          <p:cNvCxnSpPr>
            <a:cxnSpLocks/>
          </p:cNvCxnSpPr>
          <p:nvPr/>
        </p:nvCxnSpPr>
        <p:spPr>
          <a:xfrm flipV="1">
            <a:off x="5924096" y="3271345"/>
            <a:ext cx="691978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9F4177-B2CA-D362-60EA-25A15521E7A5}"/>
              </a:ext>
            </a:extLst>
          </p:cNvPr>
          <p:cNvSpPr txBox="1"/>
          <p:nvPr/>
        </p:nvSpPr>
        <p:spPr>
          <a:xfrm>
            <a:off x="6000427" y="30171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715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51B0-BB0A-C04F-2D57-9894E29D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3757869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95DE0-2FAD-588D-DE6E-1AC153DD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7325" y="914400"/>
            <a:ext cx="7924800" cy="59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F652B-FC8D-DD74-78B9-0D25079C5206}"/>
              </a:ext>
            </a:extLst>
          </p:cNvPr>
          <p:cNvSpPr txBox="1"/>
          <p:nvPr/>
        </p:nvSpPr>
        <p:spPr>
          <a:xfrm>
            <a:off x="2487707" y="1145686"/>
            <a:ext cx="332142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unit vector is the “Singular Vector” or the “Eigenvector” of PC1.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701CE7-D831-F052-AB45-6BD53EBE1128}"/>
              </a:ext>
            </a:extLst>
          </p:cNvPr>
          <p:cNvCxnSpPr>
            <a:cxnSpLocks/>
          </p:cNvCxnSpPr>
          <p:nvPr/>
        </p:nvCxnSpPr>
        <p:spPr>
          <a:xfrm flipV="1">
            <a:off x="5924096" y="3271345"/>
            <a:ext cx="691978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0DE888-E068-D52D-CFEE-30E1B34D4AF4}"/>
              </a:ext>
            </a:extLst>
          </p:cNvPr>
          <p:cNvCxnSpPr>
            <a:cxnSpLocks/>
          </p:cNvCxnSpPr>
          <p:nvPr/>
        </p:nvCxnSpPr>
        <p:spPr>
          <a:xfrm flipV="1">
            <a:off x="2996342" y="2392414"/>
            <a:ext cx="6084905" cy="2215062"/>
          </a:xfrm>
          <a:prstGeom prst="line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12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95DE0-2FAD-588D-DE6E-1AC153DD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5377" y="914400"/>
            <a:ext cx="7924800" cy="59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F652B-FC8D-DD74-78B9-0D25079C5206}"/>
              </a:ext>
            </a:extLst>
          </p:cNvPr>
          <p:cNvSpPr txBox="1"/>
          <p:nvPr/>
        </p:nvSpPr>
        <p:spPr>
          <a:xfrm>
            <a:off x="2485759" y="1145686"/>
            <a:ext cx="332142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proportions of each gene (0.97 and 0.242) are the loading scores.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701CE7-D831-F052-AB45-6BD53EBE1128}"/>
              </a:ext>
            </a:extLst>
          </p:cNvPr>
          <p:cNvCxnSpPr>
            <a:cxnSpLocks/>
          </p:cNvCxnSpPr>
          <p:nvPr/>
        </p:nvCxnSpPr>
        <p:spPr>
          <a:xfrm flipV="1">
            <a:off x="5922148" y="3271345"/>
            <a:ext cx="691978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0DE888-E068-D52D-CFEE-30E1B34D4AF4}"/>
              </a:ext>
            </a:extLst>
          </p:cNvPr>
          <p:cNvCxnSpPr>
            <a:cxnSpLocks/>
          </p:cNvCxnSpPr>
          <p:nvPr/>
        </p:nvCxnSpPr>
        <p:spPr>
          <a:xfrm flipV="1">
            <a:off x="2994394" y="2392414"/>
            <a:ext cx="6084905" cy="2215062"/>
          </a:xfrm>
          <a:prstGeom prst="line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32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22C3C-6DCE-CE7A-E74C-57666FA2E974}"/>
              </a:ext>
            </a:extLst>
          </p:cNvPr>
          <p:cNvGrpSpPr/>
          <p:nvPr/>
        </p:nvGrpSpPr>
        <p:grpSpPr>
          <a:xfrm>
            <a:off x="1557325" y="914400"/>
            <a:ext cx="7924800" cy="5943600"/>
            <a:chOff x="1624560" y="914400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624560" y="914400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2554942" y="1145686"/>
              <a:ext cx="3321422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The average of the sums of square distances for the best fit line are the eigenvalue for PC1.</a:t>
              </a:r>
              <a:endParaRPr lang="en-US" sz="24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701CE7-D831-F052-AB45-6BD53EBE1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31" y="3271345"/>
              <a:ext cx="691978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0DE888-E068-D52D-CFEE-30E1B34D4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3577" y="2392414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7000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22C3C-6DCE-CE7A-E74C-57666FA2E974}"/>
              </a:ext>
            </a:extLst>
          </p:cNvPr>
          <p:cNvGrpSpPr/>
          <p:nvPr/>
        </p:nvGrpSpPr>
        <p:grpSpPr>
          <a:xfrm>
            <a:off x="1557325" y="914400"/>
            <a:ext cx="7924800" cy="5943600"/>
            <a:chOff x="1624560" y="914400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624560" y="914400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2554942" y="1145686"/>
              <a:ext cx="3321422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The square root of the sums of squared distances is the singular value for PC1.</a:t>
              </a:r>
              <a:endParaRPr lang="en-US" sz="24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701CE7-D831-F052-AB45-6BD53EBE1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31" y="3271345"/>
              <a:ext cx="691978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0DE888-E068-D52D-CFEE-30E1B34D4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3577" y="2392414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18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22C3C-6DCE-CE7A-E74C-57666FA2E974}"/>
              </a:ext>
            </a:extLst>
          </p:cNvPr>
          <p:cNvGrpSpPr/>
          <p:nvPr/>
        </p:nvGrpSpPr>
        <p:grpSpPr>
          <a:xfrm>
            <a:off x="1557325" y="914400"/>
            <a:ext cx="7924800" cy="5943600"/>
            <a:chOff x="1624560" y="914400"/>
            <a:chExt cx="7924800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624560" y="914400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2554942" y="1145686"/>
              <a:ext cx="3321422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Now, we need to find PC2!</a:t>
              </a:r>
              <a:endParaRPr lang="en-US" sz="2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0DE888-E068-D52D-CFEE-30E1B34D4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926" y="2321469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398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22C3C-6DCE-CE7A-E74C-57666FA2E974}"/>
              </a:ext>
            </a:extLst>
          </p:cNvPr>
          <p:cNvGrpSpPr/>
          <p:nvPr/>
        </p:nvGrpSpPr>
        <p:grpSpPr>
          <a:xfrm>
            <a:off x="1557325" y="914400"/>
            <a:ext cx="10272346" cy="5943600"/>
            <a:chOff x="1624560" y="914400"/>
            <a:chExt cx="10272346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624560" y="914400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9399495" y="1697015"/>
              <a:ext cx="2497411" cy="26776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PC2 is the line through the origin that is perpendicular to PC1 (since there are only two variables).</a:t>
              </a:r>
              <a:endParaRPr lang="en-US" sz="2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0DE888-E068-D52D-CFEE-30E1B34D4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926" y="2321469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02253F-F7B9-4019-7CF7-D5BFDE7DE453}"/>
              </a:ext>
            </a:extLst>
          </p:cNvPr>
          <p:cNvCxnSpPr>
            <a:cxnSpLocks/>
          </p:cNvCxnSpPr>
          <p:nvPr/>
        </p:nvCxnSpPr>
        <p:spPr>
          <a:xfrm flipH="1" flipV="1">
            <a:off x="5042647" y="1270747"/>
            <a:ext cx="1627094" cy="4316506"/>
          </a:xfrm>
          <a:prstGeom prst="line">
            <a:avLst/>
          </a:prstGeom>
          <a:ln w="5715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32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22C3C-6DCE-CE7A-E74C-57666FA2E974}"/>
              </a:ext>
            </a:extLst>
          </p:cNvPr>
          <p:cNvGrpSpPr/>
          <p:nvPr/>
        </p:nvGrpSpPr>
        <p:grpSpPr>
          <a:xfrm>
            <a:off x="1557325" y="914400"/>
            <a:ext cx="10634675" cy="5943600"/>
            <a:chOff x="1624560" y="914400"/>
            <a:chExt cx="10634675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624560" y="914400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9399495" y="1697015"/>
              <a:ext cx="2859740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 get PC2:</a:t>
              </a:r>
            </a:p>
            <a:p>
              <a:pPr algn="ctr"/>
              <a:r>
                <a:rPr lang="en-US" sz="2400" dirty="0"/>
                <a:t>Mix</a:t>
              </a:r>
              <a:r>
                <a:rPr lang="en-US" sz="2400" b="1" dirty="0"/>
                <a:t> -1 </a:t>
              </a:r>
              <a:r>
                <a:rPr lang="en-US" sz="2400" dirty="0"/>
                <a:t>parts Gene 1</a:t>
              </a:r>
            </a:p>
            <a:p>
              <a:pPr algn="ctr"/>
              <a:r>
                <a:rPr lang="en-US" sz="2400" dirty="0"/>
                <a:t>With</a:t>
              </a:r>
              <a:r>
                <a:rPr lang="en-US" sz="2400" b="1" dirty="0"/>
                <a:t> 4 </a:t>
              </a:r>
              <a:r>
                <a:rPr lang="en-US" sz="2400" dirty="0"/>
                <a:t>parts Gene 2.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0DE888-E068-D52D-CFEE-30E1B34D4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926" y="2321469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02253F-F7B9-4019-7CF7-D5BFDE7DE453}"/>
              </a:ext>
            </a:extLst>
          </p:cNvPr>
          <p:cNvCxnSpPr>
            <a:cxnSpLocks/>
          </p:cNvCxnSpPr>
          <p:nvPr/>
        </p:nvCxnSpPr>
        <p:spPr>
          <a:xfrm flipH="1" flipV="1">
            <a:off x="5042647" y="1270747"/>
            <a:ext cx="1627094" cy="4316506"/>
          </a:xfrm>
          <a:prstGeom prst="line">
            <a:avLst/>
          </a:prstGeom>
          <a:ln w="5715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CFCAB4-451C-9967-651C-C6EB901A48A6}"/>
              </a:ext>
            </a:extLst>
          </p:cNvPr>
          <p:cNvCxnSpPr/>
          <p:nvPr/>
        </p:nvCxnSpPr>
        <p:spPr>
          <a:xfrm flipV="1">
            <a:off x="5889812" y="2321469"/>
            <a:ext cx="0" cy="123712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DF8792-BC32-DD25-B539-B6351EA0DD91}"/>
              </a:ext>
            </a:extLst>
          </p:cNvPr>
          <p:cNvCxnSpPr>
            <a:cxnSpLocks/>
          </p:cNvCxnSpPr>
          <p:nvPr/>
        </p:nvCxnSpPr>
        <p:spPr>
          <a:xfrm flipH="1">
            <a:off x="5405718" y="2361420"/>
            <a:ext cx="484094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AABF57-E558-ABEE-4805-481C6C3DD3FD}"/>
              </a:ext>
            </a:extLst>
          </p:cNvPr>
          <p:cNvSpPr txBox="1"/>
          <p:nvPr/>
        </p:nvSpPr>
        <p:spPr>
          <a:xfrm>
            <a:off x="5952566" y="27553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EC87C-66D5-D9F5-2132-0051F856E1B2}"/>
              </a:ext>
            </a:extLst>
          </p:cNvPr>
          <p:cNvSpPr txBox="1"/>
          <p:nvPr/>
        </p:nvSpPr>
        <p:spPr>
          <a:xfrm>
            <a:off x="5488051" y="1972113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091915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22C3C-6DCE-CE7A-E74C-57666FA2E974}"/>
              </a:ext>
            </a:extLst>
          </p:cNvPr>
          <p:cNvGrpSpPr/>
          <p:nvPr/>
        </p:nvGrpSpPr>
        <p:grpSpPr>
          <a:xfrm>
            <a:off x="1557325" y="914400"/>
            <a:ext cx="10634675" cy="5943600"/>
            <a:chOff x="1624560" y="914400"/>
            <a:chExt cx="10634675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624560" y="914400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8820932" y="1697015"/>
              <a:ext cx="3438303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After scaling to get a unit vector</a:t>
              </a:r>
            </a:p>
            <a:p>
              <a:pPr algn="ctr"/>
              <a:r>
                <a:rPr lang="en-US" sz="2400" b="1" dirty="0"/>
                <a:t>To get PC2:</a:t>
              </a:r>
            </a:p>
            <a:p>
              <a:pPr algn="ctr"/>
              <a:r>
                <a:rPr lang="en-US" sz="2400" dirty="0"/>
                <a:t>Mix</a:t>
              </a:r>
              <a:r>
                <a:rPr lang="en-US" sz="2400" b="1" dirty="0"/>
                <a:t> -0.242 </a:t>
              </a:r>
              <a:r>
                <a:rPr lang="en-US" sz="2400" dirty="0"/>
                <a:t>parts Gene 1</a:t>
              </a:r>
            </a:p>
            <a:p>
              <a:pPr algn="ctr"/>
              <a:r>
                <a:rPr lang="en-US" sz="2400" dirty="0"/>
                <a:t>With</a:t>
              </a:r>
              <a:r>
                <a:rPr lang="en-US" sz="2400" b="1" dirty="0"/>
                <a:t> 0.7 </a:t>
              </a:r>
              <a:r>
                <a:rPr lang="en-US" sz="2400" dirty="0"/>
                <a:t>parts Gene 2.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0DE888-E068-D52D-CFEE-30E1B34D4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926" y="2321469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02253F-F7B9-4019-7CF7-D5BFDE7DE453}"/>
              </a:ext>
            </a:extLst>
          </p:cNvPr>
          <p:cNvCxnSpPr>
            <a:cxnSpLocks/>
          </p:cNvCxnSpPr>
          <p:nvPr/>
        </p:nvCxnSpPr>
        <p:spPr>
          <a:xfrm flipH="1" flipV="1">
            <a:off x="5042647" y="1270747"/>
            <a:ext cx="1627094" cy="4316506"/>
          </a:xfrm>
          <a:prstGeom prst="line">
            <a:avLst/>
          </a:prstGeom>
          <a:ln w="5715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1C6D6-FB3A-4CFC-8271-A9DE4A8E54FE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2985248"/>
            <a:ext cx="209554" cy="573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10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22C3C-6DCE-CE7A-E74C-57666FA2E974}"/>
              </a:ext>
            </a:extLst>
          </p:cNvPr>
          <p:cNvGrpSpPr/>
          <p:nvPr/>
        </p:nvGrpSpPr>
        <p:grpSpPr>
          <a:xfrm>
            <a:off x="1557325" y="914400"/>
            <a:ext cx="10634675" cy="5943600"/>
            <a:chOff x="1624560" y="914400"/>
            <a:chExt cx="10634675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624560" y="914400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8820932" y="1697015"/>
              <a:ext cx="3438303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This is the Singular Vector or Eigenvector for PC2.</a:t>
              </a:r>
              <a:endParaRPr lang="en-US" sz="2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0DE888-E068-D52D-CFEE-30E1B34D4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926" y="2321469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02253F-F7B9-4019-7CF7-D5BFDE7DE453}"/>
              </a:ext>
            </a:extLst>
          </p:cNvPr>
          <p:cNvCxnSpPr>
            <a:cxnSpLocks/>
          </p:cNvCxnSpPr>
          <p:nvPr/>
        </p:nvCxnSpPr>
        <p:spPr>
          <a:xfrm flipH="1" flipV="1">
            <a:off x="5042647" y="1270747"/>
            <a:ext cx="1627094" cy="4316506"/>
          </a:xfrm>
          <a:prstGeom prst="line">
            <a:avLst/>
          </a:prstGeom>
          <a:ln w="5715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1C6D6-FB3A-4CFC-8271-A9DE4A8E54FE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2985248"/>
            <a:ext cx="209554" cy="573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913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22C3C-6DCE-CE7A-E74C-57666FA2E974}"/>
              </a:ext>
            </a:extLst>
          </p:cNvPr>
          <p:cNvGrpSpPr/>
          <p:nvPr/>
        </p:nvGrpSpPr>
        <p:grpSpPr>
          <a:xfrm>
            <a:off x="1557325" y="914400"/>
            <a:ext cx="10634675" cy="5943600"/>
            <a:chOff x="1624560" y="914400"/>
            <a:chExt cx="10634675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624560" y="914400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8820932" y="1697015"/>
              <a:ext cx="3438303" cy="26776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-0.242 (Gene 1) and 0.97 (Gene 2) are the loading scores for PC2. </a:t>
              </a:r>
            </a:p>
            <a:p>
              <a:pPr algn="ctr"/>
              <a:endParaRPr lang="en-US" sz="2400" b="1" dirty="0"/>
            </a:p>
            <a:p>
              <a:pPr algn="ctr"/>
              <a:r>
                <a:rPr lang="en-US" sz="2400" b="1" dirty="0"/>
                <a:t>Gene 2 is four times as important as Gene 1 for PC2.</a:t>
              </a:r>
              <a:endParaRPr lang="en-US" sz="2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0DE888-E068-D52D-CFEE-30E1B34D4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926" y="2321469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02253F-F7B9-4019-7CF7-D5BFDE7DE453}"/>
              </a:ext>
            </a:extLst>
          </p:cNvPr>
          <p:cNvCxnSpPr>
            <a:cxnSpLocks/>
          </p:cNvCxnSpPr>
          <p:nvPr/>
        </p:nvCxnSpPr>
        <p:spPr>
          <a:xfrm flipH="1" flipV="1">
            <a:off x="5042647" y="1270747"/>
            <a:ext cx="1627094" cy="4316506"/>
          </a:xfrm>
          <a:prstGeom prst="line">
            <a:avLst/>
          </a:prstGeom>
          <a:ln w="5715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1C6D6-FB3A-4CFC-8271-A9DE4A8E54FE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2985248"/>
            <a:ext cx="209554" cy="573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51B0-BB0A-C04F-2D57-9894E29D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dimensionality reduction?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8040-F2DA-EC49-F97E-00C708C2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lot of data seems like a great thing!</a:t>
            </a:r>
          </a:p>
          <a:p>
            <a:r>
              <a:rPr lang="en-US" dirty="0"/>
              <a:t>But, too much data can actually negatively impact machine learning approaches</a:t>
            </a:r>
          </a:p>
          <a:p>
            <a:pPr lvl="1"/>
            <a:r>
              <a:rPr lang="en-US" dirty="0"/>
              <a:t>Curse-of-dimensionality: high-dimensionality data leads to sparse data, which can be challenging in many supervised machine learning contexts</a:t>
            </a:r>
          </a:p>
          <a:p>
            <a:pPr lvl="1"/>
            <a:r>
              <a:rPr lang="en-US" dirty="0"/>
              <a:t>Risk of overfitting: The risk of overfitting can increase with high-dimensional data.</a:t>
            </a:r>
          </a:p>
          <a:p>
            <a:r>
              <a:rPr lang="en-US" dirty="0"/>
              <a:t>And it makes visualizing our data impossible!</a:t>
            </a:r>
          </a:p>
        </p:txBody>
      </p:sp>
    </p:spTree>
    <p:extLst>
      <p:ext uri="{BB962C8B-B14F-4D97-AF65-F5344CB8AC3E}">
        <p14:creationId xmlns:p14="http://schemas.microsoft.com/office/powerpoint/2010/main" val="3321291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22C3C-6DCE-CE7A-E74C-57666FA2E974}"/>
              </a:ext>
            </a:extLst>
          </p:cNvPr>
          <p:cNvGrpSpPr/>
          <p:nvPr/>
        </p:nvGrpSpPr>
        <p:grpSpPr>
          <a:xfrm>
            <a:off x="1557325" y="914400"/>
            <a:ext cx="10634675" cy="5943600"/>
            <a:chOff x="1624560" y="914400"/>
            <a:chExt cx="10634675" cy="5943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F95DE0-2FAD-588D-DE6E-1AC153DD5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624560" y="914400"/>
              <a:ext cx="7924800" cy="59436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8820932" y="1697015"/>
              <a:ext cx="3438303" cy="23083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We can also calculate the average sum of squared distances between the projected points and the origin to get the Eigenvalues.</a:t>
              </a:r>
              <a:endParaRPr lang="en-US" sz="2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0DE888-E068-D52D-CFEE-30E1B34D4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926" y="2321469"/>
              <a:ext cx="6084905" cy="2215062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02253F-F7B9-4019-7CF7-D5BFDE7DE453}"/>
              </a:ext>
            </a:extLst>
          </p:cNvPr>
          <p:cNvCxnSpPr>
            <a:cxnSpLocks/>
          </p:cNvCxnSpPr>
          <p:nvPr/>
        </p:nvCxnSpPr>
        <p:spPr>
          <a:xfrm flipH="1" flipV="1">
            <a:off x="5042647" y="1270747"/>
            <a:ext cx="1627094" cy="4316506"/>
          </a:xfrm>
          <a:prstGeom prst="line">
            <a:avLst/>
          </a:prstGeom>
          <a:ln w="5715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31C6D6-FB3A-4CFC-8271-A9DE4A8E54FE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2985248"/>
            <a:ext cx="209554" cy="573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41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22C3C-6DCE-CE7A-E74C-57666FA2E974}"/>
              </a:ext>
            </a:extLst>
          </p:cNvPr>
          <p:cNvGrpSpPr/>
          <p:nvPr/>
        </p:nvGrpSpPr>
        <p:grpSpPr>
          <a:xfrm>
            <a:off x="3059374" y="1766387"/>
            <a:ext cx="9132626" cy="1769478"/>
            <a:chOff x="3126609" y="1697015"/>
            <a:chExt cx="9132626" cy="17694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8820932" y="1697015"/>
              <a:ext cx="3438303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To draw the PCA plot, rotate the PC axes.</a:t>
              </a:r>
              <a:endParaRPr lang="en-US" sz="2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0DE888-E068-D52D-CFEE-30E1B34D4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6609" y="3363222"/>
              <a:ext cx="6353567" cy="103271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02253F-F7B9-4019-7CF7-D5BFDE7DE453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96000" y="1325563"/>
            <a:ext cx="0" cy="4295308"/>
          </a:xfrm>
          <a:prstGeom prst="line">
            <a:avLst/>
          </a:prstGeom>
          <a:ln w="5715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83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22C3C-6DCE-CE7A-E74C-57666FA2E974}"/>
              </a:ext>
            </a:extLst>
          </p:cNvPr>
          <p:cNvGrpSpPr/>
          <p:nvPr/>
        </p:nvGrpSpPr>
        <p:grpSpPr>
          <a:xfrm>
            <a:off x="3059374" y="1766387"/>
            <a:ext cx="9132626" cy="1769478"/>
            <a:chOff x="3126609" y="1697015"/>
            <a:chExt cx="9132626" cy="17694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DF652B-FC8D-DD74-78B9-0D25079C5206}"/>
                </a:ext>
              </a:extLst>
            </p:cNvPr>
            <p:cNvSpPr txBox="1"/>
            <p:nvPr/>
          </p:nvSpPr>
          <p:spPr>
            <a:xfrm>
              <a:off x="8820932" y="1697015"/>
              <a:ext cx="3438303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Then, project the points onto the PC axes.</a:t>
              </a:r>
              <a:endParaRPr lang="en-US" sz="2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0DE888-E068-D52D-CFEE-30E1B34D4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6609" y="3363222"/>
              <a:ext cx="6353567" cy="103271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02253F-F7B9-4019-7CF7-D5BFDE7DE453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96000" y="1325563"/>
            <a:ext cx="0" cy="4295308"/>
          </a:xfrm>
          <a:prstGeom prst="line">
            <a:avLst/>
          </a:prstGeom>
          <a:ln w="5715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087ED19-ED4D-C92F-0DB0-0D3F7E95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27303">
            <a:off x="4411552" y="2633482"/>
            <a:ext cx="3368895" cy="18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50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458062-5D89-66DD-C55B-809E36FD0606}"/>
              </a:ext>
            </a:extLst>
          </p:cNvPr>
          <p:cNvCxnSpPr>
            <a:cxnSpLocks/>
          </p:cNvCxnSpPr>
          <p:nvPr/>
        </p:nvCxnSpPr>
        <p:spPr>
          <a:xfrm flipV="1">
            <a:off x="5735339" y="3782217"/>
            <a:ext cx="6353567" cy="103271"/>
          </a:xfrm>
          <a:prstGeom prst="line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7E2B81-A3F0-554B-DA2E-07DFD7C8E940}"/>
              </a:ext>
            </a:extLst>
          </p:cNvPr>
          <p:cNvCxnSpPr>
            <a:cxnSpLocks/>
          </p:cNvCxnSpPr>
          <p:nvPr/>
        </p:nvCxnSpPr>
        <p:spPr>
          <a:xfrm flipV="1">
            <a:off x="8771965" y="1675186"/>
            <a:ext cx="0" cy="4295308"/>
          </a:xfrm>
          <a:prstGeom prst="line">
            <a:avLst/>
          </a:prstGeom>
          <a:ln w="5715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F33FE9-FB17-2750-35F8-6FBD057D0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27303">
            <a:off x="7087517" y="2983105"/>
            <a:ext cx="3368895" cy="18047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B36803-8A2E-3974-904D-633F5C478572}"/>
              </a:ext>
            </a:extLst>
          </p:cNvPr>
          <p:cNvSpPr txBox="1"/>
          <p:nvPr/>
        </p:nvSpPr>
        <p:spPr>
          <a:xfrm>
            <a:off x="699247" y="1492624"/>
            <a:ext cx="47557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Remember, eigenvalues are the average sum of square distances from the points to the origin for each PC.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our example, imagine the eigenvalues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PC1 =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PC2 =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means PC1 accounts for 15/18=0.83 = 83% of the total variation around the PCs.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PC2 accounts for 3/18 = 17% of the variation around the PCs.</a:t>
            </a:r>
          </a:p>
        </p:txBody>
      </p:sp>
    </p:spTree>
    <p:extLst>
      <p:ext uri="{BB962C8B-B14F-4D97-AF65-F5344CB8AC3E}">
        <p14:creationId xmlns:p14="http://schemas.microsoft.com/office/powerpoint/2010/main" val="582034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PCA: Finding Eigenvectors and Eigenvalues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B36803-8A2E-3974-904D-633F5C478572}"/>
              </a:ext>
            </a:extLst>
          </p:cNvPr>
          <p:cNvSpPr txBox="1"/>
          <p:nvPr/>
        </p:nvSpPr>
        <p:spPr>
          <a:xfrm>
            <a:off x="519953" y="1225689"/>
            <a:ext cx="55760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Remember, eigenvalues are the average sum of square distances from the points to the origin for each PC.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our example, imagine the eigenvalues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PC1 =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PC2 =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means PC1 accounts for 15/18=0.83 = 83% of the total variation around the PCs.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PC2 accounts for 3/18 = 17% of the variation around the PCs.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scree plot shows how much variation is accounted for by each PC.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2B0CAF-5540-9CC5-4907-6A14516B67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50406"/>
              </p:ext>
            </p:extLst>
          </p:nvPr>
        </p:nvGraphicFramePr>
        <p:xfrm>
          <a:off x="6275311" y="1325563"/>
          <a:ext cx="5396736" cy="5142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6941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7DF3-238A-C20F-ED15-C78B1B2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7459-E66E-3095-E8E1-4E7D9657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we do this for far more than 2 variables.</a:t>
            </a:r>
          </a:p>
          <a:p>
            <a:r>
              <a:rPr lang="en-US" dirty="0"/>
              <a:t>Steps of PC: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Standardize the range of initial variables.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covariance matrix.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eigenvectors and eigenvalues of the covariance matrix to identify the principal components.</a:t>
            </a:r>
          </a:p>
          <a:p>
            <a:pPr lvl="2"/>
            <a:r>
              <a:rPr lang="en-US" dirty="0"/>
              <a:t>The number of eigenvectors and eigenvalues is equal to the number of variables.</a:t>
            </a:r>
          </a:p>
          <a:p>
            <a:pPr lvl="2"/>
            <a:r>
              <a:rPr lang="en-US" dirty="0"/>
              <a:t>Use eigenvalues to compute the amount of variance explained by each principal component.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feature vector to decide which principal components to keep.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 the data onto the principal components.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10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7DF3-238A-C20F-ED15-C78B1B2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Important 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7459-E66E-3095-E8E1-4E7D9657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of PCs will equal the number of variables.</a:t>
            </a:r>
          </a:p>
          <a:p>
            <a:r>
              <a:rPr lang="en-US" dirty="0"/>
              <a:t>The first PC will explain the most variance, the second PC the second most, and so on.</a:t>
            </a:r>
          </a:p>
          <a:p>
            <a:r>
              <a:rPr lang="en-US" dirty="0"/>
              <a:t>Eigenvalues allow us to determine the percent variance explained by each PC, and this allows us to decide which PCs to keep.</a:t>
            </a:r>
          </a:p>
          <a:p>
            <a:r>
              <a:rPr lang="en-US" dirty="0"/>
              <a:t>Knowing the percentage of variance explained by each PC helps us understand how much information we lose by using fewer components.</a:t>
            </a:r>
          </a:p>
          <a:p>
            <a:r>
              <a:rPr lang="en-US" dirty="0"/>
              <a:t>Loading values can help us understand how different variables contribute to different PCs.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73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5D58-9B92-3EC9-7F54-FD0019AA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these PCs?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C6CC-5832-977F-C80D-4CA79B4A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visualize data.</a:t>
            </a:r>
          </a:p>
          <a:p>
            <a:r>
              <a:rPr lang="en-US" dirty="0"/>
              <a:t>As input into supervised machine learning or other analytical approaches.</a:t>
            </a:r>
          </a:p>
        </p:txBody>
      </p:sp>
    </p:spTree>
    <p:extLst>
      <p:ext uri="{BB962C8B-B14F-4D97-AF65-F5344CB8AC3E}">
        <p14:creationId xmlns:p14="http://schemas.microsoft.com/office/powerpoint/2010/main" val="109548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D0D5-D318-F86C-61F9-E1538F41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8536-CA72-25DB-006B-906DD6D6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dimensionality reduction?</a:t>
            </a:r>
          </a:p>
          <a:p>
            <a:r>
              <a:rPr lang="en-US" dirty="0"/>
              <a:t>Common approaches</a:t>
            </a:r>
          </a:p>
          <a:p>
            <a:pPr lvl="1"/>
            <a:r>
              <a:rPr lang="en-US" dirty="0"/>
              <a:t>Principal Component Analysis</a:t>
            </a:r>
          </a:p>
          <a:p>
            <a:pPr lvl="1"/>
            <a:r>
              <a:rPr lang="en-US" dirty="0"/>
              <a:t>t-SNE</a:t>
            </a:r>
          </a:p>
          <a:p>
            <a:pPr lvl="1"/>
            <a:r>
              <a:rPr lang="en-US" dirty="0"/>
              <a:t>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2436601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3222-481C-765D-A91B-F804C0DC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2E01-37B9-9A5A-30CC-EF73F215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3422" cy="4351338"/>
          </a:xfrm>
        </p:spPr>
        <p:txBody>
          <a:bodyPr/>
          <a:lstStyle/>
          <a:p>
            <a:r>
              <a:rPr lang="en-US" dirty="0"/>
              <a:t>PCA may not work as well with non-linear variance. </a:t>
            </a:r>
          </a:p>
          <a:p>
            <a:endParaRPr lang="en-US" dirty="0"/>
          </a:p>
          <a:p>
            <a:r>
              <a:rPr lang="en-US" dirty="0"/>
              <a:t>T-SNE is a non-linear dimensionality reduction technique that is well-suited for embedding high-dimensional data into low-dimensional data for visualization.</a:t>
            </a:r>
          </a:p>
        </p:txBody>
      </p:sp>
      <p:pic>
        <p:nvPicPr>
          <p:cNvPr id="5" name="Picture 4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1114FCE4-7BBA-2300-52DA-85A02C34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383057"/>
            <a:ext cx="5631443" cy="52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0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D0D5-D318-F86C-61F9-E1538F41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8536-CA72-25DB-006B-906DD6D6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dimensionality reduction?</a:t>
            </a:r>
          </a:p>
          <a:p>
            <a:r>
              <a:rPr lang="en-US" dirty="0"/>
              <a:t>Common approaches</a:t>
            </a:r>
          </a:p>
          <a:p>
            <a:pPr lvl="1"/>
            <a:r>
              <a:rPr lang="en-US" dirty="0"/>
              <a:t>Principal Component Analysis</a:t>
            </a:r>
          </a:p>
          <a:p>
            <a:pPr lvl="1"/>
            <a:r>
              <a:rPr lang="en-US" dirty="0"/>
              <a:t>t-SNE</a:t>
            </a:r>
          </a:p>
          <a:p>
            <a:pPr lvl="1"/>
            <a:r>
              <a:rPr lang="en-US" dirty="0"/>
              <a:t>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1588539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3222-481C-765D-A91B-F804C0DC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2E01-37B9-9A5A-30CC-EF73F215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3422" cy="4351338"/>
          </a:xfrm>
        </p:spPr>
        <p:txBody>
          <a:bodyPr/>
          <a:lstStyle/>
          <a:p>
            <a:r>
              <a:rPr lang="en-US" dirty="0"/>
              <a:t>Stochastic: random element</a:t>
            </a:r>
          </a:p>
          <a:p>
            <a:r>
              <a:rPr lang="en-US" dirty="0"/>
              <a:t>Neighbor: concerned with similarities between nearby points</a:t>
            </a:r>
          </a:p>
          <a:p>
            <a:r>
              <a:rPr lang="en-US" dirty="0"/>
              <a:t>Embedding: embedding data into lower dimensions.</a:t>
            </a:r>
          </a:p>
        </p:txBody>
      </p:sp>
      <p:pic>
        <p:nvPicPr>
          <p:cNvPr id="5" name="Picture 4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1114FCE4-7BBA-2300-52DA-85A02C34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383057"/>
            <a:ext cx="5631443" cy="52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4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2210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How can we transform this graph into a flat one-dimensional plot on a number line?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93FFA8-FAE2-1DD3-76B1-D1F97980045F}"/>
              </a:ext>
            </a:extLst>
          </p:cNvPr>
          <p:cNvCxnSpPr/>
          <p:nvPr/>
        </p:nvCxnSpPr>
        <p:spPr>
          <a:xfrm>
            <a:off x="3995123" y="5722070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49F575-2250-EF2F-A1CB-6DECAA42A999}"/>
              </a:ext>
            </a:extLst>
          </p:cNvPr>
          <p:cNvSpPr/>
          <p:nvPr/>
        </p:nvSpPr>
        <p:spPr>
          <a:xfrm>
            <a:off x="6040786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7C9D23-4EFD-AC3D-3779-C248F554CCD5}"/>
              </a:ext>
            </a:extLst>
          </p:cNvPr>
          <p:cNvSpPr/>
          <p:nvPr/>
        </p:nvSpPr>
        <p:spPr>
          <a:xfrm>
            <a:off x="6617879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8679A4-5C0F-9DAF-D9F4-2FEFA85CBA09}"/>
              </a:ext>
            </a:extLst>
          </p:cNvPr>
          <p:cNvSpPr/>
          <p:nvPr/>
        </p:nvSpPr>
        <p:spPr>
          <a:xfrm>
            <a:off x="6293153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9C1835-0742-80E5-CD09-1EFA54188F92}"/>
              </a:ext>
            </a:extLst>
          </p:cNvPr>
          <p:cNvSpPr/>
          <p:nvPr/>
        </p:nvSpPr>
        <p:spPr>
          <a:xfrm>
            <a:off x="6491695" y="5613375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C3D07-88BA-F3A3-D295-4D6B5550E946}"/>
              </a:ext>
            </a:extLst>
          </p:cNvPr>
          <p:cNvSpPr/>
          <p:nvPr/>
        </p:nvSpPr>
        <p:spPr>
          <a:xfrm>
            <a:off x="4063675" y="5613375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E3AB78-9CF5-E62C-2E4B-37C5454E6537}"/>
              </a:ext>
            </a:extLst>
          </p:cNvPr>
          <p:cNvSpPr/>
          <p:nvPr/>
        </p:nvSpPr>
        <p:spPr>
          <a:xfrm>
            <a:off x="4601320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0DA38A-BAF8-C4BD-B379-4AFCDC4298B2}"/>
              </a:ext>
            </a:extLst>
          </p:cNvPr>
          <p:cNvSpPr/>
          <p:nvPr/>
        </p:nvSpPr>
        <p:spPr>
          <a:xfrm>
            <a:off x="4295129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5F6534-3E31-5BC9-87B4-92AD0501A9EF}"/>
              </a:ext>
            </a:extLst>
          </p:cNvPr>
          <p:cNvSpPr/>
          <p:nvPr/>
        </p:nvSpPr>
        <p:spPr>
          <a:xfrm>
            <a:off x="4799863" y="5613375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B355FB-E811-AD2D-06AF-5B4386F1808D}"/>
              </a:ext>
            </a:extLst>
          </p:cNvPr>
          <p:cNvSpPr/>
          <p:nvPr/>
        </p:nvSpPr>
        <p:spPr>
          <a:xfrm>
            <a:off x="7644506" y="561337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B15637-80E2-32E9-7BF8-4CA7183532F8}"/>
              </a:ext>
            </a:extLst>
          </p:cNvPr>
          <p:cNvSpPr/>
          <p:nvPr/>
        </p:nvSpPr>
        <p:spPr>
          <a:xfrm>
            <a:off x="8043517" y="5599019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383085-86EF-EA04-325B-29BBC05869E2}"/>
              </a:ext>
            </a:extLst>
          </p:cNvPr>
          <p:cNvSpPr/>
          <p:nvPr/>
        </p:nvSpPr>
        <p:spPr>
          <a:xfrm>
            <a:off x="7858801" y="5606197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2E554D-71D4-9EC3-D35D-B5E2667EEA97}"/>
              </a:ext>
            </a:extLst>
          </p:cNvPr>
          <p:cNvSpPr/>
          <p:nvPr/>
        </p:nvSpPr>
        <p:spPr>
          <a:xfrm>
            <a:off x="8295884" y="561337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FFC9A07-BB6B-7811-6816-24055DBBDE70}"/>
                  </a:ext>
                </a:extLst>
              </p14:cNvPr>
              <p14:cNvContentPartPr/>
              <p14:nvPr/>
            </p14:nvContentPartPr>
            <p14:xfrm>
              <a:off x="4377478" y="2137198"/>
              <a:ext cx="766080" cy="3214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FFC9A07-BB6B-7811-6816-24055DBBDE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9838" y="2119198"/>
                <a:ext cx="801720" cy="32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E1A12E-DD4E-4B5B-640E-C7959D41EFA9}"/>
                  </a:ext>
                </a:extLst>
              </p14:cNvPr>
              <p14:cNvContentPartPr/>
              <p14:nvPr/>
            </p14:nvContentPartPr>
            <p14:xfrm>
              <a:off x="4266958" y="5183878"/>
              <a:ext cx="259200" cy="176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E1A12E-DD4E-4B5B-640E-C7959D41EF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9318" y="5165878"/>
                <a:ext cx="294840" cy="21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1C4FA4B-DCF2-052C-094F-1BC6122D0A3D}"/>
              </a:ext>
            </a:extLst>
          </p:cNvPr>
          <p:cNvGrpSpPr/>
          <p:nvPr/>
        </p:nvGrpSpPr>
        <p:grpSpPr>
          <a:xfrm>
            <a:off x="5859958" y="3778798"/>
            <a:ext cx="544320" cy="1589040"/>
            <a:chOff x="5859958" y="3778798"/>
            <a:chExt cx="544320" cy="158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314866-0D2F-192A-FDAD-0B47C178BE4B}"/>
                    </a:ext>
                  </a:extLst>
                </p14:cNvPr>
                <p14:cNvContentPartPr/>
                <p14:nvPr/>
              </p14:nvContentPartPr>
              <p14:xfrm>
                <a:off x="5859958" y="3778798"/>
                <a:ext cx="442440" cy="156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314866-0D2F-192A-FDAD-0B47C178BE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41958" y="3761158"/>
                  <a:ext cx="478080" cy="16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B23AC3-03E1-271B-3F8D-3213A6EDEFBC}"/>
                    </a:ext>
                  </a:extLst>
                </p14:cNvPr>
                <p14:cNvContentPartPr/>
                <p14:nvPr/>
              </p14:nvContentPartPr>
              <p14:xfrm>
                <a:off x="6178198" y="5197198"/>
                <a:ext cx="226080" cy="170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B23AC3-03E1-271B-3F8D-3213A6EDEF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60558" y="5179198"/>
                  <a:ext cx="2617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DAF5C54-1539-C0A6-90FA-43E3FB59B090}"/>
              </a:ext>
            </a:extLst>
          </p:cNvPr>
          <p:cNvGrpSpPr/>
          <p:nvPr/>
        </p:nvGrpSpPr>
        <p:grpSpPr>
          <a:xfrm>
            <a:off x="8157478" y="2293798"/>
            <a:ext cx="369720" cy="3234960"/>
            <a:chOff x="8157478" y="2293798"/>
            <a:chExt cx="369720" cy="32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9223F9-4DEF-2D67-5FE7-E7FF789D8102}"/>
                    </a:ext>
                  </a:extLst>
                </p14:cNvPr>
                <p14:cNvContentPartPr/>
                <p14:nvPr/>
              </p14:nvContentPartPr>
              <p14:xfrm>
                <a:off x="8196718" y="2293798"/>
                <a:ext cx="330480" cy="3174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9223F9-4DEF-2D67-5FE7-E7FF789D81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79078" y="2275798"/>
                  <a:ext cx="366120" cy="32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C308D0-239D-BEEC-220C-746700C58998}"/>
                    </a:ext>
                  </a:extLst>
                </p14:cNvPr>
                <p14:cNvContentPartPr/>
                <p14:nvPr/>
              </p14:nvContentPartPr>
              <p14:xfrm>
                <a:off x="8157478" y="5315998"/>
                <a:ext cx="155520" cy="212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C308D0-239D-BEEC-220C-746700C589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9478" y="5297998"/>
                  <a:ext cx="191160" cy="2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238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F68253BA-AFEF-5A22-7C4C-153B27665761}"/>
              </a:ext>
            </a:extLst>
          </p:cNvPr>
          <p:cNvSpPr/>
          <p:nvPr/>
        </p:nvSpPr>
        <p:spPr>
          <a:xfrm>
            <a:off x="3887440" y="1949022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2210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Projecting onto one of the two axes would sacrifice a lot of information, and would not preserve the original structure of the data.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C8465C-3B5F-8643-A5E4-9588AC3555A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191000" y="1975612"/>
            <a:ext cx="10804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FA393D-36B0-DC15-FF4F-C4E4187AB6C5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2207358"/>
            <a:ext cx="1418795" cy="5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5CB9E9-AD1C-197A-4CC5-C156F6B6C0DF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1975612"/>
            <a:ext cx="3466956" cy="14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6ABE0F-40D7-C97B-BB11-4B37272D09C2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1983216"/>
            <a:ext cx="4203144" cy="6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EE571E-E56C-E74D-3CCA-2A228F0C1281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1754876"/>
            <a:ext cx="3857726" cy="9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1413DE-B3E8-A4A5-87C5-FC28E16F2B10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2221055"/>
            <a:ext cx="3812373" cy="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919BF5-BCF1-9E20-64C6-1D69AD9D446F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1975612"/>
            <a:ext cx="1816653" cy="5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26505-0E4E-E9D2-BE50-E9F4EA973A66}"/>
              </a:ext>
            </a:extLst>
          </p:cNvPr>
          <p:cNvCxnSpPr>
            <a:cxnSpLocks/>
          </p:cNvCxnSpPr>
          <p:nvPr/>
        </p:nvCxnSpPr>
        <p:spPr>
          <a:xfrm flipH="1">
            <a:off x="4191000" y="1764414"/>
            <a:ext cx="1471235" cy="7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7CFE65-3AE4-0340-82CC-7CDAF4850398}"/>
              </a:ext>
            </a:extLst>
          </p:cNvPr>
          <p:cNvCxnSpPr>
            <a:cxnSpLocks/>
          </p:cNvCxnSpPr>
          <p:nvPr/>
        </p:nvCxnSpPr>
        <p:spPr>
          <a:xfrm flipH="1">
            <a:off x="4191000" y="3244431"/>
            <a:ext cx="125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127FAB-9D66-6913-71DA-36628621D47A}"/>
              </a:ext>
            </a:extLst>
          </p:cNvPr>
          <p:cNvCxnSpPr>
            <a:cxnSpLocks/>
          </p:cNvCxnSpPr>
          <p:nvPr/>
        </p:nvCxnSpPr>
        <p:spPr>
          <a:xfrm flipH="1">
            <a:off x="4191000" y="3471260"/>
            <a:ext cx="15974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DCD1F-5BD7-A614-D9E2-B12F5400016F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3468573"/>
            <a:ext cx="854462" cy="2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6EA5B6-8EA2-898F-9DD3-30DE72745581}"/>
              </a:ext>
            </a:extLst>
          </p:cNvPr>
          <p:cNvCxnSpPr>
            <a:cxnSpLocks/>
          </p:cNvCxnSpPr>
          <p:nvPr/>
        </p:nvCxnSpPr>
        <p:spPr>
          <a:xfrm flipH="1">
            <a:off x="4191000" y="3708718"/>
            <a:ext cx="12042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C10809D1-DBF5-A043-250E-FA102677369F}"/>
              </a:ext>
            </a:extLst>
          </p:cNvPr>
          <p:cNvSpPr/>
          <p:nvPr/>
        </p:nvSpPr>
        <p:spPr>
          <a:xfrm>
            <a:off x="3892107" y="1647465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C5DBE98-9FB4-57A7-A1B0-58203B0D047D}"/>
              </a:ext>
            </a:extLst>
          </p:cNvPr>
          <p:cNvSpPr/>
          <p:nvPr/>
        </p:nvSpPr>
        <p:spPr>
          <a:xfrm>
            <a:off x="3901352" y="1839998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7FC5F50-8C10-73C7-B338-49BBF2AD89C4}"/>
              </a:ext>
            </a:extLst>
          </p:cNvPr>
          <p:cNvSpPr/>
          <p:nvPr/>
        </p:nvSpPr>
        <p:spPr>
          <a:xfrm>
            <a:off x="3899973" y="207174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D957001-5A08-39FF-EBB4-98910E7210D6}"/>
              </a:ext>
            </a:extLst>
          </p:cNvPr>
          <p:cNvSpPr/>
          <p:nvPr/>
        </p:nvSpPr>
        <p:spPr>
          <a:xfrm>
            <a:off x="3899973" y="1833150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BA1D7D8-D3F5-39B7-37E2-B6284CC099CE}"/>
              </a:ext>
            </a:extLst>
          </p:cNvPr>
          <p:cNvSpPr/>
          <p:nvPr/>
        </p:nvSpPr>
        <p:spPr>
          <a:xfrm>
            <a:off x="3899973" y="1717276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02EE72B-3338-6123-2B39-25F0535780B3}"/>
              </a:ext>
            </a:extLst>
          </p:cNvPr>
          <p:cNvSpPr/>
          <p:nvPr/>
        </p:nvSpPr>
        <p:spPr>
          <a:xfrm>
            <a:off x="3909105" y="2160787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48ACA3-BFAB-00FB-0AF4-18FCA258990E}"/>
              </a:ext>
            </a:extLst>
          </p:cNvPr>
          <p:cNvSpPr/>
          <p:nvPr/>
        </p:nvSpPr>
        <p:spPr>
          <a:xfrm>
            <a:off x="3900059" y="1573226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993EE1E-A9D3-1261-DEB1-F53AE4808F44}"/>
              </a:ext>
            </a:extLst>
          </p:cNvPr>
          <p:cNvSpPr/>
          <p:nvPr/>
        </p:nvSpPr>
        <p:spPr>
          <a:xfrm>
            <a:off x="3868200" y="313179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22F21B-1407-B14C-2AD0-8856A61E50FE}"/>
              </a:ext>
            </a:extLst>
          </p:cNvPr>
          <p:cNvSpPr/>
          <p:nvPr/>
        </p:nvSpPr>
        <p:spPr>
          <a:xfrm>
            <a:off x="3868199" y="3376918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148C7F2-8D04-2F38-1624-BDC52D6EB1C2}"/>
              </a:ext>
            </a:extLst>
          </p:cNvPr>
          <p:cNvSpPr/>
          <p:nvPr/>
        </p:nvSpPr>
        <p:spPr>
          <a:xfrm>
            <a:off x="3873173" y="3633970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F68253BA-AFEF-5A22-7C4C-153B27665761}"/>
              </a:ext>
            </a:extLst>
          </p:cNvPr>
          <p:cNvSpPr/>
          <p:nvPr/>
        </p:nvSpPr>
        <p:spPr>
          <a:xfrm>
            <a:off x="7659385" y="4767213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2210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Projecting onto one of the two axes would sacrifice a lot of information, and would not preserve the original structure of the data.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0809D1-DBF5-A043-250E-FA102677369F}"/>
              </a:ext>
            </a:extLst>
          </p:cNvPr>
          <p:cNvSpPr/>
          <p:nvPr/>
        </p:nvSpPr>
        <p:spPr>
          <a:xfrm>
            <a:off x="5163707" y="4727689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C5DBE98-9FB4-57A7-A1B0-58203B0D047D}"/>
              </a:ext>
            </a:extLst>
          </p:cNvPr>
          <p:cNvSpPr/>
          <p:nvPr/>
        </p:nvSpPr>
        <p:spPr>
          <a:xfrm>
            <a:off x="5661803" y="4749891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7FC5F50-8C10-73C7-B338-49BBF2AD89C4}"/>
              </a:ext>
            </a:extLst>
          </p:cNvPr>
          <p:cNvSpPr/>
          <p:nvPr/>
        </p:nvSpPr>
        <p:spPr>
          <a:xfrm>
            <a:off x="5382641" y="4726843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D957001-5A08-39FF-EBB4-98910E7210D6}"/>
              </a:ext>
            </a:extLst>
          </p:cNvPr>
          <p:cNvSpPr/>
          <p:nvPr/>
        </p:nvSpPr>
        <p:spPr>
          <a:xfrm>
            <a:off x="6028592" y="4726743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BA1D7D8-D3F5-39B7-37E2-B6284CC099CE}"/>
              </a:ext>
            </a:extLst>
          </p:cNvPr>
          <p:cNvSpPr/>
          <p:nvPr/>
        </p:nvSpPr>
        <p:spPr>
          <a:xfrm>
            <a:off x="8394143" y="4767213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02EE72B-3338-6123-2B39-25F0535780B3}"/>
              </a:ext>
            </a:extLst>
          </p:cNvPr>
          <p:cNvSpPr/>
          <p:nvPr/>
        </p:nvSpPr>
        <p:spPr>
          <a:xfrm>
            <a:off x="8048725" y="4767213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48ACA3-BFAB-00FB-0AF4-18FCA258990E}"/>
              </a:ext>
            </a:extLst>
          </p:cNvPr>
          <p:cNvSpPr/>
          <p:nvPr/>
        </p:nvSpPr>
        <p:spPr>
          <a:xfrm>
            <a:off x="7979796" y="4767213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993EE1E-A9D3-1261-DEB1-F53AE4808F44}"/>
              </a:ext>
            </a:extLst>
          </p:cNvPr>
          <p:cNvSpPr/>
          <p:nvPr/>
        </p:nvSpPr>
        <p:spPr>
          <a:xfrm>
            <a:off x="5843633" y="4729788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22F21B-1407-B14C-2AD0-8856A61E50FE}"/>
              </a:ext>
            </a:extLst>
          </p:cNvPr>
          <p:cNvSpPr/>
          <p:nvPr/>
        </p:nvSpPr>
        <p:spPr>
          <a:xfrm>
            <a:off x="5397648" y="4729788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148C7F2-8D04-2F38-1624-BDC52D6EB1C2}"/>
              </a:ext>
            </a:extLst>
          </p:cNvPr>
          <p:cNvSpPr/>
          <p:nvPr/>
        </p:nvSpPr>
        <p:spPr>
          <a:xfrm>
            <a:off x="5032498" y="4729788"/>
            <a:ext cx="272099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232B61-BE9E-4D7E-4C09-4E77DCCC2FD8}"/>
              </a:ext>
            </a:extLst>
          </p:cNvPr>
          <p:cNvSpPr/>
          <p:nvPr/>
        </p:nvSpPr>
        <p:spPr>
          <a:xfrm>
            <a:off x="5462600" y="4729788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60F790-36C1-45A8-7C31-5ED30D0146C5}"/>
              </a:ext>
            </a:extLst>
          </p:cNvPr>
          <p:cNvCxnSpPr>
            <a:cxnSpLocks/>
          </p:cNvCxnSpPr>
          <p:nvPr/>
        </p:nvCxnSpPr>
        <p:spPr>
          <a:xfrm>
            <a:off x="8129556" y="2554975"/>
            <a:ext cx="10233" cy="2107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23A9A8-3289-024A-354B-DAB27075DE38}"/>
              </a:ext>
            </a:extLst>
          </p:cNvPr>
          <p:cNvCxnSpPr>
            <a:cxnSpLocks/>
          </p:cNvCxnSpPr>
          <p:nvPr/>
        </p:nvCxnSpPr>
        <p:spPr>
          <a:xfrm>
            <a:off x="5809505" y="2414885"/>
            <a:ext cx="10233" cy="2107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5C03C4-D44E-CB9B-DBB7-4E6D4C86CE17}"/>
              </a:ext>
            </a:extLst>
          </p:cNvPr>
          <p:cNvCxnSpPr>
            <a:cxnSpLocks/>
          </p:cNvCxnSpPr>
          <p:nvPr/>
        </p:nvCxnSpPr>
        <p:spPr>
          <a:xfrm>
            <a:off x="5508824" y="3914953"/>
            <a:ext cx="22266" cy="73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94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2210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t-SNE finds a way to project data into a low-dimensional space such that the clustering in the high-dimensional space is preserved.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93FFA8-FAE2-1DD3-76B1-D1F97980045F}"/>
              </a:ext>
            </a:extLst>
          </p:cNvPr>
          <p:cNvCxnSpPr/>
          <p:nvPr/>
        </p:nvCxnSpPr>
        <p:spPr>
          <a:xfrm>
            <a:off x="3995123" y="5722070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49F575-2250-EF2F-A1CB-6DECAA42A999}"/>
              </a:ext>
            </a:extLst>
          </p:cNvPr>
          <p:cNvSpPr/>
          <p:nvPr/>
        </p:nvSpPr>
        <p:spPr>
          <a:xfrm>
            <a:off x="6040786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7C9D23-4EFD-AC3D-3779-C248F554CCD5}"/>
              </a:ext>
            </a:extLst>
          </p:cNvPr>
          <p:cNvSpPr/>
          <p:nvPr/>
        </p:nvSpPr>
        <p:spPr>
          <a:xfrm>
            <a:off x="6617879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8679A4-5C0F-9DAF-D9F4-2FEFA85CBA09}"/>
              </a:ext>
            </a:extLst>
          </p:cNvPr>
          <p:cNvSpPr/>
          <p:nvPr/>
        </p:nvSpPr>
        <p:spPr>
          <a:xfrm>
            <a:off x="6293153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9C1835-0742-80E5-CD09-1EFA54188F92}"/>
              </a:ext>
            </a:extLst>
          </p:cNvPr>
          <p:cNvSpPr/>
          <p:nvPr/>
        </p:nvSpPr>
        <p:spPr>
          <a:xfrm>
            <a:off x="6491695" y="5613375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C3D07-88BA-F3A3-D295-4D6B5550E946}"/>
              </a:ext>
            </a:extLst>
          </p:cNvPr>
          <p:cNvSpPr/>
          <p:nvPr/>
        </p:nvSpPr>
        <p:spPr>
          <a:xfrm>
            <a:off x="4063675" y="5613375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E3AB78-9CF5-E62C-2E4B-37C5454E6537}"/>
              </a:ext>
            </a:extLst>
          </p:cNvPr>
          <p:cNvSpPr/>
          <p:nvPr/>
        </p:nvSpPr>
        <p:spPr>
          <a:xfrm>
            <a:off x="4601320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0DA38A-BAF8-C4BD-B379-4AFCDC4298B2}"/>
              </a:ext>
            </a:extLst>
          </p:cNvPr>
          <p:cNvSpPr/>
          <p:nvPr/>
        </p:nvSpPr>
        <p:spPr>
          <a:xfrm>
            <a:off x="4295129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5F6534-3E31-5BC9-87B4-92AD0501A9EF}"/>
              </a:ext>
            </a:extLst>
          </p:cNvPr>
          <p:cNvSpPr/>
          <p:nvPr/>
        </p:nvSpPr>
        <p:spPr>
          <a:xfrm>
            <a:off x="4799863" y="5613375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B355FB-E811-AD2D-06AF-5B4386F1808D}"/>
              </a:ext>
            </a:extLst>
          </p:cNvPr>
          <p:cNvSpPr/>
          <p:nvPr/>
        </p:nvSpPr>
        <p:spPr>
          <a:xfrm>
            <a:off x="7644506" y="561337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B15637-80E2-32E9-7BF8-4CA7183532F8}"/>
              </a:ext>
            </a:extLst>
          </p:cNvPr>
          <p:cNvSpPr/>
          <p:nvPr/>
        </p:nvSpPr>
        <p:spPr>
          <a:xfrm>
            <a:off x="8043517" y="5599019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383085-86EF-EA04-325B-29BBC05869E2}"/>
              </a:ext>
            </a:extLst>
          </p:cNvPr>
          <p:cNvSpPr/>
          <p:nvPr/>
        </p:nvSpPr>
        <p:spPr>
          <a:xfrm>
            <a:off x="7858801" y="5606197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2E554D-71D4-9EC3-D35D-B5E2667EEA97}"/>
              </a:ext>
            </a:extLst>
          </p:cNvPr>
          <p:cNvSpPr/>
          <p:nvPr/>
        </p:nvSpPr>
        <p:spPr>
          <a:xfrm>
            <a:off x="8295884" y="561337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FFC9A07-BB6B-7811-6816-24055DBBDE70}"/>
                  </a:ext>
                </a:extLst>
              </p14:cNvPr>
              <p14:cNvContentPartPr/>
              <p14:nvPr/>
            </p14:nvContentPartPr>
            <p14:xfrm>
              <a:off x="4377478" y="2137198"/>
              <a:ext cx="766080" cy="3214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FFC9A07-BB6B-7811-6816-24055DBBDE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9838" y="2119198"/>
                <a:ext cx="801720" cy="32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E1A12E-DD4E-4B5B-640E-C7959D41EFA9}"/>
                  </a:ext>
                </a:extLst>
              </p14:cNvPr>
              <p14:cNvContentPartPr/>
              <p14:nvPr/>
            </p14:nvContentPartPr>
            <p14:xfrm>
              <a:off x="4266958" y="5183878"/>
              <a:ext cx="259200" cy="176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E1A12E-DD4E-4B5B-640E-C7959D41EF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9318" y="5165878"/>
                <a:ext cx="294840" cy="21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1C4FA4B-DCF2-052C-094F-1BC6122D0A3D}"/>
              </a:ext>
            </a:extLst>
          </p:cNvPr>
          <p:cNvGrpSpPr/>
          <p:nvPr/>
        </p:nvGrpSpPr>
        <p:grpSpPr>
          <a:xfrm>
            <a:off x="5859958" y="3778798"/>
            <a:ext cx="544320" cy="1589040"/>
            <a:chOff x="5859958" y="3778798"/>
            <a:chExt cx="544320" cy="158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314866-0D2F-192A-FDAD-0B47C178BE4B}"/>
                    </a:ext>
                  </a:extLst>
                </p14:cNvPr>
                <p14:cNvContentPartPr/>
                <p14:nvPr/>
              </p14:nvContentPartPr>
              <p14:xfrm>
                <a:off x="5859958" y="3778798"/>
                <a:ext cx="442440" cy="156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314866-0D2F-192A-FDAD-0B47C178BE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41958" y="3761158"/>
                  <a:ext cx="478080" cy="16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B23AC3-03E1-271B-3F8D-3213A6EDEFBC}"/>
                    </a:ext>
                  </a:extLst>
                </p14:cNvPr>
                <p14:cNvContentPartPr/>
                <p14:nvPr/>
              </p14:nvContentPartPr>
              <p14:xfrm>
                <a:off x="6178198" y="5197198"/>
                <a:ext cx="226080" cy="170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B23AC3-03E1-271B-3F8D-3213A6EDEF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60558" y="5179198"/>
                  <a:ext cx="2617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DAF5C54-1539-C0A6-90FA-43E3FB59B090}"/>
              </a:ext>
            </a:extLst>
          </p:cNvPr>
          <p:cNvGrpSpPr/>
          <p:nvPr/>
        </p:nvGrpSpPr>
        <p:grpSpPr>
          <a:xfrm>
            <a:off x="8157478" y="2293798"/>
            <a:ext cx="369720" cy="3234960"/>
            <a:chOff x="8157478" y="2293798"/>
            <a:chExt cx="369720" cy="32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9223F9-4DEF-2D67-5FE7-E7FF789D8102}"/>
                    </a:ext>
                  </a:extLst>
                </p14:cNvPr>
                <p14:cNvContentPartPr/>
                <p14:nvPr/>
              </p14:nvContentPartPr>
              <p14:xfrm>
                <a:off x="8196718" y="2293798"/>
                <a:ext cx="330480" cy="3174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9223F9-4DEF-2D67-5FE7-E7FF789D81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79078" y="2275798"/>
                  <a:ext cx="366120" cy="32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C308D0-239D-BEEC-220C-746700C58998}"/>
                    </a:ext>
                  </a:extLst>
                </p14:cNvPr>
                <p14:cNvContentPartPr/>
                <p14:nvPr/>
              </p14:nvContentPartPr>
              <p14:xfrm>
                <a:off x="8157478" y="5315998"/>
                <a:ext cx="155520" cy="212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C308D0-239D-BEEC-220C-746700C589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9478" y="5297998"/>
                  <a:ext cx="191160" cy="2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0965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221071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Start with the original scatterplot.</a:t>
            </a:r>
          </a:p>
          <a:p>
            <a:r>
              <a:rPr lang="en-US" sz="2200" dirty="0"/>
              <a:t>Put the points on the number line in a random order.</a:t>
            </a:r>
          </a:p>
          <a:p>
            <a:r>
              <a:rPr lang="en-US" sz="2200" dirty="0"/>
              <a:t>Move the points a little bit at a time until they are clustered as in the original data.</a:t>
            </a:r>
          </a:p>
          <a:p>
            <a:endParaRPr lang="en-US" sz="2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93FFA8-FAE2-1DD3-76B1-D1F97980045F}"/>
              </a:ext>
            </a:extLst>
          </p:cNvPr>
          <p:cNvCxnSpPr/>
          <p:nvPr/>
        </p:nvCxnSpPr>
        <p:spPr>
          <a:xfrm>
            <a:off x="3995123" y="5722070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49F575-2250-EF2F-A1CB-6DECAA42A999}"/>
              </a:ext>
            </a:extLst>
          </p:cNvPr>
          <p:cNvSpPr/>
          <p:nvPr/>
        </p:nvSpPr>
        <p:spPr>
          <a:xfrm>
            <a:off x="6040786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7C9D23-4EFD-AC3D-3779-C248F554CCD5}"/>
              </a:ext>
            </a:extLst>
          </p:cNvPr>
          <p:cNvSpPr/>
          <p:nvPr/>
        </p:nvSpPr>
        <p:spPr>
          <a:xfrm>
            <a:off x="6617879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8679A4-5C0F-9DAF-D9F4-2FEFA85CBA09}"/>
              </a:ext>
            </a:extLst>
          </p:cNvPr>
          <p:cNvSpPr/>
          <p:nvPr/>
        </p:nvSpPr>
        <p:spPr>
          <a:xfrm>
            <a:off x="4226397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9C1835-0742-80E5-CD09-1EFA54188F92}"/>
              </a:ext>
            </a:extLst>
          </p:cNvPr>
          <p:cNvSpPr/>
          <p:nvPr/>
        </p:nvSpPr>
        <p:spPr>
          <a:xfrm>
            <a:off x="5507271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C3D07-88BA-F3A3-D295-4D6B5550E946}"/>
              </a:ext>
            </a:extLst>
          </p:cNvPr>
          <p:cNvSpPr/>
          <p:nvPr/>
        </p:nvSpPr>
        <p:spPr>
          <a:xfrm>
            <a:off x="8322979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E3AB78-9CF5-E62C-2E4B-37C5454E6537}"/>
              </a:ext>
            </a:extLst>
          </p:cNvPr>
          <p:cNvSpPr/>
          <p:nvPr/>
        </p:nvSpPr>
        <p:spPr>
          <a:xfrm>
            <a:off x="4601320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0DA38A-BAF8-C4BD-B379-4AFCDC4298B2}"/>
              </a:ext>
            </a:extLst>
          </p:cNvPr>
          <p:cNvSpPr/>
          <p:nvPr/>
        </p:nvSpPr>
        <p:spPr>
          <a:xfrm>
            <a:off x="6988355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5F6534-3E31-5BC9-87B4-92AD0501A9EF}"/>
              </a:ext>
            </a:extLst>
          </p:cNvPr>
          <p:cNvSpPr/>
          <p:nvPr/>
        </p:nvSpPr>
        <p:spPr>
          <a:xfrm>
            <a:off x="7285191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B355FB-E811-AD2D-06AF-5B4386F1808D}"/>
              </a:ext>
            </a:extLst>
          </p:cNvPr>
          <p:cNvSpPr/>
          <p:nvPr/>
        </p:nvSpPr>
        <p:spPr>
          <a:xfrm>
            <a:off x="7644506" y="561337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B15637-80E2-32E9-7BF8-4CA7183532F8}"/>
              </a:ext>
            </a:extLst>
          </p:cNvPr>
          <p:cNvSpPr/>
          <p:nvPr/>
        </p:nvSpPr>
        <p:spPr>
          <a:xfrm>
            <a:off x="8043517" y="5599019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383085-86EF-EA04-325B-29BBC05869E2}"/>
              </a:ext>
            </a:extLst>
          </p:cNvPr>
          <p:cNvSpPr/>
          <p:nvPr/>
        </p:nvSpPr>
        <p:spPr>
          <a:xfrm>
            <a:off x="6331974" y="5593541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2E554D-71D4-9EC3-D35D-B5E2667EEA97}"/>
              </a:ext>
            </a:extLst>
          </p:cNvPr>
          <p:cNvSpPr/>
          <p:nvPr/>
        </p:nvSpPr>
        <p:spPr>
          <a:xfrm>
            <a:off x="5085141" y="562044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E47365-3642-178A-E623-8E391A762D4C}"/>
              </a:ext>
            </a:extLst>
          </p:cNvPr>
          <p:cNvGrpSpPr/>
          <p:nvPr/>
        </p:nvGrpSpPr>
        <p:grpSpPr>
          <a:xfrm>
            <a:off x="4432560" y="2391733"/>
            <a:ext cx="3671280" cy="3165840"/>
            <a:chOff x="4432560" y="2391733"/>
            <a:chExt cx="3671280" cy="31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1BA0B6-146A-4F63-2121-483878F0DED1}"/>
                    </a:ext>
                  </a:extLst>
                </p14:cNvPr>
                <p14:cNvContentPartPr/>
                <p14:nvPr/>
              </p14:nvContentPartPr>
              <p14:xfrm>
                <a:off x="4499160" y="2391733"/>
                <a:ext cx="1008360" cy="271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1BA0B6-146A-4F63-2121-483878F0DE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520" y="2374093"/>
                  <a:ext cx="1044000" cy="27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32A850-86AC-A75C-CEEB-9B5510AB156D}"/>
                    </a:ext>
                  </a:extLst>
                </p14:cNvPr>
                <p14:cNvContentPartPr/>
                <p14:nvPr/>
              </p14:nvContentPartPr>
              <p14:xfrm>
                <a:off x="4432560" y="5058973"/>
                <a:ext cx="245520" cy="139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32A850-86AC-A75C-CEEB-9B5510AB15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4920" y="5040973"/>
                  <a:ext cx="281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990CB0-DDD2-4835-C96B-E3D4E697437C}"/>
                    </a:ext>
                  </a:extLst>
                </p14:cNvPr>
                <p14:cNvContentPartPr/>
                <p14:nvPr/>
              </p14:nvContentPartPr>
              <p14:xfrm>
                <a:off x="5986320" y="3719773"/>
                <a:ext cx="356040" cy="1794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990CB0-DDD2-4835-C96B-E3D4E69743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68320" y="3701773"/>
                  <a:ext cx="391680" cy="18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82AA87-F707-7E1B-BDA5-DB2BD710EB77}"/>
                    </a:ext>
                  </a:extLst>
                </p14:cNvPr>
                <p14:cNvContentPartPr/>
                <p14:nvPr/>
              </p14:nvContentPartPr>
              <p14:xfrm>
                <a:off x="6215640" y="5386573"/>
                <a:ext cx="367920" cy="151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82AA87-F707-7E1B-BDA5-DB2BD710EB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7640" y="5368933"/>
                  <a:ext cx="403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EBF758-7199-059B-1C4A-BE6D924F8FB9}"/>
                    </a:ext>
                  </a:extLst>
                </p14:cNvPr>
                <p14:cNvContentPartPr/>
                <p14:nvPr/>
              </p14:nvContentPartPr>
              <p14:xfrm>
                <a:off x="5148600" y="2459773"/>
                <a:ext cx="2955240" cy="309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EBF758-7199-059B-1C4A-BE6D924F8F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30600" y="2442133"/>
                  <a:ext cx="2990880" cy="31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3FA1DC-50A8-A92C-885A-01E3FD939D9E}"/>
                    </a:ext>
                  </a:extLst>
                </p14:cNvPr>
                <p14:cNvContentPartPr/>
                <p14:nvPr/>
              </p14:nvContentPartPr>
              <p14:xfrm>
                <a:off x="5066880" y="5287933"/>
                <a:ext cx="362880" cy="269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3FA1DC-50A8-A92C-885A-01E3FD939D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8880" y="5269933"/>
                  <a:ext cx="398520" cy="30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977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221071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Start with the original scatterplot.</a:t>
            </a:r>
          </a:p>
          <a:p>
            <a:r>
              <a:rPr lang="en-US" sz="2200" dirty="0"/>
              <a:t>Put the points on the number line in a random order.</a:t>
            </a:r>
          </a:p>
          <a:p>
            <a:r>
              <a:rPr lang="en-US" sz="2200" dirty="0"/>
              <a:t>Move the points a little bit at a time until they are clustered as in the original data.</a:t>
            </a:r>
          </a:p>
          <a:p>
            <a:endParaRPr lang="en-US" sz="2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93FFA8-FAE2-1DD3-76B1-D1F97980045F}"/>
              </a:ext>
            </a:extLst>
          </p:cNvPr>
          <p:cNvCxnSpPr/>
          <p:nvPr/>
        </p:nvCxnSpPr>
        <p:spPr>
          <a:xfrm>
            <a:off x="3995123" y="5722070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49F575-2250-EF2F-A1CB-6DECAA42A999}"/>
              </a:ext>
            </a:extLst>
          </p:cNvPr>
          <p:cNvSpPr/>
          <p:nvPr/>
        </p:nvSpPr>
        <p:spPr>
          <a:xfrm>
            <a:off x="6040786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7C9D23-4EFD-AC3D-3779-C248F554CCD5}"/>
              </a:ext>
            </a:extLst>
          </p:cNvPr>
          <p:cNvSpPr/>
          <p:nvPr/>
        </p:nvSpPr>
        <p:spPr>
          <a:xfrm>
            <a:off x="6617879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8679A4-5C0F-9DAF-D9F4-2FEFA85CBA09}"/>
              </a:ext>
            </a:extLst>
          </p:cNvPr>
          <p:cNvSpPr/>
          <p:nvPr/>
        </p:nvSpPr>
        <p:spPr>
          <a:xfrm>
            <a:off x="4226397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9C1835-0742-80E5-CD09-1EFA54188F92}"/>
              </a:ext>
            </a:extLst>
          </p:cNvPr>
          <p:cNvSpPr/>
          <p:nvPr/>
        </p:nvSpPr>
        <p:spPr>
          <a:xfrm>
            <a:off x="5507271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C3D07-88BA-F3A3-D295-4D6B5550E946}"/>
              </a:ext>
            </a:extLst>
          </p:cNvPr>
          <p:cNvSpPr/>
          <p:nvPr/>
        </p:nvSpPr>
        <p:spPr>
          <a:xfrm>
            <a:off x="8322979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E3AB78-9CF5-E62C-2E4B-37C5454E6537}"/>
              </a:ext>
            </a:extLst>
          </p:cNvPr>
          <p:cNvSpPr/>
          <p:nvPr/>
        </p:nvSpPr>
        <p:spPr>
          <a:xfrm>
            <a:off x="4601320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0DA38A-BAF8-C4BD-B379-4AFCDC4298B2}"/>
              </a:ext>
            </a:extLst>
          </p:cNvPr>
          <p:cNvSpPr/>
          <p:nvPr/>
        </p:nvSpPr>
        <p:spPr>
          <a:xfrm>
            <a:off x="6988355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5F6534-3E31-5BC9-87B4-92AD0501A9EF}"/>
              </a:ext>
            </a:extLst>
          </p:cNvPr>
          <p:cNvSpPr/>
          <p:nvPr/>
        </p:nvSpPr>
        <p:spPr>
          <a:xfrm>
            <a:off x="7285191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B355FB-E811-AD2D-06AF-5B4386F1808D}"/>
              </a:ext>
            </a:extLst>
          </p:cNvPr>
          <p:cNvSpPr/>
          <p:nvPr/>
        </p:nvSpPr>
        <p:spPr>
          <a:xfrm>
            <a:off x="7644506" y="561337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B15637-80E2-32E9-7BF8-4CA7183532F8}"/>
              </a:ext>
            </a:extLst>
          </p:cNvPr>
          <p:cNvSpPr/>
          <p:nvPr/>
        </p:nvSpPr>
        <p:spPr>
          <a:xfrm>
            <a:off x="8043517" y="5599019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383085-86EF-EA04-325B-29BBC05869E2}"/>
              </a:ext>
            </a:extLst>
          </p:cNvPr>
          <p:cNvSpPr/>
          <p:nvPr/>
        </p:nvSpPr>
        <p:spPr>
          <a:xfrm>
            <a:off x="6331974" y="5593541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2E554D-71D4-9EC3-D35D-B5E2667EEA97}"/>
              </a:ext>
            </a:extLst>
          </p:cNvPr>
          <p:cNvSpPr/>
          <p:nvPr/>
        </p:nvSpPr>
        <p:spPr>
          <a:xfrm>
            <a:off x="5085141" y="562044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3E0065-C479-EC1E-74E6-B342907B69DD}"/>
              </a:ext>
            </a:extLst>
          </p:cNvPr>
          <p:cNvSpPr txBox="1"/>
          <p:nvPr/>
        </p:nvSpPr>
        <p:spPr>
          <a:xfrm>
            <a:off x="298986" y="5145401"/>
            <a:ext cx="366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way should this point move?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488733-85FA-40D9-EF4F-F69FE1C1BDB0}"/>
              </a:ext>
            </a:extLst>
          </p:cNvPr>
          <p:cNvCxnSpPr>
            <a:endCxn id="35" idx="1"/>
          </p:cNvCxnSpPr>
          <p:nvPr/>
        </p:nvCxnSpPr>
        <p:spPr>
          <a:xfrm>
            <a:off x="3860800" y="5422753"/>
            <a:ext cx="402555" cy="2047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679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221071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Start with the original scatterplot.</a:t>
            </a:r>
          </a:p>
          <a:p>
            <a:r>
              <a:rPr lang="en-US" sz="2200" dirty="0"/>
              <a:t>Put the points on the number line in a random order.</a:t>
            </a:r>
          </a:p>
          <a:p>
            <a:r>
              <a:rPr lang="en-US" sz="2200" dirty="0"/>
              <a:t>Move the points a little bit at a time until they are clustered as in the original data.</a:t>
            </a:r>
          </a:p>
          <a:p>
            <a:endParaRPr lang="en-US" sz="2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93FFA8-FAE2-1DD3-76B1-D1F97980045F}"/>
              </a:ext>
            </a:extLst>
          </p:cNvPr>
          <p:cNvCxnSpPr/>
          <p:nvPr/>
        </p:nvCxnSpPr>
        <p:spPr>
          <a:xfrm>
            <a:off x="3995123" y="5722070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49F575-2250-EF2F-A1CB-6DECAA42A999}"/>
              </a:ext>
            </a:extLst>
          </p:cNvPr>
          <p:cNvSpPr/>
          <p:nvPr/>
        </p:nvSpPr>
        <p:spPr>
          <a:xfrm>
            <a:off x="6040786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7C9D23-4EFD-AC3D-3779-C248F554CCD5}"/>
              </a:ext>
            </a:extLst>
          </p:cNvPr>
          <p:cNvSpPr/>
          <p:nvPr/>
        </p:nvSpPr>
        <p:spPr>
          <a:xfrm>
            <a:off x="6617879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8679A4-5C0F-9DAF-D9F4-2FEFA85CBA09}"/>
              </a:ext>
            </a:extLst>
          </p:cNvPr>
          <p:cNvSpPr/>
          <p:nvPr/>
        </p:nvSpPr>
        <p:spPr>
          <a:xfrm>
            <a:off x="4226397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9C1835-0742-80E5-CD09-1EFA54188F92}"/>
              </a:ext>
            </a:extLst>
          </p:cNvPr>
          <p:cNvSpPr/>
          <p:nvPr/>
        </p:nvSpPr>
        <p:spPr>
          <a:xfrm>
            <a:off x="5507271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C3D07-88BA-F3A3-D295-4D6B5550E946}"/>
              </a:ext>
            </a:extLst>
          </p:cNvPr>
          <p:cNvSpPr/>
          <p:nvPr/>
        </p:nvSpPr>
        <p:spPr>
          <a:xfrm>
            <a:off x="8322979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E3AB78-9CF5-E62C-2E4B-37C5454E6537}"/>
              </a:ext>
            </a:extLst>
          </p:cNvPr>
          <p:cNvSpPr/>
          <p:nvPr/>
        </p:nvSpPr>
        <p:spPr>
          <a:xfrm>
            <a:off x="4601320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0DA38A-BAF8-C4BD-B379-4AFCDC4298B2}"/>
              </a:ext>
            </a:extLst>
          </p:cNvPr>
          <p:cNvSpPr/>
          <p:nvPr/>
        </p:nvSpPr>
        <p:spPr>
          <a:xfrm>
            <a:off x="6988355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5F6534-3E31-5BC9-87B4-92AD0501A9EF}"/>
              </a:ext>
            </a:extLst>
          </p:cNvPr>
          <p:cNvSpPr/>
          <p:nvPr/>
        </p:nvSpPr>
        <p:spPr>
          <a:xfrm>
            <a:off x="7285191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B355FB-E811-AD2D-06AF-5B4386F1808D}"/>
              </a:ext>
            </a:extLst>
          </p:cNvPr>
          <p:cNvSpPr/>
          <p:nvPr/>
        </p:nvSpPr>
        <p:spPr>
          <a:xfrm>
            <a:off x="7644506" y="561337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B15637-80E2-32E9-7BF8-4CA7183532F8}"/>
              </a:ext>
            </a:extLst>
          </p:cNvPr>
          <p:cNvSpPr/>
          <p:nvPr/>
        </p:nvSpPr>
        <p:spPr>
          <a:xfrm>
            <a:off x="8043517" y="5599019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383085-86EF-EA04-325B-29BBC05869E2}"/>
              </a:ext>
            </a:extLst>
          </p:cNvPr>
          <p:cNvSpPr/>
          <p:nvPr/>
        </p:nvSpPr>
        <p:spPr>
          <a:xfrm>
            <a:off x="6331974" y="5593541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2E554D-71D4-9EC3-D35D-B5E2667EEA97}"/>
              </a:ext>
            </a:extLst>
          </p:cNvPr>
          <p:cNvSpPr/>
          <p:nvPr/>
        </p:nvSpPr>
        <p:spPr>
          <a:xfrm>
            <a:off x="5085141" y="562044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3E0065-C479-EC1E-74E6-B342907B69DD}"/>
              </a:ext>
            </a:extLst>
          </p:cNvPr>
          <p:cNvSpPr txBox="1"/>
          <p:nvPr/>
        </p:nvSpPr>
        <p:spPr>
          <a:xfrm>
            <a:off x="298986" y="5145401"/>
            <a:ext cx="366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way should this point move?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488733-85FA-40D9-EF4F-F69FE1C1BDB0}"/>
              </a:ext>
            </a:extLst>
          </p:cNvPr>
          <p:cNvCxnSpPr>
            <a:endCxn id="35" idx="1"/>
          </p:cNvCxnSpPr>
          <p:nvPr/>
        </p:nvCxnSpPr>
        <p:spPr>
          <a:xfrm>
            <a:off x="3860800" y="5422753"/>
            <a:ext cx="402555" cy="2047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9635FD-5C5F-38B6-EDF6-489CBBCFC253}"/>
              </a:ext>
            </a:extLst>
          </p:cNvPr>
          <p:cNvGrpSpPr/>
          <p:nvPr/>
        </p:nvGrpSpPr>
        <p:grpSpPr>
          <a:xfrm>
            <a:off x="4344000" y="4926133"/>
            <a:ext cx="2523600" cy="637200"/>
            <a:chOff x="4344000" y="4926133"/>
            <a:chExt cx="252360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2169E2-7077-5464-72BD-B7BE08C9F44D}"/>
                    </a:ext>
                  </a:extLst>
                </p14:cNvPr>
                <p14:cNvContentPartPr/>
                <p14:nvPr/>
              </p14:nvContentPartPr>
              <p14:xfrm>
                <a:off x="4360560" y="5151133"/>
                <a:ext cx="1276920" cy="403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2169E2-7077-5464-72BD-B7BE08C9F4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2920" y="5133493"/>
                  <a:ext cx="13125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DA6619-E504-C826-CB97-170FAB6A929C}"/>
                    </a:ext>
                  </a:extLst>
                </p14:cNvPr>
                <p14:cNvContentPartPr/>
                <p14:nvPr/>
              </p14:nvContentPartPr>
              <p14:xfrm>
                <a:off x="5538120" y="5446333"/>
                <a:ext cx="157320" cy="11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DA6619-E504-C826-CB97-170FAB6A92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0120" y="5428333"/>
                  <a:ext cx="192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11A152-0895-DF3D-0B4D-AF13FDB4AF88}"/>
                    </a:ext>
                  </a:extLst>
                </p14:cNvPr>
                <p14:cNvContentPartPr/>
                <p14:nvPr/>
              </p14:nvContentPartPr>
              <p14:xfrm>
                <a:off x="4365600" y="4932253"/>
                <a:ext cx="1783080" cy="61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11A152-0895-DF3D-0B4D-AF13FDB4AF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7600" y="4914253"/>
                  <a:ext cx="18187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9015BF-FCBB-3D72-D022-71C9564F6035}"/>
                    </a:ext>
                  </a:extLst>
                </p14:cNvPr>
                <p14:cNvContentPartPr/>
                <p14:nvPr/>
              </p14:nvContentPartPr>
              <p14:xfrm>
                <a:off x="6016200" y="5374693"/>
                <a:ext cx="271800" cy="119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9015BF-FCBB-3D72-D022-71C9564F60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8200" y="5357053"/>
                  <a:ext cx="307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2B6F1C-D0EC-5E30-A8AF-0753FE4CDDD2}"/>
                    </a:ext>
                  </a:extLst>
                </p14:cNvPr>
                <p14:cNvContentPartPr/>
                <p14:nvPr/>
              </p14:nvContentPartPr>
              <p14:xfrm>
                <a:off x="4344000" y="4926133"/>
                <a:ext cx="2394720" cy="61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2B6F1C-D0EC-5E30-A8AF-0753FE4CDD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6360" y="4908493"/>
                  <a:ext cx="24303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672F9C-5A6C-8D3D-E9E9-C9B31DAA6304}"/>
                    </a:ext>
                  </a:extLst>
                </p14:cNvPr>
                <p14:cNvContentPartPr/>
                <p14:nvPr/>
              </p14:nvContentPartPr>
              <p14:xfrm>
                <a:off x="6634680" y="5328973"/>
                <a:ext cx="232920" cy="151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672F9C-5A6C-8D3D-E9E9-C9B31DAA63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17040" y="5310973"/>
                  <a:ext cx="26856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6734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221071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Start with the original scatterplot.</a:t>
            </a:r>
          </a:p>
          <a:p>
            <a:r>
              <a:rPr lang="en-US" sz="2200" dirty="0"/>
              <a:t>Put the points on the number line in a random order.</a:t>
            </a:r>
          </a:p>
          <a:p>
            <a:r>
              <a:rPr lang="en-US" sz="2200" dirty="0"/>
              <a:t>Move the points a little bit at a time until they are clustered as in the original data.</a:t>
            </a:r>
          </a:p>
          <a:p>
            <a:endParaRPr lang="en-US" sz="2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93FFA8-FAE2-1DD3-76B1-D1F97980045F}"/>
              </a:ext>
            </a:extLst>
          </p:cNvPr>
          <p:cNvCxnSpPr/>
          <p:nvPr/>
        </p:nvCxnSpPr>
        <p:spPr>
          <a:xfrm>
            <a:off x="3995123" y="5722070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49F575-2250-EF2F-A1CB-6DECAA42A999}"/>
              </a:ext>
            </a:extLst>
          </p:cNvPr>
          <p:cNvSpPr/>
          <p:nvPr/>
        </p:nvSpPr>
        <p:spPr>
          <a:xfrm>
            <a:off x="6040786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7C9D23-4EFD-AC3D-3779-C248F554CCD5}"/>
              </a:ext>
            </a:extLst>
          </p:cNvPr>
          <p:cNvSpPr/>
          <p:nvPr/>
        </p:nvSpPr>
        <p:spPr>
          <a:xfrm>
            <a:off x="6617879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8679A4-5C0F-9DAF-D9F4-2FEFA85CBA09}"/>
              </a:ext>
            </a:extLst>
          </p:cNvPr>
          <p:cNvSpPr/>
          <p:nvPr/>
        </p:nvSpPr>
        <p:spPr>
          <a:xfrm>
            <a:off x="4226397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9C1835-0742-80E5-CD09-1EFA54188F92}"/>
              </a:ext>
            </a:extLst>
          </p:cNvPr>
          <p:cNvSpPr/>
          <p:nvPr/>
        </p:nvSpPr>
        <p:spPr>
          <a:xfrm>
            <a:off x="5507271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C3D07-88BA-F3A3-D295-4D6B5550E946}"/>
              </a:ext>
            </a:extLst>
          </p:cNvPr>
          <p:cNvSpPr/>
          <p:nvPr/>
        </p:nvSpPr>
        <p:spPr>
          <a:xfrm>
            <a:off x="8322979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E3AB78-9CF5-E62C-2E4B-37C5454E6537}"/>
              </a:ext>
            </a:extLst>
          </p:cNvPr>
          <p:cNvSpPr/>
          <p:nvPr/>
        </p:nvSpPr>
        <p:spPr>
          <a:xfrm>
            <a:off x="4601320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0DA38A-BAF8-C4BD-B379-4AFCDC4298B2}"/>
              </a:ext>
            </a:extLst>
          </p:cNvPr>
          <p:cNvSpPr/>
          <p:nvPr/>
        </p:nvSpPr>
        <p:spPr>
          <a:xfrm>
            <a:off x="6988355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5F6534-3E31-5BC9-87B4-92AD0501A9EF}"/>
              </a:ext>
            </a:extLst>
          </p:cNvPr>
          <p:cNvSpPr/>
          <p:nvPr/>
        </p:nvSpPr>
        <p:spPr>
          <a:xfrm>
            <a:off x="7285191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B355FB-E811-AD2D-06AF-5B4386F1808D}"/>
              </a:ext>
            </a:extLst>
          </p:cNvPr>
          <p:cNvSpPr/>
          <p:nvPr/>
        </p:nvSpPr>
        <p:spPr>
          <a:xfrm>
            <a:off x="7644506" y="561337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B15637-80E2-32E9-7BF8-4CA7183532F8}"/>
              </a:ext>
            </a:extLst>
          </p:cNvPr>
          <p:cNvSpPr/>
          <p:nvPr/>
        </p:nvSpPr>
        <p:spPr>
          <a:xfrm>
            <a:off x="8043517" y="5599019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383085-86EF-EA04-325B-29BBC05869E2}"/>
              </a:ext>
            </a:extLst>
          </p:cNvPr>
          <p:cNvSpPr/>
          <p:nvPr/>
        </p:nvSpPr>
        <p:spPr>
          <a:xfrm>
            <a:off x="6331974" y="5593541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2E554D-71D4-9EC3-D35D-B5E2667EEA97}"/>
              </a:ext>
            </a:extLst>
          </p:cNvPr>
          <p:cNvSpPr/>
          <p:nvPr/>
        </p:nvSpPr>
        <p:spPr>
          <a:xfrm>
            <a:off x="5085141" y="562044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3E0065-C479-EC1E-74E6-B342907B69DD}"/>
              </a:ext>
            </a:extLst>
          </p:cNvPr>
          <p:cNvSpPr txBox="1"/>
          <p:nvPr/>
        </p:nvSpPr>
        <p:spPr>
          <a:xfrm>
            <a:off x="298986" y="5145401"/>
            <a:ext cx="366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way should this point move?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488733-85FA-40D9-EF4F-F69FE1C1BDB0}"/>
              </a:ext>
            </a:extLst>
          </p:cNvPr>
          <p:cNvCxnSpPr>
            <a:endCxn id="35" idx="1"/>
          </p:cNvCxnSpPr>
          <p:nvPr/>
        </p:nvCxnSpPr>
        <p:spPr>
          <a:xfrm>
            <a:off x="3860800" y="5422753"/>
            <a:ext cx="402555" cy="2047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9635FD-5C5F-38B6-EDF6-489CBBCFC253}"/>
              </a:ext>
            </a:extLst>
          </p:cNvPr>
          <p:cNvGrpSpPr/>
          <p:nvPr/>
        </p:nvGrpSpPr>
        <p:grpSpPr>
          <a:xfrm>
            <a:off x="4344000" y="4926133"/>
            <a:ext cx="2523600" cy="637200"/>
            <a:chOff x="4344000" y="4926133"/>
            <a:chExt cx="252360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2169E2-7077-5464-72BD-B7BE08C9F44D}"/>
                    </a:ext>
                  </a:extLst>
                </p14:cNvPr>
                <p14:cNvContentPartPr/>
                <p14:nvPr/>
              </p14:nvContentPartPr>
              <p14:xfrm>
                <a:off x="4360560" y="5151133"/>
                <a:ext cx="1276920" cy="403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2169E2-7077-5464-72BD-B7BE08C9F4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2920" y="5133493"/>
                  <a:ext cx="13125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DA6619-E504-C826-CB97-170FAB6A929C}"/>
                    </a:ext>
                  </a:extLst>
                </p14:cNvPr>
                <p14:cNvContentPartPr/>
                <p14:nvPr/>
              </p14:nvContentPartPr>
              <p14:xfrm>
                <a:off x="5538120" y="5446333"/>
                <a:ext cx="157320" cy="11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DA6619-E504-C826-CB97-170FAB6A92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0120" y="5428333"/>
                  <a:ext cx="192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11A152-0895-DF3D-0B4D-AF13FDB4AF88}"/>
                    </a:ext>
                  </a:extLst>
                </p14:cNvPr>
                <p14:cNvContentPartPr/>
                <p14:nvPr/>
              </p14:nvContentPartPr>
              <p14:xfrm>
                <a:off x="4365600" y="4932253"/>
                <a:ext cx="1783080" cy="61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11A152-0895-DF3D-0B4D-AF13FDB4AF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7600" y="4914253"/>
                  <a:ext cx="18187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9015BF-FCBB-3D72-D022-71C9564F6035}"/>
                    </a:ext>
                  </a:extLst>
                </p14:cNvPr>
                <p14:cNvContentPartPr/>
                <p14:nvPr/>
              </p14:nvContentPartPr>
              <p14:xfrm>
                <a:off x="6016200" y="5374693"/>
                <a:ext cx="271800" cy="119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9015BF-FCBB-3D72-D022-71C9564F60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8200" y="5357053"/>
                  <a:ext cx="307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2B6F1C-D0EC-5E30-A8AF-0753FE4CDDD2}"/>
                    </a:ext>
                  </a:extLst>
                </p14:cNvPr>
                <p14:cNvContentPartPr/>
                <p14:nvPr/>
              </p14:nvContentPartPr>
              <p14:xfrm>
                <a:off x="4344000" y="4926133"/>
                <a:ext cx="2394720" cy="61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2B6F1C-D0EC-5E30-A8AF-0753FE4CDD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6360" y="4908493"/>
                  <a:ext cx="24303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672F9C-5A6C-8D3D-E9E9-C9B31DAA6304}"/>
                    </a:ext>
                  </a:extLst>
                </p14:cNvPr>
                <p14:cNvContentPartPr/>
                <p14:nvPr/>
              </p14:nvContentPartPr>
              <p14:xfrm>
                <a:off x="6634680" y="5328973"/>
                <a:ext cx="232920" cy="151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672F9C-5A6C-8D3D-E9E9-C9B31DAA63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17040" y="5310973"/>
                  <a:ext cx="26856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3900C7-5EE9-1BC6-BB86-66E22FE9ECD1}"/>
                  </a:ext>
                </a:extLst>
              </p14:cNvPr>
              <p14:cNvContentPartPr/>
              <p14:nvPr/>
            </p14:nvContentPartPr>
            <p14:xfrm>
              <a:off x="4388640" y="5912173"/>
              <a:ext cx="352080" cy="24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3900C7-5EE9-1BC6-BB86-66E22FE9EC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70640" y="5894533"/>
                <a:ext cx="38772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0CA5893-4D23-E311-8F01-1AAAE62C6935}"/>
              </a:ext>
            </a:extLst>
          </p:cNvPr>
          <p:cNvGrpSpPr/>
          <p:nvPr/>
        </p:nvGrpSpPr>
        <p:grpSpPr>
          <a:xfrm>
            <a:off x="4305480" y="5830093"/>
            <a:ext cx="2188080" cy="747720"/>
            <a:chOff x="4305480" y="5830093"/>
            <a:chExt cx="2188080" cy="74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3920FDE-EB41-6B6A-91F8-A5F625E22AF7}"/>
                    </a:ext>
                  </a:extLst>
                </p14:cNvPr>
                <p14:cNvContentPartPr/>
                <p14:nvPr/>
              </p14:nvContentPartPr>
              <p14:xfrm>
                <a:off x="4305480" y="5868253"/>
                <a:ext cx="182880" cy="17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920FDE-EB41-6B6A-91F8-A5F625E22A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87480" y="5850613"/>
                  <a:ext cx="218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94F7E8-7834-A46D-DBEF-EB7AA8A1E988}"/>
                    </a:ext>
                  </a:extLst>
                </p14:cNvPr>
                <p14:cNvContentPartPr/>
                <p14:nvPr/>
              </p14:nvContentPartPr>
              <p14:xfrm>
                <a:off x="4401240" y="5889853"/>
                <a:ext cx="824040" cy="45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94F7E8-7834-A46D-DBEF-EB7AA8A1E9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83240" y="5871853"/>
                  <a:ext cx="8596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AF4A4B-442B-22DE-71FE-B6ECFF0BE38C}"/>
                    </a:ext>
                  </a:extLst>
                </p14:cNvPr>
                <p14:cNvContentPartPr/>
                <p14:nvPr/>
              </p14:nvContentPartPr>
              <p14:xfrm>
                <a:off x="4387200" y="5830093"/>
                <a:ext cx="2106360" cy="74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AF4A4B-442B-22DE-71FE-B6ECFF0BE3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69560" y="5812453"/>
                  <a:ext cx="2142000" cy="78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9732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221071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Start with the original scatterplot.</a:t>
            </a:r>
          </a:p>
          <a:p>
            <a:r>
              <a:rPr lang="en-US" sz="2200" dirty="0"/>
              <a:t>Put the points on the number line in a random order.</a:t>
            </a:r>
          </a:p>
          <a:p>
            <a:r>
              <a:rPr lang="en-US" sz="2200" dirty="0"/>
              <a:t>Move the points a little bit at a time until they are clustered as in the original data.</a:t>
            </a:r>
          </a:p>
          <a:p>
            <a:endParaRPr lang="en-US" sz="2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93FFA8-FAE2-1DD3-76B1-D1F97980045F}"/>
              </a:ext>
            </a:extLst>
          </p:cNvPr>
          <p:cNvCxnSpPr/>
          <p:nvPr/>
        </p:nvCxnSpPr>
        <p:spPr>
          <a:xfrm>
            <a:off x="3995123" y="5722070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49F575-2250-EF2F-A1CB-6DECAA42A999}"/>
              </a:ext>
            </a:extLst>
          </p:cNvPr>
          <p:cNvSpPr/>
          <p:nvPr/>
        </p:nvSpPr>
        <p:spPr>
          <a:xfrm>
            <a:off x="6040786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7C9D23-4EFD-AC3D-3779-C248F554CCD5}"/>
              </a:ext>
            </a:extLst>
          </p:cNvPr>
          <p:cNvSpPr/>
          <p:nvPr/>
        </p:nvSpPr>
        <p:spPr>
          <a:xfrm>
            <a:off x="6617879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8679A4-5C0F-9DAF-D9F4-2FEFA85CBA09}"/>
              </a:ext>
            </a:extLst>
          </p:cNvPr>
          <p:cNvSpPr/>
          <p:nvPr/>
        </p:nvSpPr>
        <p:spPr>
          <a:xfrm>
            <a:off x="4226397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9C1835-0742-80E5-CD09-1EFA54188F92}"/>
              </a:ext>
            </a:extLst>
          </p:cNvPr>
          <p:cNvSpPr/>
          <p:nvPr/>
        </p:nvSpPr>
        <p:spPr>
          <a:xfrm>
            <a:off x="5507271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C3D07-88BA-F3A3-D295-4D6B5550E946}"/>
              </a:ext>
            </a:extLst>
          </p:cNvPr>
          <p:cNvSpPr/>
          <p:nvPr/>
        </p:nvSpPr>
        <p:spPr>
          <a:xfrm>
            <a:off x="8322979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E3AB78-9CF5-E62C-2E4B-37C5454E6537}"/>
              </a:ext>
            </a:extLst>
          </p:cNvPr>
          <p:cNvSpPr/>
          <p:nvPr/>
        </p:nvSpPr>
        <p:spPr>
          <a:xfrm>
            <a:off x="4601320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0DA38A-BAF8-C4BD-B379-4AFCDC4298B2}"/>
              </a:ext>
            </a:extLst>
          </p:cNvPr>
          <p:cNvSpPr/>
          <p:nvPr/>
        </p:nvSpPr>
        <p:spPr>
          <a:xfrm>
            <a:off x="6988355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5F6534-3E31-5BC9-87B4-92AD0501A9EF}"/>
              </a:ext>
            </a:extLst>
          </p:cNvPr>
          <p:cNvSpPr/>
          <p:nvPr/>
        </p:nvSpPr>
        <p:spPr>
          <a:xfrm>
            <a:off x="7285191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B355FB-E811-AD2D-06AF-5B4386F1808D}"/>
              </a:ext>
            </a:extLst>
          </p:cNvPr>
          <p:cNvSpPr/>
          <p:nvPr/>
        </p:nvSpPr>
        <p:spPr>
          <a:xfrm>
            <a:off x="7644506" y="561337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B15637-80E2-32E9-7BF8-4CA7183532F8}"/>
              </a:ext>
            </a:extLst>
          </p:cNvPr>
          <p:cNvSpPr/>
          <p:nvPr/>
        </p:nvSpPr>
        <p:spPr>
          <a:xfrm>
            <a:off x="8043517" y="5599019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383085-86EF-EA04-325B-29BBC05869E2}"/>
              </a:ext>
            </a:extLst>
          </p:cNvPr>
          <p:cNvSpPr/>
          <p:nvPr/>
        </p:nvSpPr>
        <p:spPr>
          <a:xfrm>
            <a:off x="6331974" y="5593541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2E554D-71D4-9EC3-D35D-B5E2667EEA97}"/>
              </a:ext>
            </a:extLst>
          </p:cNvPr>
          <p:cNvSpPr/>
          <p:nvPr/>
        </p:nvSpPr>
        <p:spPr>
          <a:xfrm>
            <a:off x="5085141" y="562044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3E0065-C479-EC1E-74E6-B342907B69DD}"/>
              </a:ext>
            </a:extLst>
          </p:cNvPr>
          <p:cNvSpPr txBox="1"/>
          <p:nvPr/>
        </p:nvSpPr>
        <p:spPr>
          <a:xfrm>
            <a:off x="298986" y="5145401"/>
            <a:ext cx="366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way should this point move?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488733-85FA-40D9-EF4F-F69FE1C1BDB0}"/>
              </a:ext>
            </a:extLst>
          </p:cNvPr>
          <p:cNvCxnSpPr>
            <a:endCxn id="35" idx="1"/>
          </p:cNvCxnSpPr>
          <p:nvPr/>
        </p:nvCxnSpPr>
        <p:spPr>
          <a:xfrm>
            <a:off x="3860800" y="5422753"/>
            <a:ext cx="402555" cy="2047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9635FD-5C5F-38B6-EDF6-489CBBCFC253}"/>
              </a:ext>
            </a:extLst>
          </p:cNvPr>
          <p:cNvGrpSpPr/>
          <p:nvPr/>
        </p:nvGrpSpPr>
        <p:grpSpPr>
          <a:xfrm>
            <a:off x="4344000" y="4926133"/>
            <a:ext cx="2523600" cy="637200"/>
            <a:chOff x="4344000" y="4926133"/>
            <a:chExt cx="252360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2169E2-7077-5464-72BD-B7BE08C9F44D}"/>
                    </a:ext>
                  </a:extLst>
                </p14:cNvPr>
                <p14:cNvContentPartPr/>
                <p14:nvPr/>
              </p14:nvContentPartPr>
              <p14:xfrm>
                <a:off x="4360560" y="5151133"/>
                <a:ext cx="1276920" cy="403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2169E2-7077-5464-72BD-B7BE08C9F4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2920" y="5133493"/>
                  <a:ext cx="13125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DA6619-E504-C826-CB97-170FAB6A929C}"/>
                    </a:ext>
                  </a:extLst>
                </p14:cNvPr>
                <p14:cNvContentPartPr/>
                <p14:nvPr/>
              </p14:nvContentPartPr>
              <p14:xfrm>
                <a:off x="5538120" y="5446333"/>
                <a:ext cx="157320" cy="11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DA6619-E504-C826-CB97-170FAB6A92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0120" y="5428333"/>
                  <a:ext cx="192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11A152-0895-DF3D-0B4D-AF13FDB4AF88}"/>
                    </a:ext>
                  </a:extLst>
                </p14:cNvPr>
                <p14:cNvContentPartPr/>
                <p14:nvPr/>
              </p14:nvContentPartPr>
              <p14:xfrm>
                <a:off x="4365600" y="4932253"/>
                <a:ext cx="1783080" cy="61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11A152-0895-DF3D-0B4D-AF13FDB4AF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7600" y="4914253"/>
                  <a:ext cx="18187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9015BF-FCBB-3D72-D022-71C9564F6035}"/>
                    </a:ext>
                  </a:extLst>
                </p14:cNvPr>
                <p14:cNvContentPartPr/>
                <p14:nvPr/>
              </p14:nvContentPartPr>
              <p14:xfrm>
                <a:off x="6016200" y="5374693"/>
                <a:ext cx="271800" cy="119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9015BF-FCBB-3D72-D022-71C9564F60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8200" y="5357053"/>
                  <a:ext cx="307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2B6F1C-D0EC-5E30-A8AF-0753FE4CDDD2}"/>
                    </a:ext>
                  </a:extLst>
                </p14:cNvPr>
                <p14:cNvContentPartPr/>
                <p14:nvPr/>
              </p14:nvContentPartPr>
              <p14:xfrm>
                <a:off x="4344000" y="4926133"/>
                <a:ext cx="2394720" cy="61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2B6F1C-D0EC-5E30-A8AF-0753FE4CDD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6360" y="4908493"/>
                  <a:ext cx="24303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672F9C-5A6C-8D3D-E9E9-C9B31DAA6304}"/>
                    </a:ext>
                  </a:extLst>
                </p14:cNvPr>
                <p14:cNvContentPartPr/>
                <p14:nvPr/>
              </p14:nvContentPartPr>
              <p14:xfrm>
                <a:off x="6634680" y="5328973"/>
                <a:ext cx="232920" cy="151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672F9C-5A6C-8D3D-E9E9-C9B31DAA63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17040" y="5310973"/>
                  <a:ext cx="26856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3900C7-5EE9-1BC6-BB86-66E22FE9ECD1}"/>
                  </a:ext>
                </a:extLst>
              </p14:cNvPr>
              <p14:cNvContentPartPr/>
              <p14:nvPr/>
            </p14:nvContentPartPr>
            <p14:xfrm>
              <a:off x="4388640" y="5912173"/>
              <a:ext cx="352080" cy="24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3900C7-5EE9-1BC6-BB86-66E22FE9EC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70640" y="5894533"/>
                <a:ext cx="38772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0CA5893-4D23-E311-8F01-1AAAE62C6935}"/>
              </a:ext>
            </a:extLst>
          </p:cNvPr>
          <p:cNvGrpSpPr/>
          <p:nvPr/>
        </p:nvGrpSpPr>
        <p:grpSpPr>
          <a:xfrm>
            <a:off x="4305480" y="5830093"/>
            <a:ext cx="2188080" cy="747720"/>
            <a:chOff x="4305480" y="5830093"/>
            <a:chExt cx="2188080" cy="74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3920FDE-EB41-6B6A-91F8-A5F625E22AF7}"/>
                    </a:ext>
                  </a:extLst>
                </p14:cNvPr>
                <p14:cNvContentPartPr/>
                <p14:nvPr/>
              </p14:nvContentPartPr>
              <p14:xfrm>
                <a:off x="4305480" y="5868253"/>
                <a:ext cx="182880" cy="17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920FDE-EB41-6B6A-91F8-A5F625E22A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87480" y="5850613"/>
                  <a:ext cx="218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94F7E8-7834-A46D-DBEF-EB7AA8A1E988}"/>
                    </a:ext>
                  </a:extLst>
                </p14:cNvPr>
                <p14:cNvContentPartPr/>
                <p14:nvPr/>
              </p14:nvContentPartPr>
              <p14:xfrm>
                <a:off x="4401240" y="5889853"/>
                <a:ext cx="824040" cy="45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94F7E8-7834-A46D-DBEF-EB7AA8A1E9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83240" y="5871853"/>
                  <a:ext cx="8596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AF4A4B-442B-22DE-71FE-B6ECFF0BE38C}"/>
                    </a:ext>
                  </a:extLst>
                </p14:cNvPr>
                <p14:cNvContentPartPr/>
                <p14:nvPr/>
              </p14:nvContentPartPr>
              <p14:xfrm>
                <a:off x="4387200" y="5830093"/>
                <a:ext cx="2106360" cy="74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AF4A4B-442B-22DE-71FE-B6ECFF0BE3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69560" y="5812453"/>
                  <a:ext cx="2142000" cy="78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26808F-A2FC-6B75-6A7A-C0F9E222BBA2}"/>
              </a:ext>
            </a:extLst>
          </p:cNvPr>
          <p:cNvSpPr txBox="1"/>
          <p:nvPr/>
        </p:nvSpPr>
        <p:spPr>
          <a:xfrm>
            <a:off x="6867600" y="5029200"/>
            <a:ext cx="222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points attract.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9C619-71C6-D320-23E7-10B932595676}"/>
              </a:ext>
            </a:extLst>
          </p:cNvPr>
          <p:cNvSpPr txBox="1"/>
          <p:nvPr/>
        </p:nvSpPr>
        <p:spPr>
          <a:xfrm>
            <a:off x="6331974" y="6510867"/>
            <a:ext cx="206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points repel.</a:t>
            </a:r>
          </a:p>
        </p:txBody>
      </p:sp>
    </p:spTree>
    <p:extLst>
      <p:ext uri="{BB962C8B-B14F-4D97-AF65-F5344CB8AC3E}">
        <p14:creationId xmlns:p14="http://schemas.microsoft.com/office/powerpoint/2010/main" val="127600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51B0-BB0A-C04F-2D57-9894E29D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8040-F2DA-EC49-F97E-00C708C2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components are new variables that are constructed as linear combinations or mixtures of the initial variables.</a:t>
            </a:r>
          </a:p>
          <a:p>
            <a:r>
              <a:rPr lang="en-US" dirty="0"/>
              <a:t>These combinations are done in such a way that new variables are uncorrelated and most of the information within the initial variables is compressed into the first components.</a:t>
            </a:r>
          </a:p>
          <a:p>
            <a:r>
              <a:rPr lang="en-US" dirty="0"/>
              <a:t>We can then retain only those components with a substantial amount of information, reducing the dimensionality of our data.</a:t>
            </a:r>
          </a:p>
        </p:txBody>
      </p:sp>
    </p:spTree>
    <p:extLst>
      <p:ext uri="{BB962C8B-B14F-4D97-AF65-F5344CB8AC3E}">
        <p14:creationId xmlns:p14="http://schemas.microsoft.com/office/powerpoint/2010/main" val="4201320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221071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Start with the original scatterplot.</a:t>
            </a:r>
          </a:p>
          <a:p>
            <a:r>
              <a:rPr lang="en-US" sz="2200" dirty="0"/>
              <a:t>Put the points on the number line in a random order.</a:t>
            </a:r>
          </a:p>
          <a:p>
            <a:r>
              <a:rPr lang="en-US" sz="2200" dirty="0"/>
              <a:t>Move the points a little bit at a time until they are clustered as in the original data.</a:t>
            </a:r>
          </a:p>
          <a:p>
            <a:endParaRPr lang="en-US" sz="2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93FFA8-FAE2-1DD3-76B1-D1F97980045F}"/>
              </a:ext>
            </a:extLst>
          </p:cNvPr>
          <p:cNvCxnSpPr/>
          <p:nvPr/>
        </p:nvCxnSpPr>
        <p:spPr>
          <a:xfrm>
            <a:off x="3995123" y="5722070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49F575-2250-EF2F-A1CB-6DECAA42A999}"/>
              </a:ext>
            </a:extLst>
          </p:cNvPr>
          <p:cNvSpPr/>
          <p:nvPr/>
        </p:nvSpPr>
        <p:spPr>
          <a:xfrm>
            <a:off x="6040786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7C9D23-4EFD-AC3D-3779-C248F554CCD5}"/>
              </a:ext>
            </a:extLst>
          </p:cNvPr>
          <p:cNvSpPr/>
          <p:nvPr/>
        </p:nvSpPr>
        <p:spPr>
          <a:xfrm>
            <a:off x="6617879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8679A4-5C0F-9DAF-D9F4-2FEFA85CBA09}"/>
              </a:ext>
            </a:extLst>
          </p:cNvPr>
          <p:cNvSpPr/>
          <p:nvPr/>
        </p:nvSpPr>
        <p:spPr>
          <a:xfrm>
            <a:off x="4226397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9C1835-0742-80E5-CD09-1EFA54188F92}"/>
              </a:ext>
            </a:extLst>
          </p:cNvPr>
          <p:cNvSpPr/>
          <p:nvPr/>
        </p:nvSpPr>
        <p:spPr>
          <a:xfrm>
            <a:off x="5507271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C3D07-88BA-F3A3-D295-4D6B5550E946}"/>
              </a:ext>
            </a:extLst>
          </p:cNvPr>
          <p:cNvSpPr/>
          <p:nvPr/>
        </p:nvSpPr>
        <p:spPr>
          <a:xfrm>
            <a:off x="8322979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E3AB78-9CF5-E62C-2E4B-37C5454E6537}"/>
              </a:ext>
            </a:extLst>
          </p:cNvPr>
          <p:cNvSpPr/>
          <p:nvPr/>
        </p:nvSpPr>
        <p:spPr>
          <a:xfrm>
            <a:off x="4601320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0DA38A-BAF8-C4BD-B379-4AFCDC4298B2}"/>
              </a:ext>
            </a:extLst>
          </p:cNvPr>
          <p:cNvSpPr/>
          <p:nvPr/>
        </p:nvSpPr>
        <p:spPr>
          <a:xfrm>
            <a:off x="6988355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5F6534-3E31-5BC9-87B4-92AD0501A9EF}"/>
              </a:ext>
            </a:extLst>
          </p:cNvPr>
          <p:cNvSpPr/>
          <p:nvPr/>
        </p:nvSpPr>
        <p:spPr>
          <a:xfrm>
            <a:off x="7285191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B355FB-E811-AD2D-06AF-5B4386F1808D}"/>
              </a:ext>
            </a:extLst>
          </p:cNvPr>
          <p:cNvSpPr/>
          <p:nvPr/>
        </p:nvSpPr>
        <p:spPr>
          <a:xfrm>
            <a:off x="7644506" y="561337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B15637-80E2-32E9-7BF8-4CA7183532F8}"/>
              </a:ext>
            </a:extLst>
          </p:cNvPr>
          <p:cNvSpPr/>
          <p:nvPr/>
        </p:nvSpPr>
        <p:spPr>
          <a:xfrm>
            <a:off x="8043517" y="5599019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383085-86EF-EA04-325B-29BBC05869E2}"/>
              </a:ext>
            </a:extLst>
          </p:cNvPr>
          <p:cNvSpPr/>
          <p:nvPr/>
        </p:nvSpPr>
        <p:spPr>
          <a:xfrm>
            <a:off x="6331974" y="5593541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2E554D-71D4-9EC3-D35D-B5E2667EEA97}"/>
              </a:ext>
            </a:extLst>
          </p:cNvPr>
          <p:cNvSpPr/>
          <p:nvPr/>
        </p:nvSpPr>
        <p:spPr>
          <a:xfrm>
            <a:off x="5085141" y="562044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3E0065-C479-EC1E-74E6-B342907B69DD}"/>
              </a:ext>
            </a:extLst>
          </p:cNvPr>
          <p:cNvSpPr txBox="1"/>
          <p:nvPr/>
        </p:nvSpPr>
        <p:spPr>
          <a:xfrm>
            <a:off x="298986" y="5145401"/>
            <a:ext cx="364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point moves a little to the right!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488733-85FA-40D9-EF4F-F69FE1C1BDB0}"/>
              </a:ext>
            </a:extLst>
          </p:cNvPr>
          <p:cNvCxnSpPr>
            <a:endCxn id="35" idx="1"/>
          </p:cNvCxnSpPr>
          <p:nvPr/>
        </p:nvCxnSpPr>
        <p:spPr>
          <a:xfrm>
            <a:off x="3860800" y="5422753"/>
            <a:ext cx="402555" cy="2047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9635FD-5C5F-38B6-EDF6-489CBBCFC253}"/>
              </a:ext>
            </a:extLst>
          </p:cNvPr>
          <p:cNvGrpSpPr/>
          <p:nvPr/>
        </p:nvGrpSpPr>
        <p:grpSpPr>
          <a:xfrm>
            <a:off x="4344000" y="4926133"/>
            <a:ext cx="2523600" cy="637200"/>
            <a:chOff x="4344000" y="4926133"/>
            <a:chExt cx="252360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2169E2-7077-5464-72BD-B7BE08C9F44D}"/>
                    </a:ext>
                  </a:extLst>
                </p14:cNvPr>
                <p14:cNvContentPartPr/>
                <p14:nvPr/>
              </p14:nvContentPartPr>
              <p14:xfrm>
                <a:off x="4360560" y="5151133"/>
                <a:ext cx="1276920" cy="403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2169E2-7077-5464-72BD-B7BE08C9F4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2920" y="5133493"/>
                  <a:ext cx="13125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DA6619-E504-C826-CB97-170FAB6A929C}"/>
                    </a:ext>
                  </a:extLst>
                </p14:cNvPr>
                <p14:cNvContentPartPr/>
                <p14:nvPr/>
              </p14:nvContentPartPr>
              <p14:xfrm>
                <a:off x="5538120" y="5446333"/>
                <a:ext cx="157320" cy="11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DA6619-E504-C826-CB97-170FAB6A92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0120" y="5428333"/>
                  <a:ext cx="192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11A152-0895-DF3D-0B4D-AF13FDB4AF88}"/>
                    </a:ext>
                  </a:extLst>
                </p14:cNvPr>
                <p14:cNvContentPartPr/>
                <p14:nvPr/>
              </p14:nvContentPartPr>
              <p14:xfrm>
                <a:off x="4365600" y="4932253"/>
                <a:ext cx="1783080" cy="61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11A152-0895-DF3D-0B4D-AF13FDB4AF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7600" y="4914253"/>
                  <a:ext cx="18187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9015BF-FCBB-3D72-D022-71C9564F6035}"/>
                    </a:ext>
                  </a:extLst>
                </p14:cNvPr>
                <p14:cNvContentPartPr/>
                <p14:nvPr/>
              </p14:nvContentPartPr>
              <p14:xfrm>
                <a:off x="6016200" y="5374693"/>
                <a:ext cx="271800" cy="119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9015BF-FCBB-3D72-D022-71C9564F60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8200" y="5357053"/>
                  <a:ext cx="307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2B6F1C-D0EC-5E30-A8AF-0753FE4CDDD2}"/>
                    </a:ext>
                  </a:extLst>
                </p14:cNvPr>
                <p14:cNvContentPartPr/>
                <p14:nvPr/>
              </p14:nvContentPartPr>
              <p14:xfrm>
                <a:off x="4344000" y="4926133"/>
                <a:ext cx="2394720" cy="61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2B6F1C-D0EC-5E30-A8AF-0753FE4CDD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6360" y="4908493"/>
                  <a:ext cx="24303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672F9C-5A6C-8D3D-E9E9-C9B31DAA6304}"/>
                    </a:ext>
                  </a:extLst>
                </p14:cNvPr>
                <p14:cNvContentPartPr/>
                <p14:nvPr/>
              </p14:nvContentPartPr>
              <p14:xfrm>
                <a:off x="6634680" y="5328973"/>
                <a:ext cx="232920" cy="151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672F9C-5A6C-8D3D-E9E9-C9B31DAA63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17040" y="5310973"/>
                  <a:ext cx="26856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3900C7-5EE9-1BC6-BB86-66E22FE9ECD1}"/>
                  </a:ext>
                </a:extLst>
              </p14:cNvPr>
              <p14:cNvContentPartPr/>
              <p14:nvPr/>
            </p14:nvContentPartPr>
            <p14:xfrm>
              <a:off x="4388640" y="5912173"/>
              <a:ext cx="352080" cy="24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3900C7-5EE9-1BC6-BB86-66E22FE9EC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70640" y="5894533"/>
                <a:ext cx="38772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0CA5893-4D23-E311-8F01-1AAAE62C6935}"/>
              </a:ext>
            </a:extLst>
          </p:cNvPr>
          <p:cNvGrpSpPr/>
          <p:nvPr/>
        </p:nvGrpSpPr>
        <p:grpSpPr>
          <a:xfrm>
            <a:off x="4305480" y="5830093"/>
            <a:ext cx="2188080" cy="747720"/>
            <a:chOff x="4305480" y="5830093"/>
            <a:chExt cx="2188080" cy="74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3920FDE-EB41-6B6A-91F8-A5F625E22AF7}"/>
                    </a:ext>
                  </a:extLst>
                </p14:cNvPr>
                <p14:cNvContentPartPr/>
                <p14:nvPr/>
              </p14:nvContentPartPr>
              <p14:xfrm>
                <a:off x="4305480" y="5868253"/>
                <a:ext cx="182880" cy="17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920FDE-EB41-6B6A-91F8-A5F625E22A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87480" y="5850613"/>
                  <a:ext cx="218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94F7E8-7834-A46D-DBEF-EB7AA8A1E988}"/>
                    </a:ext>
                  </a:extLst>
                </p14:cNvPr>
                <p14:cNvContentPartPr/>
                <p14:nvPr/>
              </p14:nvContentPartPr>
              <p14:xfrm>
                <a:off x="4401240" y="5889853"/>
                <a:ext cx="824040" cy="45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94F7E8-7834-A46D-DBEF-EB7AA8A1E9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83240" y="5871853"/>
                  <a:ext cx="8596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AF4A4B-442B-22DE-71FE-B6ECFF0BE38C}"/>
                    </a:ext>
                  </a:extLst>
                </p14:cNvPr>
                <p14:cNvContentPartPr/>
                <p14:nvPr/>
              </p14:nvContentPartPr>
              <p14:xfrm>
                <a:off x="4387200" y="5830093"/>
                <a:ext cx="2106360" cy="74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AF4A4B-442B-22DE-71FE-B6ECFF0BE3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69560" y="5812453"/>
                  <a:ext cx="2142000" cy="78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26808F-A2FC-6B75-6A7A-C0F9E222BBA2}"/>
              </a:ext>
            </a:extLst>
          </p:cNvPr>
          <p:cNvSpPr txBox="1"/>
          <p:nvPr/>
        </p:nvSpPr>
        <p:spPr>
          <a:xfrm>
            <a:off x="6867600" y="5029200"/>
            <a:ext cx="222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points attract.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9C619-71C6-D320-23E7-10B932595676}"/>
              </a:ext>
            </a:extLst>
          </p:cNvPr>
          <p:cNvSpPr txBox="1"/>
          <p:nvPr/>
        </p:nvSpPr>
        <p:spPr>
          <a:xfrm>
            <a:off x="6331974" y="6510867"/>
            <a:ext cx="206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points repel.</a:t>
            </a:r>
          </a:p>
        </p:txBody>
      </p:sp>
    </p:spTree>
    <p:extLst>
      <p:ext uri="{BB962C8B-B14F-4D97-AF65-F5344CB8AC3E}">
        <p14:creationId xmlns:p14="http://schemas.microsoft.com/office/powerpoint/2010/main" val="2610316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221071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Start with the original scatterplot.</a:t>
            </a:r>
          </a:p>
          <a:p>
            <a:r>
              <a:rPr lang="en-US" sz="2200" dirty="0"/>
              <a:t>Put the points on the number line in a random order.</a:t>
            </a:r>
          </a:p>
          <a:p>
            <a:r>
              <a:rPr lang="en-US" sz="2200" dirty="0"/>
              <a:t>Move the points a little bit at a time until they are clustered as in the original data.</a:t>
            </a:r>
          </a:p>
          <a:p>
            <a:r>
              <a:rPr lang="en-US" sz="2200" dirty="0"/>
              <a:t>Keep doing it!</a:t>
            </a:r>
          </a:p>
          <a:p>
            <a:endParaRPr lang="en-US" sz="2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93FFA8-FAE2-1DD3-76B1-D1F97980045F}"/>
              </a:ext>
            </a:extLst>
          </p:cNvPr>
          <p:cNvCxnSpPr/>
          <p:nvPr/>
        </p:nvCxnSpPr>
        <p:spPr>
          <a:xfrm>
            <a:off x="3995123" y="5722070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49F575-2250-EF2F-A1CB-6DECAA42A999}"/>
              </a:ext>
            </a:extLst>
          </p:cNvPr>
          <p:cNvSpPr/>
          <p:nvPr/>
        </p:nvSpPr>
        <p:spPr>
          <a:xfrm>
            <a:off x="6040786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7C9D23-4EFD-AC3D-3779-C248F554CCD5}"/>
              </a:ext>
            </a:extLst>
          </p:cNvPr>
          <p:cNvSpPr/>
          <p:nvPr/>
        </p:nvSpPr>
        <p:spPr>
          <a:xfrm>
            <a:off x="6617879" y="5606197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8679A4-5C0F-9DAF-D9F4-2FEFA85CBA09}"/>
              </a:ext>
            </a:extLst>
          </p:cNvPr>
          <p:cNvSpPr/>
          <p:nvPr/>
        </p:nvSpPr>
        <p:spPr>
          <a:xfrm>
            <a:off x="4840848" y="5619048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9C1835-0742-80E5-CD09-1EFA54188F92}"/>
              </a:ext>
            </a:extLst>
          </p:cNvPr>
          <p:cNvSpPr/>
          <p:nvPr/>
        </p:nvSpPr>
        <p:spPr>
          <a:xfrm>
            <a:off x="5507271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C3D07-88BA-F3A3-D295-4D6B5550E946}"/>
              </a:ext>
            </a:extLst>
          </p:cNvPr>
          <p:cNvSpPr/>
          <p:nvPr/>
        </p:nvSpPr>
        <p:spPr>
          <a:xfrm>
            <a:off x="8322979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E3AB78-9CF5-E62C-2E4B-37C5454E6537}"/>
              </a:ext>
            </a:extLst>
          </p:cNvPr>
          <p:cNvSpPr/>
          <p:nvPr/>
        </p:nvSpPr>
        <p:spPr>
          <a:xfrm>
            <a:off x="4601320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0DA38A-BAF8-C4BD-B379-4AFCDC4298B2}"/>
              </a:ext>
            </a:extLst>
          </p:cNvPr>
          <p:cNvSpPr/>
          <p:nvPr/>
        </p:nvSpPr>
        <p:spPr>
          <a:xfrm>
            <a:off x="6988355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5F6534-3E31-5BC9-87B4-92AD0501A9EF}"/>
              </a:ext>
            </a:extLst>
          </p:cNvPr>
          <p:cNvSpPr/>
          <p:nvPr/>
        </p:nvSpPr>
        <p:spPr>
          <a:xfrm>
            <a:off x="7285191" y="5606197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B355FB-E811-AD2D-06AF-5B4386F1808D}"/>
              </a:ext>
            </a:extLst>
          </p:cNvPr>
          <p:cNvSpPr/>
          <p:nvPr/>
        </p:nvSpPr>
        <p:spPr>
          <a:xfrm>
            <a:off x="7644506" y="561337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B15637-80E2-32E9-7BF8-4CA7183532F8}"/>
              </a:ext>
            </a:extLst>
          </p:cNvPr>
          <p:cNvSpPr/>
          <p:nvPr/>
        </p:nvSpPr>
        <p:spPr>
          <a:xfrm>
            <a:off x="8043517" y="5599019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383085-86EF-EA04-325B-29BBC05869E2}"/>
              </a:ext>
            </a:extLst>
          </p:cNvPr>
          <p:cNvSpPr/>
          <p:nvPr/>
        </p:nvSpPr>
        <p:spPr>
          <a:xfrm>
            <a:off x="6331974" y="5593541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2E554D-71D4-9EC3-D35D-B5E2667EEA97}"/>
              </a:ext>
            </a:extLst>
          </p:cNvPr>
          <p:cNvSpPr/>
          <p:nvPr/>
        </p:nvSpPr>
        <p:spPr>
          <a:xfrm>
            <a:off x="5085141" y="5620445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3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221071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Start with the original scatterplot.</a:t>
            </a:r>
          </a:p>
          <a:p>
            <a:r>
              <a:rPr lang="en-US" sz="2200" dirty="0"/>
              <a:t>Put the points on the number line in a random order.</a:t>
            </a:r>
          </a:p>
          <a:p>
            <a:r>
              <a:rPr lang="en-US" sz="2200" dirty="0"/>
              <a:t>Move the points a little bit at a time until they are clustered as in the original data.</a:t>
            </a:r>
          </a:p>
          <a:p>
            <a:r>
              <a:rPr lang="en-US" sz="2200" dirty="0"/>
              <a:t>Keep doing it!</a:t>
            </a:r>
          </a:p>
          <a:p>
            <a:endParaRPr lang="en-US" sz="2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93FFA8-FAE2-1DD3-76B1-D1F97980045F}"/>
              </a:ext>
            </a:extLst>
          </p:cNvPr>
          <p:cNvCxnSpPr/>
          <p:nvPr/>
        </p:nvCxnSpPr>
        <p:spPr>
          <a:xfrm>
            <a:off x="3995123" y="5722070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49F575-2250-EF2F-A1CB-6DECAA42A999}"/>
              </a:ext>
            </a:extLst>
          </p:cNvPr>
          <p:cNvSpPr/>
          <p:nvPr/>
        </p:nvSpPr>
        <p:spPr>
          <a:xfrm>
            <a:off x="5735330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7C9D23-4EFD-AC3D-3779-C248F554CCD5}"/>
              </a:ext>
            </a:extLst>
          </p:cNvPr>
          <p:cNvSpPr/>
          <p:nvPr/>
        </p:nvSpPr>
        <p:spPr>
          <a:xfrm>
            <a:off x="5915468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8679A4-5C0F-9DAF-D9F4-2FEFA85CBA09}"/>
              </a:ext>
            </a:extLst>
          </p:cNvPr>
          <p:cNvSpPr/>
          <p:nvPr/>
        </p:nvSpPr>
        <p:spPr>
          <a:xfrm>
            <a:off x="5271465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9C1835-0742-80E5-CD09-1EFA54188F92}"/>
              </a:ext>
            </a:extLst>
          </p:cNvPr>
          <p:cNvSpPr/>
          <p:nvPr/>
        </p:nvSpPr>
        <p:spPr>
          <a:xfrm>
            <a:off x="5507271" y="5593541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C3D07-88BA-F3A3-D295-4D6B5550E946}"/>
              </a:ext>
            </a:extLst>
          </p:cNvPr>
          <p:cNvSpPr/>
          <p:nvPr/>
        </p:nvSpPr>
        <p:spPr>
          <a:xfrm>
            <a:off x="8322979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E3AB78-9CF5-E62C-2E4B-37C5454E6537}"/>
              </a:ext>
            </a:extLst>
          </p:cNvPr>
          <p:cNvSpPr/>
          <p:nvPr/>
        </p:nvSpPr>
        <p:spPr>
          <a:xfrm>
            <a:off x="8582685" y="5593541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0DA38A-BAF8-C4BD-B379-4AFCDC4298B2}"/>
              </a:ext>
            </a:extLst>
          </p:cNvPr>
          <p:cNvSpPr/>
          <p:nvPr/>
        </p:nvSpPr>
        <p:spPr>
          <a:xfrm>
            <a:off x="7774471" y="5589459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5F6534-3E31-5BC9-87B4-92AD0501A9EF}"/>
              </a:ext>
            </a:extLst>
          </p:cNvPr>
          <p:cNvSpPr/>
          <p:nvPr/>
        </p:nvSpPr>
        <p:spPr>
          <a:xfrm>
            <a:off x="8048725" y="5596334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B355FB-E811-AD2D-06AF-5B4386F1808D}"/>
              </a:ext>
            </a:extLst>
          </p:cNvPr>
          <p:cNvSpPr/>
          <p:nvPr/>
        </p:nvSpPr>
        <p:spPr>
          <a:xfrm>
            <a:off x="6815405" y="5626011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B15637-80E2-32E9-7BF8-4CA7183532F8}"/>
              </a:ext>
            </a:extLst>
          </p:cNvPr>
          <p:cNvSpPr/>
          <p:nvPr/>
        </p:nvSpPr>
        <p:spPr>
          <a:xfrm>
            <a:off x="6442008" y="5606197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383085-86EF-EA04-325B-29BBC05869E2}"/>
              </a:ext>
            </a:extLst>
          </p:cNvPr>
          <p:cNvSpPr/>
          <p:nvPr/>
        </p:nvSpPr>
        <p:spPr>
          <a:xfrm>
            <a:off x="6331974" y="5593541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2E554D-71D4-9EC3-D35D-B5E2667EEA97}"/>
              </a:ext>
            </a:extLst>
          </p:cNvPr>
          <p:cNvSpPr/>
          <p:nvPr/>
        </p:nvSpPr>
        <p:spPr>
          <a:xfrm>
            <a:off x="6608672" y="5589459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9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Example—The details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758387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Step 1: Determine the similarity of all the points in the scatterplot.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Measure the distance between two points.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Plot that distance on a normal curve centered on the point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Draw a line from the point to the curve, and this is the ‘unscaled similarity’.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Repeat 1-3 for all pairs of points.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Scale such that the sum of distances from any single point is 1.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8141FF-7188-B693-04B5-1507A0DA24DD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5486874" y="2057547"/>
            <a:ext cx="166967" cy="67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91297D8-F03A-BDEF-E073-3BED6FA66A59}"/>
              </a:ext>
            </a:extLst>
          </p:cNvPr>
          <p:cNvSpPr/>
          <p:nvPr/>
        </p:nvSpPr>
        <p:spPr>
          <a:xfrm>
            <a:off x="5714572" y="6425966"/>
            <a:ext cx="252367" cy="2317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8665AB-F6AC-7D8F-5710-E8E817522891}"/>
              </a:ext>
            </a:extLst>
          </p:cNvPr>
          <p:cNvCxnSpPr>
            <a:cxnSpLocks/>
          </p:cNvCxnSpPr>
          <p:nvPr/>
        </p:nvCxnSpPr>
        <p:spPr>
          <a:xfrm>
            <a:off x="5958406" y="6558692"/>
            <a:ext cx="2192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0AAE947-8A5D-527E-50AA-19E495DDD1A1}"/>
              </a:ext>
            </a:extLst>
          </p:cNvPr>
          <p:cNvSpPr/>
          <p:nvPr/>
        </p:nvSpPr>
        <p:spPr>
          <a:xfrm>
            <a:off x="6101065" y="6442819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4C8670E-01D0-B709-8E03-319E15B6D740}"/>
                  </a:ext>
                </a:extLst>
              </p14:cNvPr>
              <p14:cNvContentPartPr/>
              <p14:nvPr/>
            </p14:nvContentPartPr>
            <p14:xfrm>
              <a:off x="3863854" y="5021248"/>
              <a:ext cx="3828240" cy="1535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4C8670E-01D0-B709-8E03-319E15B6D7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214" y="5003248"/>
                <a:ext cx="3863880" cy="1571400"/>
              </a:xfrm>
              <a:prstGeom prst="rect">
                <a:avLst/>
              </a:prstGeom>
            </p:spPr>
          </p:pic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DE2699-1AC0-EF46-3448-15D8C7D9FBB2}"/>
              </a:ext>
            </a:extLst>
          </p:cNvPr>
          <p:cNvCxnSpPr>
            <a:stCxn id="26" idx="0"/>
          </p:cNvCxnSpPr>
          <p:nvPr/>
        </p:nvCxnSpPr>
        <p:spPr>
          <a:xfrm flipV="1">
            <a:off x="6227249" y="5313405"/>
            <a:ext cx="32771" cy="1129414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D67A3B-34A0-307E-9DA8-D2862E75577E}"/>
              </a:ext>
            </a:extLst>
          </p:cNvPr>
          <p:cNvCxnSpPr/>
          <p:nvPr/>
        </p:nvCxnSpPr>
        <p:spPr>
          <a:xfrm>
            <a:off x="6177640" y="5148649"/>
            <a:ext cx="1757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1CCF0F-D4C0-1C11-7241-810598CC87DF}"/>
              </a:ext>
            </a:extLst>
          </p:cNvPr>
          <p:cNvCxnSpPr>
            <a:cxnSpLocks/>
          </p:cNvCxnSpPr>
          <p:nvPr/>
        </p:nvCxnSpPr>
        <p:spPr>
          <a:xfrm flipH="1">
            <a:off x="6143774" y="5148649"/>
            <a:ext cx="2324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05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Example—The details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758387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Step 1: Determine the similarity of all the points in the scatterplot.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Measure the distance between two points.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Plot that distance on a normal curve centered on the point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Draw a line from the point to the curve, and this is the ‘unscaled similarity’.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Repeat 1-3 for all pairs of points.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Scale such that the sum of distances from any single point is 1.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8141FF-7188-B693-04B5-1507A0DA24DD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5523832" y="1975612"/>
            <a:ext cx="4838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91297D8-F03A-BDEF-E073-3BED6FA66A59}"/>
              </a:ext>
            </a:extLst>
          </p:cNvPr>
          <p:cNvSpPr/>
          <p:nvPr/>
        </p:nvSpPr>
        <p:spPr>
          <a:xfrm>
            <a:off x="5714572" y="6425966"/>
            <a:ext cx="252367" cy="2317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4C8670E-01D0-B709-8E03-319E15B6D740}"/>
                  </a:ext>
                </a:extLst>
              </p14:cNvPr>
              <p14:cNvContentPartPr/>
              <p14:nvPr/>
            </p14:nvContentPartPr>
            <p14:xfrm>
              <a:off x="3863854" y="5021248"/>
              <a:ext cx="3828240" cy="1535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4C8670E-01D0-B709-8E03-319E15B6D7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214" y="5003248"/>
                <a:ext cx="3863880" cy="1571400"/>
              </a:xfrm>
              <a:prstGeom prst="rect">
                <a:avLst/>
              </a:prstGeom>
            </p:spPr>
          </p:pic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D67A3B-34A0-307E-9DA8-D2862E75577E}"/>
              </a:ext>
            </a:extLst>
          </p:cNvPr>
          <p:cNvCxnSpPr/>
          <p:nvPr/>
        </p:nvCxnSpPr>
        <p:spPr>
          <a:xfrm>
            <a:off x="6177640" y="5148649"/>
            <a:ext cx="1757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1CCF0F-D4C0-1C11-7241-810598CC87DF}"/>
              </a:ext>
            </a:extLst>
          </p:cNvPr>
          <p:cNvCxnSpPr>
            <a:cxnSpLocks/>
          </p:cNvCxnSpPr>
          <p:nvPr/>
        </p:nvCxnSpPr>
        <p:spPr>
          <a:xfrm flipH="1">
            <a:off x="6143774" y="5148649"/>
            <a:ext cx="2324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39EA51-013A-0877-7E71-4987D61563A8}"/>
              </a:ext>
            </a:extLst>
          </p:cNvPr>
          <p:cNvCxnSpPr>
            <a:cxnSpLocks/>
          </p:cNvCxnSpPr>
          <p:nvPr/>
        </p:nvCxnSpPr>
        <p:spPr>
          <a:xfrm>
            <a:off x="5966939" y="6557008"/>
            <a:ext cx="4838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80D4996-FE22-FF34-9B4F-BDB337BCFAB6}"/>
              </a:ext>
            </a:extLst>
          </p:cNvPr>
          <p:cNvSpPr/>
          <p:nvPr/>
        </p:nvSpPr>
        <p:spPr>
          <a:xfrm>
            <a:off x="6450023" y="6425966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74B732-028E-8176-D621-3CD266E6B4F0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576207" y="5725297"/>
            <a:ext cx="0" cy="700669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B58EB0-4048-60D4-5519-D0932952E93B}"/>
              </a:ext>
            </a:extLst>
          </p:cNvPr>
          <p:cNvCxnSpPr/>
          <p:nvPr/>
        </p:nvCxnSpPr>
        <p:spPr>
          <a:xfrm>
            <a:off x="6503764" y="5567089"/>
            <a:ext cx="1757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639250-9FA9-BCCE-794D-1A43034235EF}"/>
              </a:ext>
            </a:extLst>
          </p:cNvPr>
          <p:cNvCxnSpPr>
            <a:cxnSpLocks/>
          </p:cNvCxnSpPr>
          <p:nvPr/>
        </p:nvCxnSpPr>
        <p:spPr>
          <a:xfrm flipH="1">
            <a:off x="6469898" y="5567089"/>
            <a:ext cx="2324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608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Example—The details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758387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Step 1: Determine the similarity of all the points in the scatterplot.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Measure the distance between two points.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Plot that distance on a normal curve centered on the point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Draw a line from the point to the curve, and this is the ‘unscaled similarity’.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Repeat 1-3 for all pairs of points.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Scale such that the sum of distances from any single point is 1.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8141FF-7188-B693-04B5-1507A0DA24D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178414" y="2091485"/>
            <a:ext cx="196558" cy="12612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91297D8-F03A-BDEF-E073-3BED6FA66A59}"/>
              </a:ext>
            </a:extLst>
          </p:cNvPr>
          <p:cNvSpPr/>
          <p:nvPr/>
        </p:nvSpPr>
        <p:spPr>
          <a:xfrm>
            <a:off x="5714572" y="6425966"/>
            <a:ext cx="252367" cy="2317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4C8670E-01D0-B709-8E03-319E15B6D740}"/>
                  </a:ext>
                </a:extLst>
              </p14:cNvPr>
              <p14:cNvContentPartPr/>
              <p14:nvPr/>
            </p14:nvContentPartPr>
            <p14:xfrm>
              <a:off x="3863854" y="5021248"/>
              <a:ext cx="3828240" cy="1535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4C8670E-01D0-B709-8E03-319E15B6D7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214" y="5003248"/>
                <a:ext cx="3863880" cy="1571400"/>
              </a:xfrm>
              <a:prstGeom prst="rect">
                <a:avLst/>
              </a:prstGeom>
            </p:spPr>
          </p:pic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D67A3B-34A0-307E-9DA8-D2862E75577E}"/>
              </a:ext>
            </a:extLst>
          </p:cNvPr>
          <p:cNvCxnSpPr/>
          <p:nvPr/>
        </p:nvCxnSpPr>
        <p:spPr>
          <a:xfrm>
            <a:off x="6177640" y="5148649"/>
            <a:ext cx="1757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1CCF0F-D4C0-1C11-7241-810598CC87DF}"/>
              </a:ext>
            </a:extLst>
          </p:cNvPr>
          <p:cNvCxnSpPr>
            <a:cxnSpLocks/>
          </p:cNvCxnSpPr>
          <p:nvPr/>
        </p:nvCxnSpPr>
        <p:spPr>
          <a:xfrm flipH="1">
            <a:off x="6143774" y="5148649"/>
            <a:ext cx="2324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B58EB0-4048-60D4-5519-D0932952E93B}"/>
              </a:ext>
            </a:extLst>
          </p:cNvPr>
          <p:cNvCxnSpPr/>
          <p:nvPr/>
        </p:nvCxnSpPr>
        <p:spPr>
          <a:xfrm>
            <a:off x="6503764" y="5567089"/>
            <a:ext cx="1757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639250-9FA9-BCCE-794D-1A43034235EF}"/>
              </a:ext>
            </a:extLst>
          </p:cNvPr>
          <p:cNvCxnSpPr>
            <a:cxnSpLocks/>
          </p:cNvCxnSpPr>
          <p:nvPr/>
        </p:nvCxnSpPr>
        <p:spPr>
          <a:xfrm flipH="1">
            <a:off x="6469898" y="5567089"/>
            <a:ext cx="2324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0A47B3-CD42-6B0E-F039-D31E632F072A}"/>
              </a:ext>
            </a:extLst>
          </p:cNvPr>
          <p:cNvCxnSpPr>
            <a:cxnSpLocks/>
          </p:cNvCxnSpPr>
          <p:nvPr/>
        </p:nvCxnSpPr>
        <p:spPr>
          <a:xfrm flipH="1" flipV="1">
            <a:off x="5971955" y="6531161"/>
            <a:ext cx="1229921" cy="5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8CB9566-A52E-230B-906E-493653AD6B8B}"/>
              </a:ext>
            </a:extLst>
          </p:cNvPr>
          <p:cNvSpPr/>
          <p:nvPr/>
        </p:nvSpPr>
        <p:spPr>
          <a:xfrm>
            <a:off x="7076101" y="6413473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DE3AB9-27AC-3C20-D958-EDB6A80ADD29}"/>
              </a:ext>
            </a:extLst>
          </p:cNvPr>
          <p:cNvCxnSpPr/>
          <p:nvPr/>
        </p:nvCxnSpPr>
        <p:spPr>
          <a:xfrm>
            <a:off x="7129842" y="6364934"/>
            <a:ext cx="1757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A34C0B-FB46-514D-4B4A-9329D89B1151}"/>
              </a:ext>
            </a:extLst>
          </p:cNvPr>
          <p:cNvCxnSpPr>
            <a:cxnSpLocks/>
          </p:cNvCxnSpPr>
          <p:nvPr/>
        </p:nvCxnSpPr>
        <p:spPr>
          <a:xfrm flipH="1">
            <a:off x="7095976" y="6364934"/>
            <a:ext cx="2324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03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Example—The details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/>
          <p:nvPr/>
        </p:nvGrpSpPr>
        <p:grpSpPr>
          <a:xfrm>
            <a:off x="3995123" y="1511580"/>
            <a:ext cx="5243145" cy="337150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79" y="1734560"/>
            <a:ext cx="3758387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Step 1: Determine the similarity of all the points in the scatterplot.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Measure the distance between two points.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Plot that distance on a normal curve centered on the point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Draw a line from the point to the curve, and this is the ‘unscaled similarity’.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Repeat 1-3 for all pairs of points.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Scale such that the sum of distances from any single point is 1.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8141FF-7188-B693-04B5-1507A0DA24D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178414" y="2091485"/>
            <a:ext cx="196558" cy="12612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91297D8-F03A-BDEF-E073-3BED6FA66A59}"/>
              </a:ext>
            </a:extLst>
          </p:cNvPr>
          <p:cNvSpPr/>
          <p:nvPr/>
        </p:nvSpPr>
        <p:spPr>
          <a:xfrm>
            <a:off x="5714572" y="6425966"/>
            <a:ext cx="252367" cy="23174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4C8670E-01D0-B709-8E03-319E15B6D740}"/>
                  </a:ext>
                </a:extLst>
              </p14:cNvPr>
              <p14:cNvContentPartPr/>
              <p14:nvPr/>
            </p14:nvContentPartPr>
            <p14:xfrm>
              <a:off x="3863854" y="5021248"/>
              <a:ext cx="3828240" cy="1535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4C8670E-01D0-B709-8E03-319E15B6D7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214" y="5003248"/>
                <a:ext cx="3863880" cy="1571400"/>
              </a:xfrm>
              <a:prstGeom prst="rect">
                <a:avLst/>
              </a:prstGeom>
            </p:spPr>
          </p:pic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D67A3B-34A0-307E-9DA8-D2862E75577E}"/>
              </a:ext>
            </a:extLst>
          </p:cNvPr>
          <p:cNvCxnSpPr/>
          <p:nvPr/>
        </p:nvCxnSpPr>
        <p:spPr>
          <a:xfrm>
            <a:off x="6177640" y="5148649"/>
            <a:ext cx="1757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1CCF0F-D4C0-1C11-7241-810598CC87DF}"/>
              </a:ext>
            </a:extLst>
          </p:cNvPr>
          <p:cNvCxnSpPr>
            <a:cxnSpLocks/>
          </p:cNvCxnSpPr>
          <p:nvPr/>
        </p:nvCxnSpPr>
        <p:spPr>
          <a:xfrm flipH="1">
            <a:off x="6143774" y="5148649"/>
            <a:ext cx="2324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B58EB0-4048-60D4-5519-D0932952E93B}"/>
              </a:ext>
            </a:extLst>
          </p:cNvPr>
          <p:cNvCxnSpPr/>
          <p:nvPr/>
        </p:nvCxnSpPr>
        <p:spPr>
          <a:xfrm>
            <a:off x="6503764" y="5567089"/>
            <a:ext cx="1757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639250-9FA9-BCCE-794D-1A43034235EF}"/>
              </a:ext>
            </a:extLst>
          </p:cNvPr>
          <p:cNvCxnSpPr>
            <a:cxnSpLocks/>
          </p:cNvCxnSpPr>
          <p:nvPr/>
        </p:nvCxnSpPr>
        <p:spPr>
          <a:xfrm flipH="1">
            <a:off x="6469898" y="5567089"/>
            <a:ext cx="2324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0A47B3-CD42-6B0E-F039-D31E632F072A}"/>
              </a:ext>
            </a:extLst>
          </p:cNvPr>
          <p:cNvCxnSpPr>
            <a:cxnSpLocks/>
          </p:cNvCxnSpPr>
          <p:nvPr/>
        </p:nvCxnSpPr>
        <p:spPr>
          <a:xfrm flipH="1" flipV="1">
            <a:off x="5971955" y="6531161"/>
            <a:ext cx="1229921" cy="5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8CB9566-A52E-230B-906E-493653AD6B8B}"/>
              </a:ext>
            </a:extLst>
          </p:cNvPr>
          <p:cNvSpPr/>
          <p:nvPr/>
        </p:nvSpPr>
        <p:spPr>
          <a:xfrm>
            <a:off x="7076101" y="6413473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DE3AB9-27AC-3C20-D958-EDB6A80ADD29}"/>
              </a:ext>
            </a:extLst>
          </p:cNvPr>
          <p:cNvCxnSpPr/>
          <p:nvPr/>
        </p:nvCxnSpPr>
        <p:spPr>
          <a:xfrm>
            <a:off x="7129842" y="6364934"/>
            <a:ext cx="1757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A34C0B-FB46-514D-4B4A-9329D89B1151}"/>
              </a:ext>
            </a:extLst>
          </p:cNvPr>
          <p:cNvCxnSpPr>
            <a:cxnSpLocks/>
          </p:cNvCxnSpPr>
          <p:nvPr/>
        </p:nvCxnSpPr>
        <p:spPr>
          <a:xfrm flipH="1">
            <a:off x="7095976" y="6364934"/>
            <a:ext cx="232492" cy="3295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738316-1F07-28BC-CDAA-6066BD30D12B}"/>
              </a:ext>
            </a:extLst>
          </p:cNvPr>
          <p:cNvSpPr txBox="1"/>
          <p:nvPr/>
        </p:nvSpPr>
        <p:spPr>
          <a:xfrm>
            <a:off x="8148097" y="2961394"/>
            <a:ext cx="2789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Nearby points have high similarity values, while distant points have low similarity values.</a:t>
            </a:r>
          </a:p>
        </p:txBody>
      </p:sp>
    </p:spTree>
    <p:extLst>
      <p:ext uri="{BB962C8B-B14F-4D97-AF65-F5344CB8AC3E}">
        <p14:creationId xmlns:p14="http://schemas.microsoft.com/office/powerpoint/2010/main" val="17641241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Example—The details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>
            <a:grpSpLocks noChangeAspect="1"/>
          </p:cNvGrpSpPr>
          <p:nvPr/>
        </p:nvGrpSpPr>
        <p:grpSpPr>
          <a:xfrm>
            <a:off x="3452441" y="2520094"/>
            <a:ext cx="4323694" cy="2780270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80" y="1734560"/>
            <a:ext cx="308443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Step 1: Determine the similarity of all the points in the scatterplot.</a:t>
            </a:r>
          </a:p>
          <a:p>
            <a:pPr lvl="1"/>
            <a:r>
              <a:rPr lang="en-US" sz="1800" dirty="0"/>
              <a:t>Note: average the two scores from different directions.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66B305-1D1F-0DCC-724A-34DBBB74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61091"/>
              </p:ext>
            </p:extLst>
          </p:nvPr>
        </p:nvGraphicFramePr>
        <p:xfrm>
          <a:off x="8221953" y="1841380"/>
          <a:ext cx="3394752" cy="3562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896">
                  <a:extLst>
                    <a:ext uri="{9D8B030D-6E8A-4147-A177-3AD203B41FA5}">
                      <a16:colId xmlns:a16="http://schemas.microsoft.com/office/drawing/2014/main" val="299328679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127961850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45172401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10597349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524269955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274131504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7412961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3404303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55557669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486285642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93205785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324677761"/>
                    </a:ext>
                  </a:extLst>
                </a:gridCol>
              </a:tblGrid>
              <a:tr h="2989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89877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30506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29483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286858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38845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62462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545103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93340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99668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2231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8523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52889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31175B88-8148-7C03-C99C-6B3B6A256D98}"/>
              </a:ext>
            </a:extLst>
          </p:cNvPr>
          <p:cNvGrpSpPr/>
          <p:nvPr/>
        </p:nvGrpSpPr>
        <p:grpSpPr>
          <a:xfrm>
            <a:off x="7899712" y="1955350"/>
            <a:ext cx="224191" cy="3345014"/>
            <a:chOff x="7899712" y="1955349"/>
            <a:chExt cx="224191" cy="41937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65A5FE-BF54-3B2C-A741-DD0C5692C612}"/>
                </a:ext>
              </a:extLst>
            </p:cNvPr>
            <p:cNvSpPr/>
            <p:nvPr/>
          </p:nvSpPr>
          <p:spPr>
            <a:xfrm>
              <a:off x="7903786" y="1955349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3EA86AD-382D-BCA3-1D5F-BED07B1A8DC3}"/>
                </a:ext>
              </a:extLst>
            </p:cNvPr>
            <p:cNvSpPr/>
            <p:nvPr/>
          </p:nvSpPr>
          <p:spPr>
            <a:xfrm>
              <a:off x="7899712" y="2328988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D81219-26FC-0457-8D62-82F8DEC17D68}"/>
                </a:ext>
              </a:extLst>
            </p:cNvPr>
            <p:cNvSpPr/>
            <p:nvPr/>
          </p:nvSpPr>
          <p:spPr>
            <a:xfrm>
              <a:off x="7909789" y="2689202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8F90F2-2C82-1C1F-6E7A-F0498975CC4A}"/>
                </a:ext>
              </a:extLst>
            </p:cNvPr>
            <p:cNvSpPr/>
            <p:nvPr/>
          </p:nvSpPr>
          <p:spPr>
            <a:xfrm>
              <a:off x="7909789" y="3049416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4D6D4B0-5F00-C612-3BD8-1E96DFE2D56D}"/>
                </a:ext>
              </a:extLst>
            </p:cNvPr>
            <p:cNvSpPr/>
            <p:nvPr/>
          </p:nvSpPr>
          <p:spPr>
            <a:xfrm>
              <a:off x="7909789" y="3409630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20F5C5-A6BE-EDBB-19C0-B29C501189EF}"/>
                </a:ext>
              </a:extLst>
            </p:cNvPr>
            <p:cNvSpPr/>
            <p:nvPr/>
          </p:nvSpPr>
          <p:spPr>
            <a:xfrm>
              <a:off x="7905715" y="3783269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747C37C-777C-F5F7-967E-4BD08283A3AA}"/>
                </a:ext>
              </a:extLst>
            </p:cNvPr>
            <p:cNvSpPr/>
            <p:nvPr/>
          </p:nvSpPr>
          <p:spPr>
            <a:xfrm>
              <a:off x="7915792" y="4143483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4A764B-8B31-40BA-1F19-7B73837252B1}"/>
                </a:ext>
              </a:extLst>
            </p:cNvPr>
            <p:cNvSpPr/>
            <p:nvPr/>
          </p:nvSpPr>
          <p:spPr>
            <a:xfrm>
              <a:off x="7915792" y="4503697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64ADBEB-4DF6-6D8D-B2C2-D2F75CF7D150}"/>
                </a:ext>
              </a:extLst>
            </p:cNvPr>
            <p:cNvSpPr/>
            <p:nvPr/>
          </p:nvSpPr>
          <p:spPr>
            <a:xfrm>
              <a:off x="7909789" y="4863911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6D64F4-E1FD-A281-E70F-7660B1DF4000}"/>
                </a:ext>
              </a:extLst>
            </p:cNvPr>
            <p:cNvSpPr/>
            <p:nvPr/>
          </p:nvSpPr>
          <p:spPr>
            <a:xfrm>
              <a:off x="7905715" y="5237550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7DAD7F7-6034-5B6F-5DD1-BB0ED6541149}"/>
                </a:ext>
              </a:extLst>
            </p:cNvPr>
            <p:cNvSpPr/>
            <p:nvPr/>
          </p:nvSpPr>
          <p:spPr>
            <a:xfrm>
              <a:off x="7915792" y="5597764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1F1400-675C-8C7B-AE80-096110C9520E}"/>
                </a:ext>
              </a:extLst>
            </p:cNvPr>
            <p:cNvSpPr/>
            <p:nvPr/>
          </p:nvSpPr>
          <p:spPr>
            <a:xfrm>
              <a:off x="7915792" y="5957978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7B37EBC-1BBD-57B8-EC2F-9016A1922F61}"/>
              </a:ext>
            </a:extLst>
          </p:cNvPr>
          <p:cNvGrpSpPr/>
          <p:nvPr/>
        </p:nvGrpSpPr>
        <p:grpSpPr>
          <a:xfrm rot="16200000">
            <a:off x="9810054" y="6713"/>
            <a:ext cx="216930" cy="3299197"/>
            <a:chOff x="7900970" y="1999661"/>
            <a:chExt cx="216930" cy="35491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06ABE8C-30E8-DEFC-2D73-2518F3CE63FD}"/>
                </a:ext>
              </a:extLst>
            </p:cNvPr>
            <p:cNvSpPr/>
            <p:nvPr/>
          </p:nvSpPr>
          <p:spPr>
            <a:xfrm>
              <a:off x="7900971" y="1999661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8F2E440-C925-321D-C1B0-5AD71A3946D8}"/>
                </a:ext>
              </a:extLst>
            </p:cNvPr>
            <p:cNvSpPr/>
            <p:nvPr/>
          </p:nvSpPr>
          <p:spPr>
            <a:xfrm>
              <a:off x="7900971" y="2320126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0050B87-634F-2A01-58C5-98909F65DE87}"/>
                </a:ext>
              </a:extLst>
            </p:cNvPr>
            <p:cNvSpPr/>
            <p:nvPr/>
          </p:nvSpPr>
          <p:spPr>
            <a:xfrm>
              <a:off x="7900971" y="2636032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C2B1E30-F49E-5916-2FC1-1DEF4BF37A96}"/>
                </a:ext>
              </a:extLst>
            </p:cNvPr>
            <p:cNvSpPr/>
            <p:nvPr/>
          </p:nvSpPr>
          <p:spPr>
            <a:xfrm>
              <a:off x="7909789" y="2943070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EDFD4C7-C217-7933-0771-A1C8CE1CC9E1}"/>
                </a:ext>
              </a:extLst>
            </p:cNvPr>
            <p:cNvSpPr/>
            <p:nvPr/>
          </p:nvSpPr>
          <p:spPr>
            <a:xfrm>
              <a:off x="7900971" y="3224447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F0EA89-5A84-480C-7CAF-D4FFDA7CFEAD}"/>
                </a:ext>
              </a:extLst>
            </p:cNvPr>
            <p:cNvSpPr/>
            <p:nvPr/>
          </p:nvSpPr>
          <p:spPr>
            <a:xfrm>
              <a:off x="7900971" y="3543571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9C2B101-BE07-38BB-FC9D-676FDDF9B1A3}"/>
                </a:ext>
              </a:extLst>
            </p:cNvPr>
            <p:cNvSpPr/>
            <p:nvPr/>
          </p:nvSpPr>
          <p:spPr>
            <a:xfrm>
              <a:off x="7900971" y="3834526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762A0F1-9BB2-B187-91BF-8F7E4FA1EEB9}"/>
                </a:ext>
              </a:extLst>
            </p:cNvPr>
            <p:cNvSpPr/>
            <p:nvPr/>
          </p:nvSpPr>
          <p:spPr>
            <a:xfrm>
              <a:off x="7900970" y="4145219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713C332-0A0A-6911-ECAE-87C41C5B1246}"/>
                </a:ext>
              </a:extLst>
            </p:cNvPr>
            <p:cNvSpPr/>
            <p:nvPr/>
          </p:nvSpPr>
          <p:spPr>
            <a:xfrm>
              <a:off x="7900970" y="4448622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5746C8-E6F9-95A1-6965-2F502B77FADE}"/>
                </a:ext>
              </a:extLst>
            </p:cNvPr>
            <p:cNvSpPr/>
            <p:nvPr/>
          </p:nvSpPr>
          <p:spPr>
            <a:xfrm>
              <a:off x="7900970" y="4756075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F1D281D-8DD9-73DA-3ADF-2AF11CC3DAE8}"/>
                </a:ext>
              </a:extLst>
            </p:cNvPr>
            <p:cNvSpPr/>
            <p:nvPr/>
          </p:nvSpPr>
          <p:spPr>
            <a:xfrm>
              <a:off x="7900970" y="5075200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03838C3-BADD-27B7-FA5A-BADD6CCD4288}"/>
                </a:ext>
              </a:extLst>
            </p:cNvPr>
            <p:cNvSpPr/>
            <p:nvPr/>
          </p:nvSpPr>
          <p:spPr>
            <a:xfrm>
              <a:off x="7900970" y="5357722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1188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Example—The details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>
            <a:grpSpLocks noChangeAspect="1"/>
          </p:cNvGrpSpPr>
          <p:nvPr/>
        </p:nvGrpSpPr>
        <p:grpSpPr>
          <a:xfrm>
            <a:off x="3452441" y="2520094"/>
            <a:ext cx="4323694" cy="2780270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80" y="1734560"/>
            <a:ext cx="308443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Step 1: Determine the similarity of all the points in the scatterplot.</a:t>
            </a:r>
          </a:p>
          <a:p>
            <a:r>
              <a:rPr lang="en-US" sz="2200" dirty="0"/>
              <a:t>Step 2: Place points randomly on number line.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66B305-1D1F-0DCC-724A-34DBBB740E7E}"/>
              </a:ext>
            </a:extLst>
          </p:cNvPr>
          <p:cNvGraphicFramePr>
            <a:graphicFrameLocks noGrp="1"/>
          </p:cNvGraphicFramePr>
          <p:nvPr/>
        </p:nvGraphicFramePr>
        <p:xfrm>
          <a:off x="8221953" y="1841380"/>
          <a:ext cx="3394752" cy="3562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896">
                  <a:extLst>
                    <a:ext uri="{9D8B030D-6E8A-4147-A177-3AD203B41FA5}">
                      <a16:colId xmlns:a16="http://schemas.microsoft.com/office/drawing/2014/main" val="299328679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127961850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45172401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10597349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524269955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274131504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7412961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3404303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55557669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486285642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93205785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324677761"/>
                    </a:ext>
                  </a:extLst>
                </a:gridCol>
              </a:tblGrid>
              <a:tr h="2989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89877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30506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29483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286858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38845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62462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545103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93340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99668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2231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8523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52889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31175B88-8148-7C03-C99C-6B3B6A256D98}"/>
              </a:ext>
            </a:extLst>
          </p:cNvPr>
          <p:cNvGrpSpPr/>
          <p:nvPr/>
        </p:nvGrpSpPr>
        <p:grpSpPr>
          <a:xfrm>
            <a:off x="7899712" y="1955350"/>
            <a:ext cx="224191" cy="3345014"/>
            <a:chOff x="7899712" y="1955349"/>
            <a:chExt cx="224191" cy="41937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65A5FE-BF54-3B2C-A741-DD0C5692C612}"/>
                </a:ext>
              </a:extLst>
            </p:cNvPr>
            <p:cNvSpPr/>
            <p:nvPr/>
          </p:nvSpPr>
          <p:spPr>
            <a:xfrm>
              <a:off x="7903786" y="1955349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3EA86AD-382D-BCA3-1D5F-BED07B1A8DC3}"/>
                </a:ext>
              </a:extLst>
            </p:cNvPr>
            <p:cNvSpPr/>
            <p:nvPr/>
          </p:nvSpPr>
          <p:spPr>
            <a:xfrm>
              <a:off x="7899712" y="2328988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D81219-26FC-0457-8D62-82F8DEC17D68}"/>
                </a:ext>
              </a:extLst>
            </p:cNvPr>
            <p:cNvSpPr/>
            <p:nvPr/>
          </p:nvSpPr>
          <p:spPr>
            <a:xfrm>
              <a:off x="7909789" y="2689202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8F90F2-2C82-1C1F-6E7A-F0498975CC4A}"/>
                </a:ext>
              </a:extLst>
            </p:cNvPr>
            <p:cNvSpPr/>
            <p:nvPr/>
          </p:nvSpPr>
          <p:spPr>
            <a:xfrm>
              <a:off x="7909789" y="3049416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4D6D4B0-5F00-C612-3BD8-1E96DFE2D56D}"/>
                </a:ext>
              </a:extLst>
            </p:cNvPr>
            <p:cNvSpPr/>
            <p:nvPr/>
          </p:nvSpPr>
          <p:spPr>
            <a:xfrm>
              <a:off x="7909789" y="3409630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20F5C5-A6BE-EDBB-19C0-B29C501189EF}"/>
                </a:ext>
              </a:extLst>
            </p:cNvPr>
            <p:cNvSpPr/>
            <p:nvPr/>
          </p:nvSpPr>
          <p:spPr>
            <a:xfrm>
              <a:off x="7905715" y="3783269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747C37C-777C-F5F7-967E-4BD08283A3AA}"/>
                </a:ext>
              </a:extLst>
            </p:cNvPr>
            <p:cNvSpPr/>
            <p:nvPr/>
          </p:nvSpPr>
          <p:spPr>
            <a:xfrm>
              <a:off x="7915792" y="4143483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4A764B-8B31-40BA-1F19-7B73837252B1}"/>
                </a:ext>
              </a:extLst>
            </p:cNvPr>
            <p:cNvSpPr/>
            <p:nvPr/>
          </p:nvSpPr>
          <p:spPr>
            <a:xfrm>
              <a:off x="7915792" y="4503697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64ADBEB-4DF6-6D8D-B2C2-D2F75CF7D150}"/>
                </a:ext>
              </a:extLst>
            </p:cNvPr>
            <p:cNvSpPr/>
            <p:nvPr/>
          </p:nvSpPr>
          <p:spPr>
            <a:xfrm>
              <a:off x="7909789" y="4863911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6D64F4-E1FD-A281-E70F-7660B1DF4000}"/>
                </a:ext>
              </a:extLst>
            </p:cNvPr>
            <p:cNvSpPr/>
            <p:nvPr/>
          </p:nvSpPr>
          <p:spPr>
            <a:xfrm>
              <a:off x="7905715" y="5237550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7DAD7F7-6034-5B6F-5DD1-BB0ED6541149}"/>
                </a:ext>
              </a:extLst>
            </p:cNvPr>
            <p:cNvSpPr/>
            <p:nvPr/>
          </p:nvSpPr>
          <p:spPr>
            <a:xfrm>
              <a:off x="7915792" y="5597764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1F1400-675C-8C7B-AE80-096110C9520E}"/>
                </a:ext>
              </a:extLst>
            </p:cNvPr>
            <p:cNvSpPr/>
            <p:nvPr/>
          </p:nvSpPr>
          <p:spPr>
            <a:xfrm>
              <a:off x="7915792" y="5957978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7B37EBC-1BBD-57B8-EC2F-9016A1922F61}"/>
              </a:ext>
            </a:extLst>
          </p:cNvPr>
          <p:cNvGrpSpPr/>
          <p:nvPr/>
        </p:nvGrpSpPr>
        <p:grpSpPr>
          <a:xfrm rot="16200000">
            <a:off x="9810054" y="6713"/>
            <a:ext cx="216930" cy="3299197"/>
            <a:chOff x="7900970" y="1999661"/>
            <a:chExt cx="216930" cy="35491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06ABE8C-30E8-DEFC-2D73-2518F3CE63FD}"/>
                </a:ext>
              </a:extLst>
            </p:cNvPr>
            <p:cNvSpPr/>
            <p:nvPr/>
          </p:nvSpPr>
          <p:spPr>
            <a:xfrm>
              <a:off x="7900971" y="1999661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8F2E440-C925-321D-C1B0-5AD71A3946D8}"/>
                </a:ext>
              </a:extLst>
            </p:cNvPr>
            <p:cNvSpPr/>
            <p:nvPr/>
          </p:nvSpPr>
          <p:spPr>
            <a:xfrm>
              <a:off x="7900971" y="2320126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0050B87-634F-2A01-58C5-98909F65DE87}"/>
                </a:ext>
              </a:extLst>
            </p:cNvPr>
            <p:cNvSpPr/>
            <p:nvPr/>
          </p:nvSpPr>
          <p:spPr>
            <a:xfrm>
              <a:off x="7900971" y="2636032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C2B1E30-F49E-5916-2FC1-1DEF4BF37A96}"/>
                </a:ext>
              </a:extLst>
            </p:cNvPr>
            <p:cNvSpPr/>
            <p:nvPr/>
          </p:nvSpPr>
          <p:spPr>
            <a:xfrm>
              <a:off x="7909789" y="2943070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EDFD4C7-C217-7933-0771-A1C8CE1CC9E1}"/>
                </a:ext>
              </a:extLst>
            </p:cNvPr>
            <p:cNvSpPr/>
            <p:nvPr/>
          </p:nvSpPr>
          <p:spPr>
            <a:xfrm>
              <a:off x="7900971" y="3224447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F0EA89-5A84-480C-7CAF-D4FFDA7CFEAD}"/>
                </a:ext>
              </a:extLst>
            </p:cNvPr>
            <p:cNvSpPr/>
            <p:nvPr/>
          </p:nvSpPr>
          <p:spPr>
            <a:xfrm>
              <a:off x="7900971" y="3543571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9C2B101-BE07-38BB-FC9D-676FDDF9B1A3}"/>
                </a:ext>
              </a:extLst>
            </p:cNvPr>
            <p:cNvSpPr/>
            <p:nvPr/>
          </p:nvSpPr>
          <p:spPr>
            <a:xfrm>
              <a:off x="7900971" y="3834526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762A0F1-9BB2-B187-91BF-8F7E4FA1EEB9}"/>
                </a:ext>
              </a:extLst>
            </p:cNvPr>
            <p:cNvSpPr/>
            <p:nvPr/>
          </p:nvSpPr>
          <p:spPr>
            <a:xfrm>
              <a:off x="7900970" y="4145219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713C332-0A0A-6911-ECAE-87C41C5B1246}"/>
                </a:ext>
              </a:extLst>
            </p:cNvPr>
            <p:cNvSpPr/>
            <p:nvPr/>
          </p:nvSpPr>
          <p:spPr>
            <a:xfrm>
              <a:off x="7900970" y="4448622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5746C8-E6F9-95A1-6965-2F502B77FADE}"/>
                </a:ext>
              </a:extLst>
            </p:cNvPr>
            <p:cNvSpPr/>
            <p:nvPr/>
          </p:nvSpPr>
          <p:spPr>
            <a:xfrm>
              <a:off x="7900970" y="4756075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F1D281D-8DD9-73DA-3ADF-2AF11CC3DAE8}"/>
                </a:ext>
              </a:extLst>
            </p:cNvPr>
            <p:cNvSpPr/>
            <p:nvPr/>
          </p:nvSpPr>
          <p:spPr>
            <a:xfrm>
              <a:off x="7900970" y="5075200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03838C3-BADD-27B7-FA5A-BADD6CCD4288}"/>
                </a:ext>
              </a:extLst>
            </p:cNvPr>
            <p:cNvSpPr/>
            <p:nvPr/>
          </p:nvSpPr>
          <p:spPr>
            <a:xfrm>
              <a:off x="7900970" y="5357722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FB56D9-27F1-4567-5E3D-D68C397FB6D1}"/>
              </a:ext>
            </a:extLst>
          </p:cNvPr>
          <p:cNvCxnSpPr/>
          <p:nvPr/>
        </p:nvCxnSpPr>
        <p:spPr>
          <a:xfrm>
            <a:off x="3064717" y="6492875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68A4A58-9407-9E1D-E000-71343E4F7612}"/>
              </a:ext>
            </a:extLst>
          </p:cNvPr>
          <p:cNvSpPr/>
          <p:nvPr/>
        </p:nvSpPr>
        <p:spPr>
          <a:xfrm>
            <a:off x="5110380" y="6377002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93AE5E-EA7A-6A4D-6F10-50660E682B64}"/>
              </a:ext>
            </a:extLst>
          </p:cNvPr>
          <p:cNvSpPr/>
          <p:nvPr/>
        </p:nvSpPr>
        <p:spPr>
          <a:xfrm>
            <a:off x="5687473" y="6377002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B47CFF-35EC-75BB-355E-383F3FCC2925}"/>
              </a:ext>
            </a:extLst>
          </p:cNvPr>
          <p:cNvSpPr/>
          <p:nvPr/>
        </p:nvSpPr>
        <p:spPr>
          <a:xfrm>
            <a:off x="3295991" y="6364346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45193-C1C0-A831-6753-695EABD3C95D}"/>
              </a:ext>
            </a:extLst>
          </p:cNvPr>
          <p:cNvSpPr/>
          <p:nvPr/>
        </p:nvSpPr>
        <p:spPr>
          <a:xfrm>
            <a:off x="4576865" y="6364346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F1764-5DF4-285E-ADF0-A47E99528640}"/>
              </a:ext>
            </a:extLst>
          </p:cNvPr>
          <p:cNvSpPr/>
          <p:nvPr/>
        </p:nvSpPr>
        <p:spPr>
          <a:xfrm>
            <a:off x="7392573" y="6367139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CDCD6-83C7-CDA5-7B19-DCEAE355D985}"/>
              </a:ext>
            </a:extLst>
          </p:cNvPr>
          <p:cNvSpPr/>
          <p:nvPr/>
        </p:nvSpPr>
        <p:spPr>
          <a:xfrm>
            <a:off x="3670914" y="6377002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23AAA3-920D-EE57-952F-4E8D4A051CDC}"/>
              </a:ext>
            </a:extLst>
          </p:cNvPr>
          <p:cNvSpPr/>
          <p:nvPr/>
        </p:nvSpPr>
        <p:spPr>
          <a:xfrm>
            <a:off x="6057949" y="6367139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2C03DF-D8DA-49FC-7F4A-4E051D708F83}"/>
              </a:ext>
            </a:extLst>
          </p:cNvPr>
          <p:cNvSpPr/>
          <p:nvPr/>
        </p:nvSpPr>
        <p:spPr>
          <a:xfrm>
            <a:off x="6354785" y="6377002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D55682-A935-9FC5-2858-BB6DD773BA55}"/>
              </a:ext>
            </a:extLst>
          </p:cNvPr>
          <p:cNvSpPr/>
          <p:nvPr/>
        </p:nvSpPr>
        <p:spPr>
          <a:xfrm>
            <a:off x="6714100" y="6384180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B4F38A-CCDF-086D-E82B-647E89DCE74D}"/>
              </a:ext>
            </a:extLst>
          </p:cNvPr>
          <p:cNvSpPr/>
          <p:nvPr/>
        </p:nvSpPr>
        <p:spPr>
          <a:xfrm>
            <a:off x="7113111" y="6369824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AB14693-79ED-27DD-B3BF-959EAF361094}"/>
              </a:ext>
            </a:extLst>
          </p:cNvPr>
          <p:cNvSpPr/>
          <p:nvPr/>
        </p:nvSpPr>
        <p:spPr>
          <a:xfrm>
            <a:off x="5401568" y="6364346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F97964-2C76-D2B3-416F-E8DBCF7662B5}"/>
              </a:ext>
            </a:extLst>
          </p:cNvPr>
          <p:cNvSpPr/>
          <p:nvPr/>
        </p:nvSpPr>
        <p:spPr>
          <a:xfrm>
            <a:off x="4154735" y="6391250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32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Example—The details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>
            <a:grpSpLocks noChangeAspect="1"/>
          </p:cNvGrpSpPr>
          <p:nvPr/>
        </p:nvGrpSpPr>
        <p:grpSpPr>
          <a:xfrm>
            <a:off x="3452441" y="2520094"/>
            <a:ext cx="4323694" cy="2780270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80" y="1734560"/>
            <a:ext cx="308443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Step 1: Determine the similarity of all the points in the scatterplot.</a:t>
            </a:r>
          </a:p>
          <a:p>
            <a:r>
              <a:rPr lang="en-US" sz="2200" dirty="0"/>
              <a:t>Step 2: Place points randomly on number line.</a:t>
            </a:r>
          </a:p>
          <a:p>
            <a:r>
              <a:rPr lang="en-US" sz="2200" dirty="0"/>
              <a:t>Step 3: Calculate similarity scores for points on line, and determine the similarity after scaling.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66B305-1D1F-0DCC-724A-34DBBB74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076220"/>
              </p:ext>
            </p:extLst>
          </p:nvPr>
        </p:nvGraphicFramePr>
        <p:xfrm>
          <a:off x="8221953" y="1841380"/>
          <a:ext cx="3394752" cy="3562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896">
                  <a:extLst>
                    <a:ext uri="{9D8B030D-6E8A-4147-A177-3AD203B41FA5}">
                      <a16:colId xmlns:a16="http://schemas.microsoft.com/office/drawing/2014/main" val="299328679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127961850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45172401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10597349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524269955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274131504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7412961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3404303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55557669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486285642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93205785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324677761"/>
                    </a:ext>
                  </a:extLst>
                </a:gridCol>
              </a:tblGrid>
              <a:tr h="2989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89877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30506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29483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286858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38845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62462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545103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93340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99668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2231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8523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52889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31175B88-8148-7C03-C99C-6B3B6A256D98}"/>
              </a:ext>
            </a:extLst>
          </p:cNvPr>
          <p:cNvGrpSpPr/>
          <p:nvPr/>
        </p:nvGrpSpPr>
        <p:grpSpPr>
          <a:xfrm>
            <a:off x="7899712" y="1955350"/>
            <a:ext cx="224191" cy="3345014"/>
            <a:chOff x="7899712" y="1955349"/>
            <a:chExt cx="224191" cy="41937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65A5FE-BF54-3B2C-A741-DD0C5692C612}"/>
                </a:ext>
              </a:extLst>
            </p:cNvPr>
            <p:cNvSpPr/>
            <p:nvPr/>
          </p:nvSpPr>
          <p:spPr>
            <a:xfrm>
              <a:off x="7903786" y="1955349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3EA86AD-382D-BCA3-1D5F-BED07B1A8DC3}"/>
                </a:ext>
              </a:extLst>
            </p:cNvPr>
            <p:cNvSpPr/>
            <p:nvPr/>
          </p:nvSpPr>
          <p:spPr>
            <a:xfrm>
              <a:off x="7899712" y="2328988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D81219-26FC-0457-8D62-82F8DEC17D68}"/>
                </a:ext>
              </a:extLst>
            </p:cNvPr>
            <p:cNvSpPr/>
            <p:nvPr/>
          </p:nvSpPr>
          <p:spPr>
            <a:xfrm>
              <a:off x="7909789" y="2689202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8F90F2-2C82-1C1F-6E7A-F0498975CC4A}"/>
                </a:ext>
              </a:extLst>
            </p:cNvPr>
            <p:cNvSpPr/>
            <p:nvPr/>
          </p:nvSpPr>
          <p:spPr>
            <a:xfrm>
              <a:off x="7909789" y="3049416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4D6D4B0-5F00-C612-3BD8-1E96DFE2D56D}"/>
                </a:ext>
              </a:extLst>
            </p:cNvPr>
            <p:cNvSpPr/>
            <p:nvPr/>
          </p:nvSpPr>
          <p:spPr>
            <a:xfrm>
              <a:off x="7909789" y="3409630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20F5C5-A6BE-EDBB-19C0-B29C501189EF}"/>
                </a:ext>
              </a:extLst>
            </p:cNvPr>
            <p:cNvSpPr/>
            <p:nvPr/>
          </p:nvSpPr>
          <p:spPr>
            <a:xfrm>
              <a:off x="7905715" y="3783269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747C37C-777C-F5F7-967E-4BD08283A3AA}"/>
                </a:ext>
              </a:extLst>
            </p:cNvPr>
            <p:cNvSpPr/>
            <p:nvPr/>
          </p:nvSpPr>
          <p:spPr>
            <a:xfrm>
              <a:off x="7915792" y="4143483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4A764B-8B31-40BA-1F19-7B73837252B1}"/>
                </a:ext>
              </a:extLst>
            </p:cNvPr>
            <p:cNvSpPr/>
            <p:nvPr/>
          </p:nvSpPr>
          <p:spPr>
            <a:xfrm>
              <a:off x="7915792" y="4503697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64ADBEB-4DF6-6D8D-B2C2-D2F75CF7D150}"/>
                </a:ext>
              </a:extLst>
            </p:cNvPr>
            <p:cNvSpPr/>
            <p:nvPr/>
          </p:nvSpPr>
          <p:spPr>
            <a:xfrm>
              <a:off x="7909789" y="4863911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6D64F4-E1FD-A281-E70F-7660B1DF4000}"/>
                </a:ext>
              </a:extLst>
            </p:cNvPr>
            <p:cNvSpPr/>
            <p:nvPr/>
          </p:nvSpPr>
          <p:spPr>
            <a:xfrm>
              <a:off x="7905715" y="5237550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7DAD7F7-6034-5B6F-5DD1-BB0ED6541149}"/>
                </a:ext>
              </a:extLst>
            </p:cNvPr>
            <p:cNvSpPr/>
            <p:nvPr/>
          </p:nvSpPr>
          <p:spPr>
            <a:xfrm>
              <a:off x="7915792" y="5597764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41F1400-675C-8C7B-AE80-096110C9520E}"/>
                </a:ext>
              </a:extLst>
            </p:cNvPr>
            <p:cNvSpPr/>
            <p:nvPr/>
          </p:nvSpPr>
          <p:spPr>
            <a:xfrm>
              <a:off x="7915792" y="5957978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7B37EBC-1BBD-57B8-EC2F-9016A1922F61}"/>
              </a:ext>
            </a:extLst>
          </p:cNvPr>
          <p:cNvGrpSpPr/>
          <p:nvPr/>
        </p:nvGrpSpPr>
        <p:grpSpPr>
          <a:xfrm rot="16200000">
            <a:off x="9810054" y="6713"/>
            <a:ext cx="216930" cy="3299197"/>
            <a:chOff x="7900970" y="1999661"/>
            <a:chExt cx="216930" cy="35491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06ABE8C-30E8-DEFC-2D73-2518F3CE63FD}"/>
                </a:ext>
              </a:extLst>
            </p:cNvPr>
            <p:cNvSpPr/>
            <p:nvPr/>
          </p:nvSpPr>
          <p:spPr>
            <a:xfrm>
              <a:off x="7900971" y="1999661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8F2E440-C925-321D-C1B0-5AD71A3946D8}"/>
                </a:ext>
              </a:extLst>
            </p:cNvPr>
            <p:cNvSpPr/>
            <p:nvPr/>
          </p:nvSpPr>
          <p:spPr>
            <a:xfrm>
              <a:off x="7900971" y="2320126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0050B87-634F-2A01-58C5-98909F65DE87}"/>
                </a:ext>
              </a:extLst>
            </p:cNvPr>
            <p:cNvSpPr/>
            <p:nvPr/>
          </p:nvSpPr>
          <p:spPr>
            <a:xfrm>
              <a:off x="7900971" y="2636032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C2B1E30-F49E-5916-2FC1-1DEF4BF37A96}"/>
                </a:ext>
              </a:extLst>
            </p:cNvPr>
            <p:cNvSpPr/>
            <p:nvPr/>
          </p:nvSpPr>
          <p:spPr>
            <a:xfrm>
              <a:off x="7909789" y="2943070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EDFD4C7-C217-7933-0771-A1C8CE1CC9E1}"/>
                </a:ext>
              </a:extLst>
            </p:cNvPr>
            <p:cNvSpPr/>
            <p:nvPr/>
          </p:nvSpPr>
          <p:spPr>
            <a:xfrm>
              <a:off x="7900971" y="3224447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F0EA89-5A84-480C-7CAF-D4FFDA7CFEAD}"/>
                </a:ext>
              </a:extLst>
            </p:cNvPr>
            <p:cNvSpPr/>
            <p:nvPr/>
          </p:nvSpPr>
          <p:spPr>
            <a:xfrm>
              <a:off x="7900971" y="3543571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9C2B101-BE07-38BB-FC9D-676FDDF9B1A3}"/>
                </a:ext>
              </a:extLst>
            </p:cNvPr>
            <p:cNvSpPr/>
            <p:nvPr/>
          </p:nvSpPr>
          <p:spPr>
            <a:xfrm>
              <a:off x="7900971" y="3834526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762A0F1-9BB2-B187-91BF-8F7E4FA1EEB9}"/>
                </a:ext>
              </a:extLst>
            </p:cNvPr>
            <p:cNvSpPr/>
            <p:nvPr/>
          </p:nvSpPr>
          <p:spPr>
            <a:xfrm>
              <a:off x="7900970" y="4145219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713C332-0A0A-6911-ECAE-87C41C5B1246}"/>
                </a:ext>
              </a:extLst>
            </p:cNvPr>
            <p:cNvSpPr/>
            <p:nvPr/>
          </p:nvSpPr>
          <p:spPr>
            <a:xfrm>
              <a:off x="7900970" y="4448622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5746C8-E6F9-95A1-6965-2F502B77FADE}"/>
                </a:ext>
              </a:extLst>
            </p:cNvPr>
            <p:cNvSpPr/>
            <p:nvPr/>
          </p:nvSpPr>
          <p:spPr>
            <a:xfrm>
              <a:off x="7900970" y="4756075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F1D281D-8DD9-73DA-3ADF-2AF11CC3DAE8}"/>
                </a:ext>
              </a:extLst>
            </p:cNvPr>
            <p:cNvSpPr/>
            <p:nvPr/>
          </p:nvSpPr>
          <p:spPr>
            <a:xfrm>
              <a:off x="7900970" y="5075200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03838C3-BADD-27B7-FA5A-BADD6CCD4288}"/>
                </a:ext>
              </a:extLst>
            </p:cNvPr>
            <p:cNvSpPr/>
            <p:nvPr/>
          </p:nvSpPr>
          <p:spPr>
            <a:xfrm>
              <a:off x="7900970" y="5357722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FB56D9-27F1-4567-5E3D-D68C397FB6D1}"/>
              </a:ext>
            </a:extLst>
          </p:cNvPr>
          <p:cNvCxnSpPr/>
          <p:nvPr/>
        </p:nvCxnSpPr>
        <p:spPr>
          <a:xfrm>
            <a:off x="3064717" y="6492875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68A4A58-9407-9E1D-E000-71343E4F7612}"/>
              </a:ext>
            </a:extLst>
          </p:cNvPr>
          <p:cNvSpPr/>
          <p:nvPr/>
        </p:nvSpPr>
        <p:spPr>
          <a:xfrm>
            <a:off x="5110380" y="6377002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93AE5E-EA7A-6A4D-6F10-50660E682B64}"/>
              </a:ext>
            </a:extLst>
          </p:cNvPr>
          <p:cNvSpPr/>
          <p:nvPr/>
        </p:nvSpPr>
        <p:spPr>
          <a:xfrm>
            <a:off x="5687473" y="6377002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B47CFF-35EC-75BB-355E-383F3FCC2925}"/>
              </a:ext>
            </a:extLst>
          </p:cNvPr>
          <p:cNvSpPr/>
          <p:nvPr/>
        </p:nvSpPr>
        <p:spPr>
          <a:xfrm>
            <a:off x="3295991" y="6364346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45193-C1C0-A831-6753-695EABD3C95D}"/>
              </a:ext>
            </a:extLst>
          </p:cNvPr>
          <p:cNvSpPr/>
          <p:nvPr/>
        </p:nvSpPr>
        <p:spPr>
          <a:xfrm>
            <a:off x="4576865" y="6364346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F1764-5DF4-285E-ADF0-A47E99528640}"/>
              </a:ext>
            </a:extLst>
          </p:cNvPr>
          <p:cNvSpPr/>
          <p:nvPr/>
        </p:nvSpPr>
        <p:spPr>
          <a:xfrm>
            <a:off x="7392573" y="6367139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CDCD6-83C7-CDA5-7B19-DCEAE355D985}"/>
              </a:ext>
            </a:extLst>
          </p:cNvPr>
          <p:cNvSpPr/>
          <p:nvPr/>
        </p:nvSpPr>
        <p:spPr>
          <a:xfrm>
            <a:off x="3670914" y="6377002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23AAA3-920D-EE57-952F-4E8D4A051CDC}"/>
              </a:ext>
            </a:extLst>
          </p:cNvPr>
          <p:cNvSpPr/>
          <p:nvPr/>
        </p:nvSpPr>
        <p:spPr>
          <a:xfrm>
            <a:off x="6057949" y="6367139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2C03DF-D8DA-49FC-7F4A-4E051D708F83}"/>
              </a:ext>
            </a:extLst>
          </p:cNvPr>
          <p:cNvSpPr/>
          <p:nvPr/>
        </p:nvSpPr>
        <p:spPr>
          <a:xfrm>
            <a:off x="6354785" y="6377002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D55682-A935-9FC5-2858-BB6DD773BA55}"/>
              </a:ext>
            </a:extLst>
          </p:cNvPr>
          <p:cNvSpPr/>
          <p:nvPr/>
        </p:nvSpPr>
        <p:spPr>
          <a:xfrm>
            <a:off x="6714100" y="6384180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B4F38A-CCDF-086D-E82B-647E89DCE74D}"/>
              </a:ext>
            </a:extLst>
          </p:cNvPr>
          <p:cNvSpPr/>
          <p:nvPr/>
        </p:nvSpPr>
        <p:spPr>
          <a:xfrm>
            <a:off x="7113111" y="6369824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AB14693-79ED-27DD-B3BF-959EAF361094}"/>
              </a:ext>
            </a:extLst>
          </p:cNvPr>
          <p:cNvSpPr/>
          <p:nvPr/>
        </p:nvSpPr>
        <p:spPr>
          <a:xfrm>
            <a:off x="5401568" y="6364346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F97964-2C76-D2B3-416F-E8DBCF7662B5}"/>
              </a:ext>
            </a:extLst>
          </p:cNvPr>
          <p:cNvSpPr/>
          <p:nvPr/>
        </p:nvSpPr>
        <p:spPr>
          <a:xfrm>
            <a:off x="4154735" y="6391250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856A-0AC7-9CE8-3D94-FBC391B4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29EF-0AC1-F73C-575B-944B945D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interested in identifying different cell-types in complex tissues (e.g., healthy and malignant cells).</a:t>
            </a:r>
          </a:p>
          <a:p>
            <a:r>
              <a:rPr lang="en-US" dirty="0"/>
              <a:t>To do this, we need some information about the cells. We might use single-cell RNA sequencing to get information about which genes are expressed in each cell.</a:t>
            </a:r>
          </a:p>
          <a:p>
            <a:r>
              <a:rPr lang="en-US" dirty="0"/>
              <a:t>We end up with transcription levels for many different genes for each cell!</a:t>
            </a:r>
          </a:p>
        </p:txBody>
      </p:sp>
    </p:spTree>
    <p:extLst>
      <p:ext uri="{BB962C8B-B14F-4D97-AF65-F5344CB8AC3E}">
        <p14:creationId xmlns:p14="http://schemas.microsoft.com/office/powerpoint/2010/main" val="41712471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Example—The details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>
            <a:grpSpLocks noChangeAspect="1"/>
          </p:cNvGrpSpPr>
          <p:nvPr/>
        </p:nvGrpSpPr>
        <p:grpSpPr>
          <a:xfrm>
            <a:off x="3452441" y="2520094"/>
            <a:ext cx="4323694" cy="2780270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80" y="1734560"/>
            <a:ext cx="308443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Step 1: Determine the similarity of all the points in the scatterplot.</a:t>
            </a:r>
          </a:p>
          <a:p>
            <a:r>
              <a:rPr lang="en-US" sz="2200" dirty="0"/>
              <a:t>Step 2: Place points randomly on number line.</a:t>
            </a:r>
          </a:p>
          <a:p>
            <a:r>
              <a:rPr lang="en-US" sz="2200" dirty="0"/>
              <a:t>Step 3: Calculate similarity scores for points on line, and determine the similarity after scaling.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FB56D9-27F1-4567-5E3D-D68C397FB6D1}"/>
              </a:ext>
            </a:extLst>
          </p:cNvPr>
          <p:cNvCxnSpPr/>
          <p:nvPr/>
        </p:nvCxnSpPr>
        <p:spPr>
          <a:xfrm>
            <a:off x="3064717" y="6492875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68A4A58-9407-9E1D-E000-71343E4F7612}"/>
              </a:ext>
            </a:extLst>
          </p:cNvPr>
          <p:cNvSpPr/>
          <p:nvPr/>
        </p:nvSpPr>
        <p:spPr>
          <a:xfrm>
            <a:off x="5110380" y="6377002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93AE5E-EA7A-6A4D-6F10-50660E682B64}"/>
              </a:ext>
            </a:extLst>
          </p:cNvPr>
          <p:cNvSpPr/>
          <p:nvPr/>
        </p:nvSpPr>
        <p:spPr>
          <a:xfrm>
            <a:off x="5687473" y="6377002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B47CFF-35EC-75BB-355E-383F3FCC2925}"/>
              </a:ext>
            </a:extLst>
          </p:cNvPr>
          <p:cNvSpPr/>
          <p:nvPr/>
        </p:nvSpPr>
        <p:spPr>
          <a:xfrm>
            <a:off x="3295991" y="6364346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45193-C1C0-A831-6753-695EABD3C95D}"/>
              </a:ext>
            </a:extLst>
          </p:cNvPr>
          <p:cNvSpPr/>
          <p:nvPr/>
        </p:nvSpPr>
        <p:spPr>
          <a:xfrm>
            <a:off x="4576865" y="6364346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F1764-5DF4-285E-ADF0-A47E99528640}"/>
              </a:ext>
            </a:extLst>
          </p:cNvPr>
          <p:cNvSpPr/>
          <p:nvPr/>
        </p:nvSpPr>
        <p:spPr>
          <a:xfrm>
            <a:off x="7392573" y="6367139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CDCD6-83C7-CDA5-7B19-DCEAE355D985}"/>
              </a:ext>
            </a:extLst>
          </p:cNvPr>
          <p:cNvSpPr/>
          <p:nvPr/>
        </p:nvSpPr>
        <p:spPr>
          <a:xfrm>
            <a:off x="3670914" y="6377002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23AAA3-920D-EE57-952F-4E8D4A051CDC}"/>
              </a:ext>
            </a:extLst>
          </p:cNvPr>
          <p:cNvSpPr/>
          <p:nvPr/>
        </p:nvSpPr>
        <p:spPr>
          <a:xfrm>
            <a:off x="6057949" y="6367139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2C03DF-D8DA-49FC-7F4A-4E051D708F83}"/>
              </a:ext>
            </a:extLst>
          </p:cNvPr>
          <p:cNvSpPr/>
          <p:nvPr/>
        </p:nvSpPr>
        <p:spPr>
          <a:xfrm>
            <a:off x="6354785" y="6377002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D55682-A935-9FC5-2858-BB6DD773BA55}"/>
              </a:ext>
            </a:extLst>
          </p:cNvPr>
          <p:cNvSpPr/>
          <p:nvPr/>
        </p:nvSpPr>
        <p:spPr>
          <a:xfrm>
            <a:off x="6714100" y="6384180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B4F38A-CCDF-086D-E82B-647E89DCE74D}"/>
              </a:ext>
            </a:extLst>
          </p:cNvPr>
          <p:cNvSpPr/>
          <p:nvPr/>
        </p:nvSpPr>
        <p:spPr>
          <a:xfrm>
            <a:off x="7113111" y="6369824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AB14693-79ED-27DD-B3BF-959EAF361094}"/>
              </a:ext>
            </a:extLst>
          </p:cNvPr>
          <p:cNvSpPr/>
          <p:nvPr/>
        </p:nvSpPr>
        <p:spPr>
          <a:xfrm>
            <a:off x="5401568" y="6364346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F97964-2C76-D2B3-416F-E8DBCF7662B5}"/>
              </a:ext>
            </a:extLst>
          </p:cNvPr>
          <p:cNvSpPr/>
          <p:nvPr/>
        </p:nvSpPr>
        <p:spPr>
          <a:xfrm>
            <a:off x="4154735" y="6391250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C8602A-9D18-A2C2-D75B-5B66BA9AEC7D}"/>
              </a:ext>
            </a:extLst>
          </p:cNvPr>
          <p:cNvCxnSpPr>
            <a:stCxn id="7" idx="6"/>
            <a:endCxn id="31" idx="2"/>
          </p:cNvCxnSpPr>
          <p:nvPr/>
        </p:nvCxnSpPr>
        <p:spPr>
          <a:xfrm>
            <a:off x="3548358" y="6480219"/>
            <a:ext cx="122556" cy="126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B805A5E-06EF-6E1F-52A8-CCC25706CC86}"/>
              </a:ext>
            </a:extLst>
          </p:cNvPr>
          <p:cNvSpPr txBox="1"/>
          <p:nvPr/>
        </p:nvSpPr>
        <p:spPr>
          <a:xfrm>
            <a:off x="8763184" y="2474548"/>
            <a:ext cx="1795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Difference</a:t>
            </a:r>
            <a:r>
              <a:rPr lang="en-US" dirty="0"/>
              <a:t>: Use a t-distribution instead of a normal-distribution.</a:t>
            </a:r>
          </a:p>
        </p:txBody>
      </p:sp>
    </p:spTree>
    <p:extLst>
      <p:ext uri="{BB962C8B-B14F-4D97-AF65-F5344CB8AC3E}">
        <p14:creationId xmlns:p14="http://schemas.microsoft.com/office/powerpoint/2010/main" val="9801691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Example—The details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>
            <a:grpSpLocks noChangeAspect="1"/>
          </p:cNvGrpSpPr>
          <p:nvPr/>
        </p:nvGrpSpPr>
        <p:grpSpPr>
          <a:xfrm>
            <a:off x="3452441" y="2520094"/>
            <a:ext cx="4323694" cy="2780270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BACC140-8065-15A8-6A63-16A9F299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80" y="1734560"/>
            <a:ext cx="308443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Step 1: Determine the similarity of all the points in the scatterplot.</a:t>
            </a:r>
          </a:p>
          <a:p>
            <a:r>
              <a:rPr lang="en-US" sz="2200" dirty="0"/>
              <a:t>Step 2: Place points randomly on number line.</a:t>
            </a:r>
          </a:p>
          <a:p>
            <a:r>
              <a:rPr lang="en-US" sz="2200" dirty="0"/>
              <a:t>Step 3: Calculate similarity scores for points on line, and determine the similarity after scaling.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FB56D9-27F1-4567-5E3D-D68C397FB6D1}"/>
              </a:ext>
            </a:extLst>
          </p:cNvPr>
          <p:cNvCxnSpPr/>
          <p:nvPr/>
        </p:nvCxnSpPr>
        <p:spPr>
          <a:xfrm>
            <a:off x="3064717" y="6492875"/>
            <a:ext cx="52431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68A4A58-9407-9E1D-E000-71343E4F7612}"/>
              </a:ext>
            </a:extLst>
          </p:cNvPr>
          <p:cNvSpPr/>
          <p:nvPr/>
        </p:nvSpPr>
        <p:spPr>
          <a:xfrm>
            <a:off x="5110380" y="6377002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93AE5E-EA7A-6A4D-6F10-50660E682B64}"/>
              </a:ext>
            </a:extLst>
          </p:cNvPr>
          <p:cNvSpPr/>
          <p:nvPr/>
        </p:nvSpPr>
        <p:spPr>
          <a:xfrm>
            <a:off x="5687473" y="6377002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B47CFF-35EC-75BB-355E-383F3FCC2925}"/>
              </a:ext>
            </a:extLst>
          </p:cNvPr>
          <p:cNvSpPr/>
          <p:nvPr/>
        </p:nvSpPr>
        <p:spPr>
          <a:xfrm>
            <a:off x="3295991" y="6364346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45193-C1C0-A831-6753-695EABD3C95D}"/>
              </a:ext>
            </a:extLst>
          </p:cNvPr>
          <p:cNvSpPr/>
          <p:nvPr/>
        </p:nvSpPr>
        <p:spPr>
          <a:xfrm>
            <a:off x="4576865" y="6364346"/>
            <a:ext cx="252367" cy="231746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F1764-5DF4-285E-ADF0-A47E99528640}"/>
              </a:ext>
            </a:extLst>
          </p:cNvPr>
          <p:cNvSpPr/>
          <p:nvPr/>
        </p:nvSpPr>
        <p:spPr>
          <a:xfrm>
            <a:off x="7392573" y="6367139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ECDCD6-83C7-CDA5-7B19-DCEAE355D985}"/>
              </a:ext>
            </a:extLst>
          </p:cNvPr>
          <p:cNvSpPr/>
          <p:nvPr/>
        </p:nvSpPr>
        <p:spPr>
          <a:xfrm>
            <a:off x="3670914" y="6377002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23AAA3-920D-EE57-952F-4E8D4A051CDC}"/>
              </a:ext>
            </a:extLst>
          </p:cNvPr>
          <p:cNvSpPr/>
          <p:nvPr/>
        </p:nvSpPr>
        <p:spPr>
          <a:xfrm>
            <a:off x="6057949" y="6367139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2C03DF-D8DA-49FC-7F4A-4E051D708F83}"/>
              </a:ext>
            </a:extLst>
          </p:cNvPr>
          <p:cNvSpPr/>
          <p:nvPr/>
        </p:nvSpPr>
        <p:spPr>
          <a:xfrm>
            <a:off x="6354785" y="6377002"/>
            <a:ext cx="252367" cy="23174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D55682-A935-9FC5-2858-BB6DD773BA55}"/>
              </a:ext>
            </a:extLst>
          </p:cNvPr>
          <p:cNvSpPr/>
          <p:nvPr/>
        </p:nvSpPr>
        <p:spPr>
          <a:xfrm>
            <a:off x="6714100" y="6384180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B4F38A-CCDF-086D-E82B-647E89DCE74D}"/>
              </a:ext>
            </a:extLst>
          </p:cNvPr>
          <p:cNvSpPr/>
          <p:nvPr/>
        </p:nvSpPr>
        <p:spPr>
          <a:xfrm>
            <a:off x="7113111" y="6369824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AB14693-79ED-27DD-B3BF-959EAF361094}"/>
              </a:ext>
            </a:extLst>
          </p:cNvPr>
          <p:cNvSpPr/>
          <p:nvPr/>
        </p:nvSpPr>
        <p:spPr>
          <a:xfrm>
            <a:off x="5401568" y="6364346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F97964-2C76-D2B3-416F-E8DBCF7662B5}"/>
              </a:ext>
            </a:extLst>
          </p:cNvPr>
          <p:cNvSpPr/>
          <p:nvPr/>
        </p:nvSpPr>
        <p:spPr>
          <a:xfrm>
            <a:off x="4154735" y="6391250"/>
            <a:ext cx="252367" cy="2317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C8602A-9D18-A2C2-D75B-5B66BA9AEC7D}"/>
              </a:ext>
            </a:extLst>
          </p:cNvPr>
          <p:cNvCxnSpPr>
            <a:stCxn id="7" idx="6"/>
            <a:endCxn id="31" idx="2"/>
          </p:cNvCxnSpPr>
          <p:nvPr/>
        </p:nvCxnSpPr>
        <p:spPr>
          <a:xfrm>
            <a:off x="3548358" y="6480219"/>
            <a:ext cx="122556" cy="126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6" name="Picture 45" descr="A diagram of distribution of a distribution line&#10;&#10;Description automatically generated with medium confidence">
            <a:extLst>
              <a:ext uri="{FF2B5EF4-FFF2-40B4-BE49-F238E27FC236}">
                <a16:creationId xmlns:a16="http://schemas.microsoft.com/office/drawing/2014/main" id="{97A18802-4757-127B-1526-A0AA676AA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72213" y="2634251"/>
            <a:ext cx="4280155" cy="25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91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DF8E-69C5-835B-5209-187D35F1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Simplified Example—The details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2C293C-B5E2-A317-5849-BDD9E60EAEE5}"/>
              </a:ext>
            </a:extLst>
          </p:cNvPr>
          <p:cNvGrpSpPr>
            <a:grpSpLocks noChangeAspect="1"/>
          </p:cNvGrpSpPr>
          <p:nvPr/>
        </p:nvGrpSpPr>
        <p:grpSpPr>
          <a:xfrm>
            <a:off x="4130296" y="2397886"/>
            <a:ext cx="3514644" cy="2260026"/>
            <a:chOff x="5861629" y="2124321"/>
            <a:chExt cx="3799490" cy="2660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3F71AE-9A15-1289-7898-9A3EB1093864}"/>
                </a:ext>
              </a:extLst>
            </p:cNvPr>
            <p:cNvGrpSpPr/>
            <p:nvPr/>
          </p:nvGrpSpPr>
          <p:grpSpPr>
            <a:xfrm>
              <a:off x="5861629" y="2124321"/>
              <a:ext cx="3799490" cy="2660595"/>
              <a:chOff x="2816772" y="1690688"/>
              <a:chExt cx="3799490" cy="266059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C271DDB-7725-F934-C618-BF9FAAEA37AD}"/>
                  </a:ext>
                </a:extLst>
              </p:cNvPr>
              <p:cNvCxnSpPr/>
              <p:nvPr/>
            </p:nvCxnSpPr>
            <p:spPr>
              <a:xfrm>
                <a:off x="2816772" y="1690688"/>
                <a:ext cx="0" cy="266059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FD00FFC-5CE4-1D4E-9A27-B7ED7621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772" y="4351283"/>
                <a:ext cx="379949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A233B-B49F-36D1-F8C3-DD7005061B98}"/>
                </a:ext>
              </a:extLst>
            </p:cNvPr>
            <p:cNvSpPr/>
            <p:nvPr/>
          </p:nvSpPr>
          <p:spPr>
            <a:xfrm>
              <a:off x="6786541" y="2399068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E5C687-EF59-288C-4B68-2CC4DE229F30}"/>
                </a:ext>
              </a:extLst>
            </p:cNvPr>
            <p:cNvSpPr/>
            <p:nvPr/>
          </p:nvSpPr>
          <p:spPr>
            <a:xfrm>
              <a:off x="7069716" y="222487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34980-F71D-AADC-0CF1-77BD5C0BD956}"/>
                </a:ext>
              </a:extLst>
            </p:cNvPr>
            <p:cNvSpPr/>
            <p:nvPr/>
          </p:nvSpPr>
          <p:spPr>
            <a:xfrm>
              <a:off x="7036851" y="258194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1DE5DB-5500-4112-2AA1-6E82C96E49BA}"/>
                </a:ext>
              </a:extLst>
            </p:cNvPr>
            <p:cNvSpPr/>
            <p:nvPr/>
          </p:nvSpPr>
          <p:spPr>
            <a:xfrm>
              <a:off x="7320026" y="2399068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B92A79-8933-8DAB-A0A4-5C149244AA57}"/>
                </a:ext>
              </a:extLst>
            </p:cNvPr>
            <p:cNvSpPr/>
            <p:nvPr/>
          </p:nvSpPr>
          <p:spPr>
            <a:xfrm>
              <a:off x="6627671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33C55-3413-A7C7-D30D-8CA2634FC1BF}"/>
                </a:ext>
              </a:extLst>
            </p:cNvPr>
            <p:cNvSpPr/>
            <p:nvPr/>
          </p:nvSpPr>
          <p:spPr>
            <a:xfrm>
              <a:off x="6910846" y="340303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E2FD49-22AB-7D1E-86DE-31C4942647EA}"/>
                </a:ext>
              </a:extLst>
            </p:cNvPr>
            <p:cNvSpPr/>
            <p:nvPr/>
          </p:nvSpPr>
          <p:spPr>
            <a:xfrm>
              <a:off x="6877981" y="376010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EEB85-9F72-3DD4-B877-A4F7DF44DDAD}"/>
                </a:ext>
              </a:extLst>
            </p:cNvPr>
            <p:cNvSpPr/>
            <p:nvPr/>
          </p:nvSpPr>
          <p:spPr>
            <a:xfrm>
              <a:off x="7161156" y="3577225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2273CC-0E95-4A15-06D4-AD0ADE0E314F}"/>
                </a:ext>
              </a:extLst>
            </p:cNvPr>
            <p:cNvSpPr/>
            <p:nvPr/>
          </p:nvSpPr>
          <p:spPr>
            <a:xfrm>
              <a:off x="8515932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25E7C-6880-2CF0-B39E-DF25AFDCF95F}"/>
                </a:ext>
              </a:extLst>
            </p:cNvPr>
            <p:cNvSpPr/>
            <p:nvPr/>
          </p:nvSpPr>
          <p:spPr>
            <a:xfrm>
              <a:off x="8799107" y="2233564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23023-426E-2C44-DB34-3D835F9AEC46}"/>
                </a:ext>
              </a:extLst>
            </p:cNvPr>
            <p:cNvSpPr/>
            <p:nvPr/>
          </p:nvSpPr>
          <p:spPr>
            <a:xfrm>
              <a:off x="8766242" y="259063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32974-242D-88F9-0F16-99936311DCCF}"/>
                </a:ext>
              </a:extLst>
            </p:cNvPr>
            <p:cNvSpPr/>
            <p:nvPr/>
          </p:nvSpPr>
          <p:spPr>
            <a:xfrm>
              <a:off x="9049417" y="2407756"/>
              <a:ext cx="182880" cy="1828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5E223D9-0B1D-B920-52AD-4B90839E5268}"/>
              </a:ext>
            </a:extLst>
          </p:cNvPr>
          <p:cNvGrpSpPr/>
          <p:nvPr/>
        </p:nvGrpSpPr>
        <p:grpSpPr>
          <a:xfrm>
            <a:off x="4091165" y="4898674"/>
            <a:ext cx="3744100" cy="242303"/>
            <a:chOff x="3064717" y="6364346"/>
            <a:chExt cx="5243145" cy="25865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FB56D9-27F1-4567-5E3D-D68C397FB6D1}"/>
                </a:ext>
              </a:extLst>
            </p:cNvPr>
            <p:cNvCxnSpPr/>
            <p:nvPr/>
          </p:nvCxnSpPr>
          <p:spPr>
            <a:xfrm>
              <a:off x="3064717" y="6492875"/>
              <a:ext cx="5243145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68A4A58-9407-9E1D-E000-71343E4F7612}"/>
                </a:ext>
              </a:extLst>
            </p:cNvPr>
            <p:cNvSpPr/>
            <p:nvPr/>
          </p:nvSpPr>
          <p:spPr>
            <a:xfrm>
              <a:off x="5110380" y="6377002"/>
              <a:ext cx="252367" cy="23174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93AE5E-EA7A-6A4D-6F10-50660E682B64}"/>
                </a:ext>
              </a:extLst>
            </p:cNvPr>
            <p:cNvSpPr/>
            <p:nvPr/>
          </p:nvSpPr>
          <p:spPr>
            <a:xfrm>
              <a:off x="5687473" y="6377002"/>
              <a:ext cx="252367" cy="23174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B47CFF-35EC-75BB-355E-383F3FCC2925}"/>
                </a:ext>
              </a:extLst>
            </p:cNvPr>
            <p:cNvSpPr/>
            <p:nvPr/>
          </p:nvSpPr>
          <p:spPr>
            <a:xfrm>
              <a:off x="3295991" y="6364346"/>
              <a:ext cx="252367" cy="23174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045193-C1C0-A831-6753-695EABD3C95D}"/>
                </a:ext>
              </a:extLst>
            </p:cNvPr>
            <p:cNvSpPr/>
            <p:nvPr/>
          </p:nvSpPr>
          <p:spPr>
            <a:xfrm>
              <a:off x="4576865" y="6364346"/>
              <a:ext cx="252367" cy="23174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EFF1764-5DF4-285E-ADF0-A47E99528640}"/>
                </a:ext>
              </a:extLst>
            </p:cNvPr>
            <p:cNvSpPr/>
            <p:nvPr/>
          </p:nvSpPr>
          <p:spPr>
            <a:xfrm>
              <a:off x="7392573" y="6367139"/>
              <a:ext cx="252367" cy="23174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0ECDCD6-83C7-CDA5-7B19-DCEAE355D985}"/>
                </a:ext>
              </a:extLst>
            </p:cNvPr>
            <p:cNvSpPr/>
            <p:nvPr/>
          </p:nvSpPr>
          <p:spPr>
            <a:xfrm>
              <a:off x="3670914" y="6377002"/>
              <a:ext cx="252367" cy="23174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223AAA3-920D-EE57-952F-4E8D4A051CDC}"/>
                </a:ext>
              </a:extLst>
            </p:cNvPr>
            <p:cNvSpPr/>
            <p:nvPr/>
          </p:nvSpPr>
          <p:spPr>
            <a:xfrm>
              <a:off x="6057949" y="6367139"/>
              <a:ext cx="252367" cy="23174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A2C03DF-D8DA-49FC-7F4A-4E051D708F83}"/>
                </a:ext>
              </a:extLst>
            </p:cNvPr>
            <p:cNvSpPr/>
            <p:nvPr/>
          </p:nvSpPr>
          <p:spPr>
            <a:xfrm>
              <a:off x="6354785" y="6377002"/>
              <a:ext cx="252367" cy="23174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D55682-A935-9FC5-2858-BB6DD773BA55}"/>
                </a:ext>
              </a:extLst>
            </p:cNvPr>
            <p:cNvSpPr/>
            <p:nvPr/>
          </p:nvSpPr>
          <p:spPr>
            <a:xfrm>
              <a:off x="6714100" y="6384180"/>
              <a:ext cx="252367" cy="23174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B4F38A-CCDF-086D-E82B-647E89DCE74D}"/>
                </a:ext>
              </a:extLst>
            </p:cNvPr>
            <p:cNvSpPr/>
            <p:nvPr/>
          </p:nvSpPr>
          <p:spPr>
            <a:xfrm>
              <a:off x="7113111" y="6369824"/>
              <a:ext cx="252367" cy="23174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AB14693-79ED-27DD-B3BF-959EAF361094}"/>
                </a:ext>
              </a:extLst>
            </p:cNvPr>
            <p:cNvSpPr/>
            <p:nvPr/>
          </p:nvSpPr>
          <p:spPr>
            <a:xfrm>
              <a:off x="5401568" y="6364346"/>
              <a:ext cx="252367" cy="23174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EF97964-2C76-D2B3-416F-E8DBCF7662B5}"/>
                </a:ext>
              </a:extLst>
            </p:cNvPr>
            <p:cNvSpPr/>
            <p:nvPr/>
          </p:nvSpPr>
          <p:spPr>
            <a:xfrm>
              <a:off x="4154735" y="6391250"/>
              <a:ext cx="252367" cy="23174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DC8602A-9D18-A2C2-D75B-5B66BA9AEC7D}"/>
                </a:ext>
              </a:extLst>
            </p:cNvPr>
            <p:cNvCxnSpPr>
              <a:stCxn id="7" idx="6"/>
              <a:endCxn id="31" idx="2"/>
            </p:cNvCxnSpPr>
            <p:nvPr/>
          </p:nvCxnSpPr>
          <p:spPr>
            <a:xfrm>
              <a:off x="3548358" y="6480219"/>
              <a:ext cx="122556" cy="12656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832A802-72BD-8089-2947-870D49D3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914"/>
              </p:ext>
            </p:extLst>
          </p:nvPr>
        </p:nvGraphicFramePr>
        <p:xfrm>
          <a:off x="8221953" y="1841380"/>
          <a:ext cx="3394752" cy="3562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896">
                  <a:extLst>
                    <a:ext uri="{9D8B030D-6E8A-4147-A177-3AD203B41FA5}">
                      <a16:colId xmlns:a16="http://schemas.microsoft.com/office/drawing/2014/main" val="299328679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127961850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45172401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10597349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524269955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274131504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7412961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3404303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55557669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486285642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93205785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324677761"/>
                    </a:ext>
                  </a:extLst>
                </a:gridCol>
              </a:tblGrid>
              <a:tr h="2989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89877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30506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29483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286858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38845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62462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545103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93340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99668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2231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8523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52889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A7FF759E-793A-3551-B299-9F8AE78589A2}"/>
              </a:ext>
            </a:extLst>
          </p:cNvPr>
          <p:cNvGrpSpPr/>
          <p:nvPr/>
        </p:nvGrpSpPr>
        <p:grpSpPr>
          <a:xfrm>
            <a:off x="7899712" y="1955350"/>
            <a:ext cx="224191" cy="3345014"/>
            <a:chOff x="7899712" y="1955349"/>
            <a:chExt cx="224191" cy="41937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ADE3A9-F260-D803-A960-E306246AB808}"/>
                </a:ext>
              </a:extLst>
            </p:cNvPr>
            <p:cNvSpPr/>
            <p:nvPr/>
          </p:nvSpPr>
          <p:spPr>
            <a:xfrm>
              <a:off x="7903786" y="1955349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5881E2-39A6-DD8A-2CC6-A395A7C66BB3}"/>
                </a:ext>
              </a:extLst>
            </p:cNvPr>
            <p:cNvSpPr/>
            <p:nvPr/>
          </p:nvSpPr>
          <p:spPr>
            <a:xfrm>
              <a:off x="7899712" y="2328988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EBEAAB0-D4BB-CEED-E5DE-5DE03B62400C}"/>
                </a:ext>
              </a:extLst>
            </p:cNvPr>
            <p:cNvSpPr/>
            <p:nvPr/>
          </p:nvSpPr>
          <p:spPr>
            <a:xfrm>
              <a:off x="7909789" y="2689202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07319C-9914-22DE-CB74-CC6CDC65DFBD}"/>
                </a:ext>
              </a:extLst>
            </p:cNvPr>
            <p:cNvSpPr/>
            <p:nvPr/>
          </p:nvSpPr>
          <p:spPr>
            <a:xfrm>
              <a:off x="7909789" y="3049416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1111BE-A685-29D4-D3A8-6015C37545BA}"/>
                </a:ext>
              </a:extLst>
            </p:cNvPr>
            <p:cNvSpPr/>
            <p:nvPr/>
          </p:nvSpPr>
          <p:spPr>
            <a:xfrm>
              <a:off x="7909789" y="3409630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6F5FD98-0B2B-2B32-E5A0-1F2394F3388B}"/>
                </a:ext>
              </a:extLst>
            </p:cNvPr>
            <p:cNvSpPr/>
            <p:nvPr/>
          </p:nvSpPr>
          <p:spPr>
            <a:xfrm>
              <a:off x="7905715" y="3783269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E7AB8E0-74FD-C7B9-7C04-6C0FD12D785A}"/>
                </a:ext>
              </a:extLst>
            </p:cNvPr>
            <p:cNvSpPr/>
            <p:nvPr/>
          </p:nvSpPr>
          <p:spPr>
            <a:xfrm>
              <a:off x="7915792" y="4143483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42FBC94-7399-E9E0-65E0-02C604390C32}"/>
                </a:ext>
              </a:extLst>
            </p:cNvPr>
            <p:cNvSpPr/>
            <p:nvPr/>
          </p:nvSpPr>
          <p:spPr>
            <a:xfrm>
              <a:off x="7915792" y="4503697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FC8FCD6-2144-4EA6-5D4B-44C1064BB0B9}"/>
                </a:ext>
              </a:extLst>
            </p:cNvPr>
            <p:cNvSpPr/>
            <p:nvPr/>
          </p:nvSpPr>
          <p:spPr>
            <a:xfrm>
              <a:off x="7909789" y="4863911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F49D7-7DD6-62EA-F0DE-2A0CD14E6EE3}"/>
                </a:ext>
              </a:extLst>
            </p:cNvPr>
            <p:cNvSpPr/>
            <p:nvPr/>
          </p:nvSpPr>
          <p:spPr>
            <a:xfrm>
              <a:off x="7905715" y="5237550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AD3A2F7-265E-FBB8-5D44-4BF7934ACCB2}"/>
                </a:ext>
              </a:extLst>
            </p:cNvPr>
            <p:cNvSpPr/>
            <p:nvPr/>
          </p:nvSpPr>
          <p:spPr>
            <a:xfrm>
              <a:off x="7915792" y="5597764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D78C9E3-BF1B-8913-C3A0-590543071DC4}"/>
                </a:ext>
              </a:extLst>
            </p:cNvPr>
            <p:cNvSpPr/>
            <p:nvPr/>
          </p:nvSpPr>
          <p:spPr>
            <a:xfrm>
              <a:off x="7915792" y="5957978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DFC7F4-6E0A-1BC0-1F73-A67110E48095}"/>
              </a:ext>
            </a:extLst>
          </p:cNvPr>
          <p:cNvGrpSpPr/>
          <p:nvPr/>
        </p:nvGrpSpPr>
        <p:grpSpPr>
          <a:xfrm rot="16200000">
            <a:off x="9810054" y="6713"/>
            <a:ext cx="216930" cy="3299197"/>
            <a:chOff x="7900970" y="1999661"/>
            <a:chExt cx="216930" cy="3549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40C767E-257C-E3C7-96AC-72E702958C59}"/>
                </a:ext>
              </a:extLst>
            </p:cNvPr>
            <p:cNvSpPr/>
            <p:nvPr/>
          </p:nvSpPr>
          <p:spPr>
            <a:xfrm>
              <a:off x="7900971" y="1999661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9731CDB-F1F2-56DD-6674-7063A2B7B7E8}"/>
                </a:ext>
              </a:extLst>
            </p:cNvPr>
            <p:cNvSpPr/>
            <p:nvPr/>
          </p:nvSpPr>
          <p:spPr>
            <a:xfrm>
              <a:off x="7900971" y="2320126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9368A9B-025A-0119-C3FB-565E1F905E20}"/>
                </a:ext>
              </a:extLst>
            </p:cNvPr>
            <p:cNvSpPr/>
            <p:nvPr/>
          </p:nvSpPr>
          <p:spPr>
            <a:xfrm>
              <a:off x="7900971" y="2636032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CF59AE2-6333-340A-4777-A0E664861AF3}"/>
                </a:ext>
              </a:extLst>
            </p:cNvPr>
            <p:cNvSpPr/>
            <p:nvPr/>
          </p:nvSpPr>
          <p:spPr>
            <a:xfrm>
              <a:off x="7909789" y="2943070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BA36B3E-EB50-23A4-B537-4A42C0DE444D}"/>
                </a:ext>
              </a:extLst>
            </p:cNvPr>
            <p:cNvSpPr/>
            <p:nvPr/>
          </p:nvSpPr>
          <p:spPr>
            <a:xfrm>
              <a:off x="7900971" y="3224447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675CAE-B2DC-1818-B426-347E6405F983}"/>
                </a:ext>
              </a:extLst>
            </p:cNvPr>
            <p:cNvSpPr/>
            <p:nvPr/>
          </p:nvSpPr>
          <p:spPr>
            <a:xfrm>
              <a:off x="7900971" y="3543571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B53AB23-C355-76A2-48B6-3AA1F4EBD5F4}"/>
                </a:ext>
              </a:extLst>
            </p:cNvPr>
            <p:cNvSpPr/>
            <p:nvPr/>
          </p:nvSpPr>
          <p:spPr>
            <a:xfrm>
              <a:off x="7900971" y="3834526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30772E-A9B7-F3F3-D169-F7A770056A81}"/>
                </a:ext>
              </a:extLst>
            </p:cNvPr>
            <p:cNvSpPr/>
            <p:nvPr/>
          </p:nvSpPr>
          <p:spPr>
            <a:xfrm>
              <a:off x="7900970" y="4145219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E72FC27-A57E-46EB-FF6D-A1E8DF67EDF6}"/>
                </a:ext>
              </a:extLst>
            </p:cNvPr>
            <p:cNvSpPr/>
            <p:nvPr/>
          </p:nvSpPr>
          <p:spPr>
            <a:xfrm>
              <a:off x="7900970" y="4448622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815E69-1DA6-5923-7A02-C5865655FC1D}"/>
                </a:ext>
              </a:extLst>
            </p:cNvPr>
            <p:cNvSpPr/>
            <p:nvPr/>
          </p:nvSpPr>
          <p:spPr>
            <a:xfrm>
              <a:off x="7900970" y="4756075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745C9A2-1421-1826-4FF9-C5C2F9FE70C4}"/>
                </a:ext>
              </a:extLst>
            </p:cNvPr>
            <p:cNvSpPr/>
            <p:nvPr/>
          </p:nvSpPr>
          <p:spPr>
            <a:xfrm>
              <a:off x="7900970" y="5075200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128956F-E88F-A624-0048-D98C7D242A59}"/>
                </a:ext>
              </a:extLst>
            </p:cNvPr>
            <p:cNvSpPr/>
            <p:nvPr/>
          </p:nvSpPr>
          <p:spPr>
            <a:xfrm>
              <a:off x="7900970" y="5357722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C7731AAA-8877-E3F6-ADCE-EBEBDA0CD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81741"/>
              </p:ext>
            </p:extLst>
          </p:nvPr>
        </p:nvGraphicFramePr>
        <p:xfrm>
          <a:off x="582283" y="1901285"/>
          <a:ext cx="3394752" cy="3562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896">
                  <a:extLst>
                    <a:ext uri="{9D8B030D-6E8A-4147-A177-3AD203B41FA5}">
                      <a16:colId xmlns:a16="http://schemas.microsoft.com/office/drawing/2014/main" val="299328679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127961850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45172401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105973497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524269955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274131504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7412961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3404303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155557669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486285642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932057859"/>
                    </a:ext>
                  </a:extLst>
                </a:gridCol>
                <a:gridCol w="282896">
                  <a:extLst>
                    <a:ext uri="{9D8B030D-6E8A-4147-A177-3AD203B41FA5}">
                      <a16:colId xmlns:a16="http://schemas.microsoft.com/office/drawing/2014/main" val="2324677761"/>
                    </a:ext>
                  </a:extLst>
                </a:gridCol>
              </a:tblGrid>
              <a:tr h="2989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9877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030506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29483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286858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38845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862462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545103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093340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9668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2231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385234"/>
                  </a:ext>
                </a:extLst>
              </a:tr>
              <a:tr h="2989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52889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A4992A73-2EF0-4328-8F39-3CAC0F794935}"/>
              </a:ext>
            </a:extLst>
          </p:cNvPr>
          <p:cNvGrpSpPr/>
          <p:nvPr/>
        </p:nvGrpSpPr>
        <p:grpSpPr>
          <a:xfrm>
            <a:off x="260042" y="2015255"/>
            <a:ext cx="224191" cy="3345014"/>
            <a:chOff x="7899712" y="1955349"/>
            <a:chExt cx="224191" cy="4193735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67B748E-F50C-24DF-1CED-7249D01924A3}"/>
                </a:ext>
              </a:extLst>
            </p:cNvPr>
            <p:cNvSpPr/>
            <p:nvPr/>
          </p:nvSpPr>
          <p:spPr>
            <a:xfrm>
              <a:off x="7903786" y="1955349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132718A-F51A-FCD1-5C27-5B7B52821F41}"/>
                </a:ext>
              </a:extLst>
            </p:cNvPr>
            <p:cNvSpPr/>
            <p:nvPr/>
          </p:nvSpPr>
          <p:spPr>
            <a:xfrm>
              <a:off x="7899712" y="2328988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A1A1B97-EDF0-109D-3748-2FB989DC8226}"/>
                </a:ext>
              </a:extLst>
            </p:cNvPr>
            <p:cNvSpPr/>
            <p:nvPr/>
          </p:nvSpPr>
          <p:spPr>
            <a:xfrm>
              <a:off x="7909789" y="2689202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FE1F041-BC4A-9B6C-C804-278E0AA7A4B2}"/>
                </a:ext>
              </a:extLst>
            </p:cNvPr>
            <p:cNvSpPr/>
            <p:nvPr/>
          </p:nvSpPr>
          <p:spPr>
            <a:xfrm>
              <a:off x="7909789" y="3049416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42A4074-C43E-DF29-98E7-9367971D5793}"/>
                </a:ext>
              </a:extLst>
            </p:cNvPr>
            <p:cNvSpPr/>
            <p:nvPr/>
          </p:nvSpPr>
          <p:spPr>
            <a:xfrm>
              <a:off x="7909789" y="3409630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80DB4F5-4D5B-58C3-0073-FB2C08C4011A}"/>
                </a:ext>
              </a:extLst>
            </p:cNvPr>
            <p:cNvSpPr/>
            <p:nvPr/>
          </p:nvSpPr>
          <p:spPr>
            <a:xfrm>
              <a:off x="7905715" y="3783269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165DE69-9AE6-B04A-E05D-58F031414A1D}"/>
                </a:ext>
              </a:extLst>
            </p:cNvPr>
            <p:cNvSpPr/>
            <p:nvPr/>
          </p:nvSpPr>
          <p:spPr>
            <a:xfrm>
              <a:off x="7915792" y="4143483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3802A4-14F8-C613-1B9F-A518213A0D50}"/>
                </a:ext>
              </a:extLst>
            </p:cNvPr>
            <p:cNvSpPr/>
            <p:nvPr/>
          </p:nvSpPr>
          <p:spPr>
            <a:xfrm>
              <a:off x="7915792" y="4503697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EC72EF8-E5A2-17EE-BC1A-B6A06547CDEC}"/>
                </a:ext>
              </a:extLst>
            </p:cNvPr>
            <p:cNvSpPr/>
            <p:nvPr/>
          </p:nvSpPr>
          <p:spPr>
            <a:xfrm>
              <a:off x="7909789" y="4863911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E62909F-06EC-37E4-5A4F-F8CACF31BF2B}"/>
                </a:ext>
              </a:extLst>
            </p:cNvPr>
            <p:cNvSpPr/>
            <p:nvPr/>
          </p:nvSpPr>
          <p:spPr>
            <a:xfrm>
              <a:off x="7905715" y="5237550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E8BDA7F-3709-53FE-B085-B6C2EBCE3148}"/>
                </a:ext>
              </a:extLst>
            </p:cNvPr>
            <p:cNvSpPr/>
            <p:nvPr/>
          </p:nvSpPr>
          <p:spPr>
            <a:xfrm>
              <a:off x="7915792" y="5597764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5F265BE-938D-D32A-9A99-2BE86CF1B19F}"/>
                </a:ext>
              </a:extLst>
            </p:cNvPr>
            <p:cNvSpPr/>
            <p:nvPr/>
          </p:nvSpPr>
          <p:spPr>
            <a:xfrm>
              <a:off x="7915792" y="5957978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6511346-9267-D831-C5E0-BED70E09E87E}"/>
              </a:ext>
            </a:extLst>
          </p:cNvPr>
          <p:cNvGrpSpPr/>
          <p:nvPr/>
        </p:nvGrpSpPr>
        <p:grpSpPr>
          <a:xfrm rot="16200000">
            <a:off x="2170384" y="66618"/>
            <a:ext cx="216930" cy="3299197"/>
            <a:chOff x="7900970" y="1999661"/>
            <a:chExt cx="216930" cy="354916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90143B2-6468-9111-BCAE-AABF894EB9D9}"/>
                </a:ext>
              </a:extLst>
            </p:cNvPr>
            <p:cNvSpPr/>
            <p:nvPr/>
          </p:nvSpPr>
          <p:spPr>
            <a:xfrm>
              <a:off x="7900971" y="1999661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3141381-CCA6-DD63-C175-217A6A782868}"/>
                </a:ext>
              </a:extLst>
            </p:cNvPr>
            <p:cNvSpPr/>
            <p:nvPr/>
          </p:nvSpPr>
          <p:spPr>
            <a:xfrm>
              <a:off x="7900971" y="2320126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150E0CE-F537-49FF-E024-66DB9D6402CF}"/>
                </a:ext>
              </a:extLst>
            </p:cNvPr>
            <p:cNvSpPr/>
            <p:nvPr/>
          </p:nvSpPr>
          <p:spPr>
            <a:xfrm>
              <a:off x="7900971" y="2636032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2495766-EE0D-5F52-33DE-E0D3C007EB67}"/>
                </a:ext>
              </a:extLst>
            </p:cNvPr>
            <p:cNvSpPr/>
            <p:nvPr/>
          </p:nvSpPr>
          <p:spPr>
            <a:xfrm>
              <a:off x="7909789" y="2943070"/>
              <a:ext cx="208111" cy="1911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782C842-F5E2-0893-CB4A-DEC875393341}"/>
                </a:ext>
              </a:extLst>
            </p:cNvPr>
            <p:cNvSpPr/>
            <p:nvPr/>
          </p:nvSpPr>
          <p:spPr>
            <a:xfrm>
              <a:off x="7900971" y="3224447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5BE7AA1-84FC-F8F5-7163-775A155C33CE}"/>
                </a:ext>
              </a:extLst>
            </p:cNvPr>
            <p:cNvSpPr/>
            <p:nvPr/>
          </p:nvSpPr>
          <p:spPr>
            <a:xfrm>
              <a:off x="7900971" y="3543571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1C4BAF0-63AF-1F00-C31C-2FC891980888}"/>
                </a:ext>
              </a:extLst>
            </p:cNvPr>
            <p:cNvSpPr/>
            <p:nvPr/>
          </p:nvSpPr>
          <p:spPr>
            <a:xfrm>
              <a:off x="7900971" y="3834526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3B2ACD6-EBE6-7F61-B79F-A5CC664EFA4F}"/>
                </a:ext>
              </a:extLst>
            </p:cNvPr>
            <p:cNvSpPr/>
            <p:nvPr/>
          </p:nvSpPr>
          <p:spPr>
            <a:xfrm>
              <a:off x="7900970" y="4145219"/>
              <a:ext cx="208111" cy="191106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69EBB6C-10BB-0C8E-88BE-DC018A0E51F0}"/>
                </a:ext>
              </a:extLst>
            </p:cNvPr>
            <p:cNvSpPr/>
            <p:nvPr/>
          </p:nvSpPr>
          <p:spPr>
            <a:xfrm>
              <a:off x="7900970" y="4448622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49F407-B82A-4A4E-A17E-F3312F38588F}"/>
                </a:ext>
              </a:extLst>
            </p:cNvPr>
            <p:cNvSpPr/>
            <p:nvPr/>
          </p:nvSpPr>
          <p:spPr>
            <a:xfrm>
              <a:off x="7900970" y="4756075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893C61C-290F-BD14-D96D-0573AC053805}"/>
                </a:ext>
              </a:extLst>
            </p:cNvPr>
            <p:cNvSpPr/>
            <p:nvPr/>
          </p:nvSpPr>
          <p:spPr>
            <a:xfrm>
              <a:off x="7900970" y="5075200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D81D8C9-FD3B-C4E2-03F4-384F8274D6FB}"/>
                </a:ext>
              </a:extLst>
            </p:cNvPr>
            <p:cNvSpPr/>
            <p:nvPr/>
          </p:nvSpPr>
          <p:spPr>
            <a:xfrm>
              <a:off x="7900970" y="5357722"/>
              <a:ext cx="208111" cy="1911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E95FF83-201A-8480-2A0E-7351E17A3484}"/>
              </a:ext>
            </a:extLst>
          </p:cNvPr>
          <p:cNvSpPr txBox="1"/>
          <p:nvPr/>
        </p:nvSpPr>
        <p:spPr>
          <a:xfrm>
            <a:off x="2464456" y="5818393"/>
            <a:ext cx="732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t-SNE moves the points a little bit at a time, with the goal of making the matrix on the right more similar to the matrix on the left.</a:t>
            </a:r>
          </a:p>
        </p:txBody>
      </p:sp>
    </p:spTree>
    <p:extLst>
      <p:ext uri="{BB962C8B-B14F-4D97-AF65-F5344CB8AC3E}">
        <p14:creationId xmlns:p14="http://schemas.microsoft.com/office/powerpoint/2010/main" val="32502815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3F2-7338-AE72-4D55-6CC72700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—Algorithm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3E16-2352-E2EA-2B6C-2E6EC6F6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t-SNE constructs a probability distribution on pairs of points in higher dimensions such that similar points are assigned a higher probability and dissimilar points are assigned a lower probability.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t-SNE replicates the probability distribution on lower dimensions iteratively until the </a:t>
            </a:r>
            <a:r>
              <a:rPr lang="en-US" dirty="0" err="1"/>
              <a:t>Kullback-Leibler</a:t>
            </a:r>
            <a:r>
              <a:rPr lang="en-US" dirty="0"/>
              <a:t> divergence (a measure of differences between distributions) is 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projected data can be easily visualized.</a:t>
            </a:r>
          </a:p>
        </p:txBody>
      </p:sp>
    </p:spTree>
    <p:extLst>
      <p:ext uri="{BB962C8B-B14F-4D97-AF65-F5344CB8AC3E}">
        <p14:creationId xmlns:p14="http://schemas.microsoft.com/office/powerpoint/2010/main" val="5185930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5EA0-549C-C453-BB70-843B1FD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17BA-A238-7ADF-6E75-F724F717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iterations for moving points in the lower dimension.</a:t>
            </a:r>
          </a:p>
          <a:p>
            <a:r>
              <a:rPr lang="en-US" dirty="0"/>
              <a:t>The ‘perplexity’ parameter, which determines the number of neighboring points t-SNE considers (related to the width of the normal distribution).</a:t>
            </a:r>
          </a:p>
          <a:p>
            <a:r>
              <a:rPr lang="en-US" dirty="0"/>
              <a:t>More dense datasets require larger perplexities, as the perplexity is related to how many nearby neighbors each point has.</a:t>
            </a:r>
          </a:p>
        </p:txBody>
      </p:sp>
    </p:spTree>
    <p:extLst>
      <p:ext uri="{BB962C8B-B14F-4D97-AF65-F5344CB8AC3E}">
        <p14:creationId xmlns:p14="http://schemas.microsoft.com/office/powerpoint/2010/main" val="12651261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D0D5-D318-F86C-61F9-E1538F41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8536-CA72-25DB-006B-906DD6D6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dimensionality reduction?</a:t>
            </a:r>
          </a:p>
          <a:p>
            <a:r>
              <a:rPr lang="en-US" dirty="0"/>
              <a:t>Common approaches</a:t>
            </a:r>
          </a:p>
          <a:p>
            <a:pPr lvl="1"/>
            <a:r>
              <a:rPr lang="en-US" dirty="0"/>
              <a:t>Principal Component Analysis</a:t>
            </a:r>
          </a:p>
          <a:p>
            <a:pPr lvl="1"/>
            <a:r>
              <a:rPr lang="en-US" dirty="0"/>
              <a:t>t-SNE</a:t>
            </a:r>
          </a:p>
          <a:p>
            <a:pPr lvl="1"/>
            <a:r>
              <a:rPr lang="en-US" dirty="0"/>
              <a:t>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3793739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534B-79F3-0FEC-27A3-ECC5AB95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96C55-53B6-CBE3-F263-26C26D8D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42" y="1306722"/>
            <a:ext cx="11814258" cy="49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00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1723-3101-76E7-0AB3-12EADF93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8592-1A0A-F1A4-2677-F9EE4954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encoder, decoder pair that keeps the maximum amount of information when encoding, and therefore has the minimum reconstruction error when decoding.</a:t>
            </a:r>
          </a:p>
          <a:p>
            <a:endParaRPr lang="en-US" dirty="0"/>
          </a:p>
          <a:p>
            <a:r>
              <a:rPr lang="en-US" dirty="0"/>
              <a:t>For VAEs, the encoder and decoder are neural networks.</a:t>
            </a:r>
          </a:p>
          <a:p>
            <a:endParaRPr lang="en-US" dirty="0"/>
          </a:p>
          <a:p>
            <a:r>
              <a:rPr lang="en-US" dirty="0"/>
              <a:t>At each iteration, we compare the input </a:t>
            </a:r>
            <a:r>
              <a:rPr lang="en-US"/>
              <a:t>and the </a:t>
            </a:r>
            <a:r>
              <a:rPr lang="en-US" dirty="0"/>
              <a:t>decoded output and backpropagate the error through the architecture to update the weights of the network.</a:t>
            </a:r>
          </a:p>
        </p:txBody>
      </p:sp>
    </p:spTree>
    <p:extLst>
      <p:ext uri="{BB962C8B-B14F-4D97-AF65-F5344CB8AC3E}">
        <p14:creationId xmlns:p14="http://schemas.microsoft.com/office/powerpoint/2010/main" val="24990384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9376-3497-9775-D2F4-99474D8F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ACA596-76F7-A498-472D-CEEA284B9F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733" y="1825625"/>
            <a:ext cx="79585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6211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1723-3101-76E7-0AB3-12EADF93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8592-1A0A-F1A4-2677-F9EE4954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encoded space as our new dataset with reduced dimensions.</a:t>
            </a:r>
          </a:p>
          <a:p>
            <a:r>
              <a:rPr lang="en-US" dirty="0"/>
              <a:t>We control the number of dimensions when we design our networks.</a:t>
            </a:r>
          </a:p>
          <a:p>
            <a:r>
              <a:rPr lang="en-US" dirty="0"/>
              <a:t>We can then use this encoded space just as we used axes of the PCA.</a:t>
            </a:r>
          </a:p>
        </p:txBody>
      </p:sp>
    </p:spTree>
    <p:extLst>
      <p:ext uri="{BB962C8B-B14F-4D97-AF65-F5344CB8AC3E}">
        <p14:creationId xmlns:p14="http://schemas.microsoft.com/office/powerpoint/2010/main" val="38415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24BF9B-8AA5-47DB-2448-A53DC06EB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285634"/>
              </p:ext>
            </p:extLst>
          </p:nvPr>
        </p:nvGraphicFramePr>
        <p:xfrm>
          <a:off x="585952" y="2155659"/>
          <a:ext cx="4679730" cy="295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46">
                  <a:extLst>
                    <a:ext uri="{9D8B030D-6E8A-4147-A177-3AD203B41FA5}">
                      <a16:colId xmlns:a16="http://schemas.microsoft.com/office/drawing/2014/main" val="415583720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299699730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1085671709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402166897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2579822500"/>
                    </a:ext>
                  </a:extLst>
                </a:gridCol>
              </a:tblGrid>
              <a:tr h="408856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Cell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314455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0664945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265594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99854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02996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2826750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44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856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D0D5-D318-F86C-61F9-E1538F41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8536-CA72-25DB-006B-906DD6D6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dimensionality reduction?</a:t>
            </a:r>
          </a:p>
          <a:p>
            <a:r>
              <a:rPr lang="en-US" dirty="0"/>
              <a:t>Common approaches</a:t>
            </a:r>
          </a:p>
          <a:p>
            <a:pPr lvl="1"/>
            <a:r>
              <a:rPr lang="en-US" dirty="0"/>
              <a:t>Principal Component Analysis</a:t>
            </a:r>
          </a:p>
          <a:p>
            <a:pPr lvl="1"/>
            <a:r>
              <a:rPr lang="en-US" dirty="0"/>
              <a:t>t-SNE</a:t>
            </a:r>
          </a:p>
          <a:p>
            <a:pPr lvl="1"/>
            <a:r>
              <a:rPr lang="en-US" dirty="0"/>
              <a:t>Variational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269181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D11-4EAA-FD69-7115-FF7A316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24BF9B-8AA5-47DB-2448-A53DC06EB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845336"/>
              </p:ext>
            </p:extLst>
          </p:nvPr>
        </p:nvGraphicFramePr>
        <p:xfrm>
          <a:off x="585952" y="2155659"/>
          <a:ext cx="4679730" cy="295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46">
                  <a:extLst>
                    <a:ext uri="{9D8B030D-6E8A-4147-A177-3AD203B41FA5}">
                      <a16:colId xmlns:a16="http://schemas.microsoft.com/office/drawing/2014/main" val="415583720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299699730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1085671709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4021668975"/>
                    </a:ext>
                  </a:extLst>
                </a:gridCol>
                <a:gridCol w="935946">
                  <a:extLst>
                    <a:ext uri="{9D8B030D-6E8A-4147-A177-3AD203B41FA5}">
                      <a16:colId xmlns:a16="http://schemas.microsoft.com/office/drawing/2014/main" val="2579822500"/>
                    </a:ext>
                  </a:extLst>
                </a:gridCol>
              </a:tblGrid>
              <a:tr h="408856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Cell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Grande" panose="020B0600040502020204" pitchFamily="34" charset="0"/>
                        </a:rPr>
                        <a:t>Gene 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314455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0664945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265594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99854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502996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2826750"/>
                  </a:ext>
                </a:extLst>
              </a:tr>
              <a:tr h="408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Grande" panose="020B06000405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44840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C499E28-3A40-85B3-315F-89FE539C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673" y="4992633"/>
            <a:ext cx="53086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3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2982</Words>
  <Application>Microsoft Macintosh PowerPoint</Application>
  <PresentationFormat>Widescreen</PresentationFormat>
  <Paragraphs>568</Paragraphs>
  <Slides>80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Aptos</vt:lpstr>
      <vt:lpstr>Aptos Display</vt:lpstr>
      <vt:lpstr>Arial</vt:lpstr>
      <vt:lpstr>Lucida Grande</vt:lpstr>
      <vt:lpstr>Office Theme</vt:lpstr>
      <vt:lpstr>Dimensionality Reduction</vt:lpstr>
      <vt:lpstr>Outline </vt:lpstr>
      <vt:lpstr>Why do we need dimensionality reduction?</vt:lpstr>
      <vt:lpstr>Why do we need dimensionality reduction?</vt:lpstr>
      <vt:lpstr>Outline </vt:lpstr>
      <vt:lpstr>Principal Component Analyses</vt:lpstr>
      <vt:lpstr>Example</vt:lpstr>
      <vt:lpstr>Example</vt:lpstr>
      <vt:lpstr>Example</vt:lpstr>
      <vt:lpstr>Example</vt:lpstr>
      <vt:lpstr>Example</vt:lpstr>
      <vt:lpstr>Example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Finding Eigenvectors and Eigenvalues</vt:lpstr>
      <vt:lpstr>PCA: Steps</vt:lpstr>
      <vt:lpstr>PCA: Important things to remember</vt:lpstr>
      <vt:lpstr>How do I use these PCs?</vt:lpstr>
      <vt:lpstr>Outline </vt:lpstr>
      <vt:lpstr>t-Distributed Stochastic Neighbor Embedding</vt:lpstr>
      <vt:lpstr>t-Distributed Stochastic Neighbor Embedding</vt:lpstr>
      <vt:lpstr>tSNE Simplified Example</vt:lpstr>
      <vt:lpstr>tSNE Simplified Example</vt:lpstr>
      <vt:lpstr>tSNE Simplified Example</vt:lpstr>
      <vt:lpstr>tSNE Simplified Example</vt:lpstr>
      <vt:lpstr>tSNE Simplified Example</vt:lpstr>
      <vt:lpstr>tSNE Simplified Example</vt:lpstr>
      <vt:lpstr>tSNE Simplified Example</vt:lpstr>
      <vt:lpstr>tSNE Simplified Example</vt:lpstr>
      <vt:lpstr>tSNE Simplified Example</vt:lpstr>
      <vt:lpstr>tSNE Simplified Example</vt:lpstr>
      <vt:lpstr>tSNE Simplified Example</vt:lpstr>
      <vt:lpstr>tSNE Simplified Example</vt:lpstr>
      <vt:lpstr>tSNE Simplified Example—The details</vt:lpstr>
      <vt:lpstr>tSNE Simplified Example—The details</vt:lpstr>
      <vt:lpstr>tSNE Simplified Example—The details</vt:lpstr>
      <vt:lpstr>tSNE Simplified Example—The details</vt:lpstr>
      <vt:lpstr>tSNE Simplified Example—The details</vt:lpstr>
      <vt:lpstr>tSNE Simplified Example—The details</vt:lpstr>
      <vt:lpstr>tSNE Simplified Example—The details</vt:lpstr>
      <vt:lpstr>tSNE Simplified Example—The details</vt:lpstr>
      <vt:lpstr>tSNE Simplified Example—The details</vt:lpstr>
      <vt:lpstr>tSNE Simplified Example—The details</vt:lpstr>
      <vt:lpstr>tSNE—Algorithm summary </vt:lpstr>
      <vt:lpstr>tSNE parameters</vt:lpstr>
      <vt:lpstr>Outline </vt:lpstr>
      <vt:lpstr>Variational Autoencoders</vt:lpstr>
      <vt:lpstr>Variational Autoencoders</vt:lpstr>
      <vt:lpstr>Variational Autoencoders</vt:lpstr>
      <vt:lpstr>Variational Autoencoders</vt:lpstr>
      <vt:lpstr>Outline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Megan</dc:creator>
  <cp:lastModifiedBy>Smith, Megan</cp:lastModifiedBy>
  <cp:revision>11</cp:revision>
  <dcterms:created xsi:type="dcterms:W3CDTF">2024-04-07T15:53:52Z</dcterms:created>
  <dcterms:modified xsi:type="dcterms:W3CDTF">2024-04-08T13:44:38Z</dcterms:modified>
</cp:coreProperties>
</file>