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2" r:id="rId14"/>
    <p:sldId id="268" r:id="rId15"/>
    <p:sldId id="271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310" r:id="rId26"/>
    <p:sldId id="31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20"/>
    <p:restoredTop sz="94694"/>
  </p:normalViewPr>
  <p:slideViewPr>
    <p:cSldViewPr snapToGrid="0">
      <p:cViewPr varScale="1">
        <p:scale>
          <a:sx n="121" d="100"/>
          <a:sy n="121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2A2F73-AAA1-46EF-9095-3DB497868FD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B0F40E-1218-460D-8B3B-3D1900CF5764}">
      <dgm:prSet/>
      <dgm:spPr/>
      <dgm:t>
        <a:bodyPr/>
        <a:lstStyle/>
        <a:p>
          <a:r>
            <a:rPr lang="en-US" dirty="0"/>
            <a:t>Quality of Training Data</a:t>
          </a:r>
        </a:p>
      </dgm:t>
    </dgm:pt>
    <dgm:pt modelId="{B37038AD-21BE-4E02-ACE0-FE72189DD316}" type="parTrans" cxnId="{04A16B85-A246-4A85-B945-4D5B43B9D080}">
      <dgm:prSet/>
      <dgm:spPr/>
      <dgm:t>
        <a:bodyPr/>
        <a:lstStyle/>
        <a:p>
          <a:endParaRPr lang="en-US"/>
        </a:p>
      </dgm:t>
    </dgm:pt>
    <dgm:pt modelId="{4EE1F06F-CDF4-49F9-B10D-953B38BBFEE3}" type="sibTrans" cxnId="{04A16B85-A246-4A85-B945-4D5B43B9D080}">
      <dgm:prSet/>
      <dgm:spPr/>
      <dgm:t>
        <a:bodyPr/>
        <a:lstStyle/>
        <a:p>
          <a:endParaRPr lang="en-US"/>
        </a:p>
      </dgm:t>
    </dgm:pt>
    <dgm:pt modelId="{518F37B4-9492-4F27-A8C7-6EEFFCBBE650}">
      <dgm:prSet/>
      <dgm:spPr/>
      <dgm:t>
        <a:bodyPr/>
        <a:lstStyle/>
        <a:p>
          <a:r>
            <a:rPr lang="en-US" dirty="0"/>
            <a:t>Transfer Learning</a:t>
          </a:r>
        </a:p>
      </dgm:t>
    </dgm:pt>
    <dgm:pt modelId="{E43E5348-CEA6-4DE9-8511-5FFD868FB9F5}" type="parTrans" cxnId="{6A86FCA8-7C46-464B-8989-BFF03A657E87}">
      <dgm:prSet/>
      <dgm:spPr/>
      <dgm:t>
        <a:bodyPr/>
        <a:lstStyle/>
        <a:p>
          <a:endParaRPr lang="en-US"/>
        </a:p>
      </dgm:t>
    </dgm:pt>
    <dgm:pt modelId="{EF06BDFF-926A-41A1-9998-7FB093A620E3}" type="sibTrans" cxnId="{6A86FCA8-7C46-464B-8989-BFF03A657E87}">
      <dgm:prSet/>
      <dgm:spPr/>
      <dgm:t>
        <a:bodyPr/>
        <a:lstStyle/>
        <a:p>
          <a:endParaRPr lang="en-US"/>
        </a:p>
      </dgm:t>
    </dgm:pt>
    <dgm:pt modelId="{9FC2CF96-1AC8-4AA8-84FB-846C270C1289}">
      <dgm:prSet/>
      <dgm:spPr/>
      <dgm:t>
        <a:bodyPr/>
        <a:lstStyle/>
        <a:p>
          <a:r>
            <a:rPr lang="en-US" dirty="0"/>
            <a:t>Domain Shifts</a:t>
          </a:r>
        </a:p>
      </dgm:t>
    </dgm:pt>
    <dgm:pt modelId="{FF133C08-0CD4-4348-A8A0-467B4E05400F}" type="parTrans" cxnId="{0E383F30-FA5B-40D0-9BC7-406821FA7865}">
      <dgm:prSet/>
      <dgm:spPr/>
      <dgm:t>
        <a:bodyPr/>
        <a:lstStyle/>
        <a:p>
          <a:endParaRPr lang="en-US"/>
        </a:p>
      </dgm:t>
    </dgm:pt>
    <dgm:pt modelId="{7923F7A8-1411-4D09-82CA-4A993B4F5F8A}" type="sibTrans" cxnId="{0E383F30-FA5B-40D0-9BC7-406821FA7865}">
      <dgm:prSet/>
      <dgm:spPr/>
      <dgm:t>
        <a:bodyPr/>
        <a:lstStyle/>
        <a:p>
          <a:endParaRPr lang="en-US"/>
        </a:p>
      </dgm:t>
    </dgm:pt>
    <dgm:pt modelId="{3CE517AD-0FDF-419A-8D00-38C3405D6B8C}">
      <dgm:prSet/>
      <dgm:spPr/>
      <dgm:t>
        <a:bodyPr/>
        <a:lstStyle/>
        <a:p>
          <a:r>
            <a:rPr lang="en-US" dirty="0"/>
            <a:t>Ethical Challenges</a:t>
          </a:r>
        </a:p>
      </dgm:t>
    </dgm:pt>
    <dgm:pt modelId="{A3AEDC8F-6513-4024-882C-81410BECE8D5}" type="parTrans" cxnId="{005C09E0-8DC2-408C-B4F6-163D7359D1D5}">
      <dgm:prSet/>
      <dgm:spPr/>
      <dgm:t>
        <a:bodyPr/>
        <a:lstStyle/>
        <a:p>
          <a:endParaRPr lang="en-US"/>
        </a:p>
      </dgm:t>
    </dgm:pt>
    <dgm:pt modelId="{0B1730F0-B6C9-49B4-9827-539434E28600}" type="sibTrans" cxnId="{005C09E0-8DC2-408C-B4F6-163D7359D1D5}">
      <dgm:prSet/>
      <dgm:spPr/>
      <dgm:t>
        <a:bodyPr/>
        <a:lstStyle/>
        <a:p>
          <a:endParaRPr lang="en-US"/>
        </a:p>
      </dgm:t>
    </dgm:pt>
    <dgm:pt modelId="{5B4917EC-747C-4294-A38E-CB505DA1914A}">
      <dgm:prSet/>
      <dgm:spPr/>
      <dgm:t>
        <a:bodyPr/>
        <a:lstStyle/>
        <a:p>
          <a:r>
            <a:rPr lang="en-US" dirty="0"/>
            <a:t>Interpretability and the Black Box</a:t>
          </a:r>
        </a:p>
      </dgm:t>
    </dgm:pt>
    <dgm:pt modelId="{72CA4AE2-EF46-414B-BB86-173941A2106B}" type="parTrans" cxnId="{06A188C6-9037-440F-853A-FB88AB3BD18C}">
      <dgm:prSet/>
      <dgm:spPr/>
      <dgm:t>
        <a:bodyPr/>
        <a:lstStyle/>
        <a:p>
          <a:endParaRPr lang="en-US"/>
        </a:p>
      </dgm:t>
    </dgm:pt>
    <dgm:pt modelId="{C5874151-8FCE-4FC3-9186-1E419B03F583}" type="sibTrans" cxnId="{06A188C6-9037-440F-853A-FB88AB3BD18C}">
      <dgm:prSet/>
      <dgm:spPr/>
      <dgm:t>
        <a:bodyPr/>
        <a:lstStyle/>
        <a:p>
          <a:endParaRPr lang="en-US"/>
        </a:p>
      </dgm:t>
    </dgm:pt>
    <dgm:pt modelId="{1717266C-CB9E-4AFD-931D-455ECDE99026}">
      <dgm:prSet/>
      <dgm:spPr/>
      <dgm:t>
        <a:bodyPr/>
        <a:lstStyle/>
        <a:p>
          <a:r>
            <a:rPr lang="en-US" dirty="0"/>
            <a:t>Hyperparameter Optimization</a:t>
          </a:r>
        </a:p>
      </dgm:t>
    </dgm:pt>
    <dgm:pt modelId="{A35C0875-F34C-44D6-95A0-FBEFEFFBD01F}" type="parTrans" cxnId="{A5ED820D-58EE-4FEA-98A0-CE55DB34FBF9}">
      <dgm:prSet/>
      <dgm:spPr/>
      <dgm:t>
        <a:bodyPr/>
        <a:lstStyle/>
        <a:p>
          <a:endParaRPr lang="en-US"/>
        </a:p>
      </dgm:t>
    </dgm:pt>
    <dgm:pt modelId="{7AA3F28C-FF5A-4A10-A192-CD8F9D1AF04C}" type="sibTrans" cxnId="{A5ED820D-58EE-4FEA-98A0-CE55DB34FBF9}">
      <dgm:prSet/>
      <dgm:spPr/>
      <dgm:t>
        <a:bodyPr/>
        <a:lstStyle/>
        <a:p>
          <a:endParaRPr lang="en-US"/>
        </a:p>
      </dgm:t>
    </dgm:pt>
    <dgm:pt modelId="{0AEB0CFF-7FA5-47C8-84B9-DDF5859360DB}">
      <dgm:prSet/>
      <dgm:spPr/>
      <dgm:t>
        <a:bodyPr/>
        <a:lstStyle/>
        <a:p>
          <a:r>
            <a:rPr lang="en-US" dirty="0"/>
            <a:t>Overfitting</a:t>
          </a:r>
        </a:p>
      </dgm:t>
    </dgm:pt>
    <dgm:pt modelId="{23B6A3E2-4F89-4FE9-94B5-4F4FFD9E07C6}" type="parTrans" cxnId="{B2D831BC-128A-45C4-AD1D-E5A9C81A913F}">
      <dgm:prSet/>
      <dgm:spPr/>
      <dgm:t>
        <a:bodyPr/>
        <a:lstStyle/>
        <a:p>
          <a:endParaRPr lang="en-US"/>
        </a:p>
      </dgm:t>
    </dgm:pt>
    <dgm:pt modelId="{CD012552-BEE4-46D7-9570-E882DD640EEC}" type="sibTrans" cxnId="{B2D831BC-128A-45C4-AD1D-E5A9C81A913F}">
      <dgm:prSet/>
      <dgm:spPr/>
      <dgm:t>
        <a:bodyPr/>
        <a:lstStyle/>
        <a:p>
          <a:endParaRPr lang="en-US"/>
        </a:p>
      </dgm:t>
    </dgm:pt>
    <dgm:pt modelId="{CEB943AC-3C12-D044-B027-A395A96C8983}" type="pres">
      <dgm:prSet presAssocID="{EC2A2F73-AAA1-46EF-9095-3DB497868FDA}" presName="diagram" presStyleCnt="0">
        <dgm:presLayoutVars>
          <dgm:dir/>
          <dgm:resizeHandles val="exact"/>
        </dgm:presLayoutVars>
      </dgm:prSet>
      <dgm:spPr/>
    </dgm:pt>
    <dgm:pt modelId="{7CB503A4-67EE-334C-9871-1F9B90DAAB2A}" type="pres">
      <dgm:prSet presAssocID="{83B0F40E-1218-460D-8B3B-3D1900CF5764}" presName="node" presStyleLbl="node1" presStyleIdx="0" presStyleCnt="7">
        <dgm:presLayoutVars>
          <dgm:bulletEnabled val="1"/>
        </dgm:presLayoutVars>
      </dgm:prSet>
      <dgm:spPr/>
    </dgm:pt>
    <dgm:pt modelId="{11F43D03-5AE3-1F4F-A4A2-67E55C4C0979}" type="pres">
      <dgm:prSet presAssocID="{4EE1F06F-CDF4-49F9-B10D-953B38BBFEE3}" presName="sibTrans" presStyleCnt="0"/>
      <dgm:spPr/>
    </dgm:pt>
    <dgm:pt modelId="{C466167F-FBC2-AD41-A3DD-E12841548525}" type="pres">
      <dgm:prSet presAssocID="{518F37B4-9492-4F27-A8C7-6EEFFCBBE650}" presName="node" presStyleLbl="node1" presStyleIdx="1" presStyleCnt="7">
        <dgm:presLayoutVars>
          <dgm:bulletEnabled val="1"/>
        </dgm:presLayoutVars>
      </dgm:prSet>
      <dgm:spPr/>
    </dgm:pt>
    <dgm:pt modelId="{DAE13684-C30D-9640-87F2-7C81F1095DFE}" type="pres">
      <dgm:prSet presAssocID="{EF06BDFF-926A-41A1-9998-7FB093A620E3}" presName="sibTrans" presStyleCnt="0"/>
      <dgm:spPr/>
    </dgm:pt>
    <dgm:pt modelId="{2C87A605-81E9-CB48-96B8-A1E3EB3B7DCF}" type="pres">
      <dgm:prSet presAssocID="{9FC2CF96-1AC8-4AA8-84FB-846C270C1289}" presName="node" presStyleLbl="node1" presStyleIdx="2" presStyleCnt="7">
        <dgm:presLayoutVars>
          <dgm:bulletEnabled val="1"/>
        </dgm:presLayoutVars>
      </dgm:prSet>
      <dgm:spPr/>
    </dgm:pt>
    <dgm:pt modelId="{D1BC7BA4-A8FC-D44B-98CD-C2D627BBC564}" type="pres">
      <dgm:prSet presAssocID="{7923F7A8-1411-4D09-82CA-4A993B4F5F8A}" presName="sibTrans" presStyleCnt="0"/>
      <dgm:spPr/>
    </dgm:pt>
    <dgm:pt modelId="{9FD49951-CB11-BD4E-9483-57A64B4A7FEF}" type="pres">
      <dgm:prSet presAssocID="{3CE517AD-0FDF-419A-8D00-38C3405D6B8C}" presName="node" presStyleLbl="node1" presStyleIdx="3" presStyleCnt="7">
        <dgm:presLayoutVars>
          <dgm:bulletEnabled val="1"/>
        </dgm:presLayoutVars>
      </dgm:prSet>
      <dgm:spPr/>
    </dgm:pt>
    <dgm:pt modelId="{FF7CCD73-5B20-4243-8A4D-A9C893D0128A}" type="pres">
      <dgm:prSet presAssocID="{0B1730F0-B6C9-49B4-9827-539434E28600}" presName="sibTrans" presStyleCnt="0"/>
      <dgm:spPr/>
    </dgm:pt>
    <dgm:pt modelId="{E3D0C938-2FCA-9144-8C37-59C89AF86CE1}" type="pres">
      <dgm:prSet presAssocID="{5B4917EC-747C-4294-A38E-CB505DA1914A}" presName="node" presStyleLbl="node1" presStyleIdx="4" presStyleCnt="7">
        <dgm:presLayoutVars>
          <dgm:bulletEnabled val="1"/>
        </dgm:presLayoutVars>
      </dgm:prSet>
      <dgm:spPr/>
    </dgm:pt>
    <dgm:pt modelId="{1B31CF6E-2D36-0F41-92D7-A11F43061F4D}" type="pres">
      <dgm:prSet presAssocID="{C5874151-8FCE-4FC3-9186-1E419B03F583}" presName="sibTrans" presStyleCnt="0"/>
      <dgm:spPr/>
    </dgm:pt>
    <dgm:pt modelId="{502FD92C-6E37-6E46-954B-4E2A61EA44EB}" type="pres">
      <dgm:prSet presAssocID="{1717266C-CB9E-4AFD-931D-455ECDE99026}" presName="node" presStyleLbl="node1" presStyleIdx="5" presStyleCnt="7">
        <dgm:presLayoutVars>
          <dgm:bulletEnabled val="1"/>
        </dgm:presLayoutVars>
      </dgm:prSet>
      <dgm:spPr/>
    </dgm:pt>
    <dgm:pt modelId="{8FE89AF8-F0D3-F74C-96B3-71E3BA80184A}" type="pres">
      <dgm:prSet presAssocID="{7AA3F28C-FF5A-4A10-A192-CD8F9D1AF04C}" presName="sibTrans" presStyleCnt="0"/>
      <dgm:spPr/>
    </dgm:pt>
    <dgm:pt modelId="{87745CEF-7F70-AC44-9775-B09F14322976}" type="pres">
      <dgm:prSet presAssocID="{0AEB0CFF-7FA5-47C8-84B9-DDF5859360DB}" presName="node" presStyleLbl="node1" presStyleIdx="6" presStyleCnt="7">
        <dgm:presLayoutVars>
          <dgm:bulletEnabled val="1"/>
        </dgm:presLayoutVars>
      </dgm:prSet>
      <dgm:spPr/>
    </dgm:pt>
  </dgm:ptLst>
  <dgm:cxnLst>
    <dgm:cxn modelId="{EA42CE01-BDF3-F847-83AB-48485F3B9C99}" type="presOf" srcId="{518F37B4-9492-4F27-A8C7-6EEFFCBBE650}" destId="{C466167F-FBC2-AD41-A3DD-E12841548525}" srcOrd="0" destOrd="0" presId="urn:microsoft.com/office/officeart/2005/8/layout/default"/>
    <dgm:cxn modelId="{A5ED820D-58EE-4FEA-98A0-CE55DB34FBF9}" srcId="{EC2A2F73-AAA1-46EF-9095-3DB497868FDA}" destId="{1717266C-CB9E-4AFD-931D-455ECDE99026}" srcOrd="5" destOrd="0" parTransId="{A35C0875-F34C-44D6-95A0-FBEFEFFBD01F}" sibTransId="{7AA3F28C-FF5A-4A10-A192-CD8F9D1AF04C}"/>
    <dgm:cxn modelId="{3E9AF61B-53BD-4B4D-A880-315655E14300}" type="presOf" srcId="{3CE517AD-0FDF-419A-8D00-38C3405D6B8C}" destId="{9FD49951-CB11-BD4E-9483-57A64B4A7FEF}" srcOrd="0" destOrd="0" presId="urn:microsoft.com/office/officeart/2005/8/layout/default"/>
    <dgm:cxn modelId="{0E383F30-FA5B-40D0-9BC7-406821FA7865}" srcId="{EC2A2F73-AAA1-46EF-9095-3DB497868FDA}" destId="{9FC2CF96-1AC8-4AA8-84FB-846C270C1289}" srcOrd="2" destOrd="0" parTransId="{FF133C08-0CD4-4348-A8A0-467B4E05400F}" sibTransId="{7923F7A8-1411-4D09-82CA-4A993B4F5F8A}"/>
    <dgm:cxn modelId="{F1910C58-24C1-EE42-AB7E-1DFE19020FC6}" type="presOf" srcId="{EC2A2F73-AAA1-46EF-9095-3DB497868FDA}" destId="{CEB943AC-3C12-D044-B027-A395A96C8983}" srcOrd="0" destOrd="0" presId="urn:microsoft.com/office/officeart/2005/8/layout/default"/>
    <dgm:cxn modelId="{492B105B-04EA-9848-A310-419EA9F9E976}" type="presOf" srcId="{1717266C-CB9E-4AFD-931D-455ECDE99026}" destId="{502FD92C-6E37-6E46-954B-4E2A61EA44EB}" srcOrd="0" destOrd="0" presId="urn:microsoft.com/office/officeart/2005/8/layout/default"/>
    <dgm:cxn modelId="{90295563-52A5-724A-B7DC-15D22CD298BA}" type="presOf" srcId="{5B4917EC-747C-4294-A38E-CB505DA1914A}" destId="{E3D0C938-2FCA-9144-8C37-59C89AF86CE1}" srcOrd="0" destOrd="0" presId="urn:microsoft.com/office/officeart/2005/8/layout/default"/>
    <dgm:cxn modelId="{04A16B85-A246-4A85-B945-4D5B43B9D080}" srcId="{EC2A2F73-AAA1-46EF-9095-3DB497868FDA}" destId="{83B0F40E-1218-460D-8B3B-3D1900CF5764}" srcOrd="0" destOrd="0" parTransId="{B37038AD-21BE-4E02-ACE0-FE72189DD316}" sibTransId="{4EE1F06F-CDF4-49F9-B10D-953B38BBFEE3}"/>
    <dgm:cxn modelId="{724ECA8E-A5BA-3140-B3F0-BB8AAE0C4DE7}" type="presOf" srcId="{83B0F40E-1218-460D-8B3B-3D1900CF5764}" destId="{7CB503A4-67EE-334C-9871-1F9B90DAAB2A}" srcOrd="0" destOrd="0" presId="urn:microsoft.com/office/officeart/2005/8/layout/default"/>
    <dgm:cxn modelId="{6A86FCA8-7C46-464B-8989-BFF03A657E87}" srcId="{EC2A2F73-AAA1-46EF-9095-3DB497868FDA}" destId="{518F37B4-9492-4F27-A8C7-6EEFFCBBE650}" srcOrd="1" destOrd="0" parTransId="{E43E5348-CEA6-4DE9-8511-5FFD868FB9F5}" sibTransId="{EF06BDFF-926A-41A1-9998-7FB093A620E3}"/>
    <dgm:cxn modelId="{3D5C57B4-0959-B347-8338-F132F3FA2142}" type="presOf" srcId="{0AEB0CFF-7FA5-47C8-84B9-DDF5859360DB}" destId="{87745CEF-7F70-AC44-9775-B09F14322976}" srcOrd="0" destOrd="0" presId="urn:microsoft.com/office/officeart/2005/8/layout/default"/>
    <dgm:cxn modelId="{6ED399B9-1896-3D4C-929F-BD33B1D151BB}" type="presOf" srcId="{9FC2CF96-1AC8-4AA8-84FB-846C270C1289}" destId="{2C87A605-81E9-CB48-96B8-A1E3EB3B7DCF}" srcOrd="0" destOrd="0" presId="urn:microsoft.com/office/officeart/2005/8/layout/default"/>
    <dgm:cxn modelId="{B2D831BC-128A-45C4-AD1D-E5A9C81A913F}" srcId="{EC2A2F73-AAA1-46EF-9095-3DB497868FDA}" destId="{0AEB0CFF-7FA5-47C8-84B9-DDF5859360DB}" srcOrd="6" destOrd="0" parTransId="{23B6A3E2-4F89-4FE9-94B5-4F4FFD9E07C6}" sibTransId="{CD012552-BEE4-46D7-9570-E882DD640EEC}"/>
    <dgm:cxn modelId="{06A188C6-9037-440F-853A-FB88AB3BD18C}" srcId="{EC2A2F73-AAA1-46EF-9095-3DB497868FDA}" destId="{5B4917EC-747C-4294-A38E-CB505DA1914A}" srcOrd="4" destOrd="0" parTransId="{72CA4AE2-EF46-414B-BB86-173941A2106B}" sibTransId="{C5874151-8FCE-4FC3-9186-1E419B03F583}"/>
    <dgm:cxn modelId="{005C09E0-8DC2-408C-B4F6-163D7359D1D5}" srcId="{EC2A2F73-AAA1-46EF-9095-3DB497868FDA}" destId="{3CE517AD-0FDF-419A-8D00-38C3405D6B8C}" srcOrd="3" destOrd="0" parTransId="{A3AEDC8F-6513-4024-882C-81410BECE8D5}" sibTransId="{0B1730F0-B6C9-49B4-9827-539434E28600}"/>
    <dgm:cxn modelId="{2DC12C65-2E2C-1148-8EFD-98F854EE9E40}" type="presParOf" srcId="{CEB943AC-3C12-D044-B027-A395A96C8983}" destId="{7CB503A4-67EE-334C-9871-1F9B90DAAB2A}" srcOrd="0" destOrd="0" presId="urn:microsoft.com/office/officeart/2005/8/layout/default"/>
    <dgm:cxn modelId="{E941DA7D-002D-444E-BA86-29FEAD6E935D}" type="presParOf" srcId="{CEB943AC-3C12-D044-B027-A395A96C8983}" destId="{11F43D03-5AE3-1F4F-A4A2-67E55C4C0979}" srcOrd="1" destOrd="0" presId="urn:microsoft.com/office/officeart/2005/8/layout/default"/>
    <dgm:cxn modelId="{20C6BDC9-73BD-214E-BBEE-20F00A940576}" type="presParOf" srcId="{CEB943AC-3C12-D044-B027-A395A96C8983}" destId="{C466167F-FBC2-AD41-A3DD-E12841548525}" srcOrd="2" destOrd="0" presId="urn:microsoft.com/office/officeart/2005/8/layout/default"/>
    <dgm:cxn modelId="{70DFBF9B-3D1F-B84F-B24F-76B5A52A8F95}" type="presParOf" srcId="{CEB943AC-3C12-D044-B027-A395A96C8983}" destId="{DAE13684-C30D-9640-87F2-7C81F1095DFE}" srcOrd="3" destOrd="0" presId="urn:microsoft.com/office/officeart/2005/8/layout/default"/>
    <dgm:cxn modelId="{13D291C8-FA8C-964F-B7B1-2E3F0D965587}" type="presParOf" srcId="{CEB943AC-3C12-D044-B027-A395A96C8983}" destId="{2C87A605-81E9-CB48-96B8-A1E3EB3B7DCF}" srcOrd="4" destOrd="0" presId="urn:microsoft.com/office/officeart/2005/8/layout/default"/>
    <dgm:cxn modelId="{F31436EE-CA2F-9E4A-906F-325858742201}" type="presParOf" srcId="{CEB943AC-3C12-D044-B027-A395A96C8983}" destId="{D1BC7BA4-A8FC-D44B-98CD-C2D627BBC564}" srcOrd="5" destOrd="0" presId="urn:microsoft.com/office/officeart/2005/8/layout/default"/>
    <dgm:cxn modelId="{4842AFF8-4FA3-6448-BBB9-9B7F236321FA}" type="presParOf" srcId="{CEB943AC-3C12-D044-B027-A395A96C8983}" destId="{9FD49951-CB11-BD4E-9483-57A64B4A7FEF}" srcOrd="6" destOrd="0" presId="urn:microsoft.com/office/officeart/2005/8/layout/default"/>
    <dgm:cxn modelId="{33A1C380-9871-DB44-9B39-3D32F68FE5B2}" type="presParOf" srcId="{CEB943AC-3C12-D044-B027-A395A96C8983}" destId="{FF7CCD73-5B20-4243-8A4D-A9C893D0128A}" srcOrd="7" destOrd="0" presId="urn:microsoft.com/office/officeart/2005/8/layout/default"/>
    <dgm:cxn modelId="{4966DA1C-D4D0-0E4E-981A-5B2B5530AF19}" type="presParOf" srcId="{CEB943AC-3C12-D044-B027-A395A96C8983}" destId="{E3D0C938-2FCA-9144-8C37-59C89AF86CE1}" srcOrd="8" destOrd="0" presId="urn:microsoft.com/office/officeart/2005/8/layout/default"/>
    <dgm:cxn modelId="{A3ECC83D-87AA-BA4C-9D16-55064AEE110C}" type="presParOf" srcId="{CEB943AC-3C12-D044-B027-A395A96C8983}" destId="{1B31CF6E-2D36-0F41-92D7-A11F43061F4D}" srcOrd="9" destOrd="0" presId="urn:microsoft.com/office/officeart/2005/8/layout/default"/>
    <dgm:cxn modelId="{8F54658A-690F-2B49-BFD3-37D8E148D4E5}" type="presParOf" srcId="{CEB943AC-3C12-D044-B027-A395A96C8983}" destId="{502FD92C-6E37-6E46-954B-4E2A61EA44EB}" srcOrd="10" destOrd="0" presId="urn:microsoft.com/office/officeart/2005/8/layout/default"/>
    <dgm:cxn modelId="{50F17AA5-610C-D644-876F-DA7373A95EB3}" type="presParOf" srcId="{CEB943AC-3C12-D044-B027-A395A96C8983}" destId="{8FE89AF8-F0D3-F74C-96B3-71E3BA80184A}" srcOrd="11" destOrd="0" presId="urn:microsoft.com/office/officeart/2005/8/layout/default"/>
    <dgm:cxn modelId="{31B49C17-CE2A-D342-9D1E-0911071715FF}" type="presParOf" srcId="{CEB943AC-3C12-D044-B027-A395A96C8983}" destId="{87745CEF-7F70-AC44-9775-B09F1432297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2A2F73-AAA1-46EF-9095-3DB497868FD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B0F40E-1218-460D-8B3B-3D1900CF5764}">
      <dgm:prSet/>
      <dgm:spPr/>
      <dgm:t>
        <a:bodyPr/>
        <a:lstStyle/>
        <a:p>
          <a:r>
            <a:rPr lang="en-US" dirty="0"/>
            <a:t>Quality of Training Data</a:t>
          </a:r>
        </a:p>
      </dgm:t>
    </dgm:pt>
    <dgm:pt modelId="{B37038AD-21BE-4E02-ACE0-FE72189DD316}" type="parTrans" cxnId="{04A16B85-A246-4A85-B945-4D5B43B9D080}">
      <dgm:prSet/>
      <dgm:spPr/>
      <dgm:t>
        <a:bodyPr/>
        <a:lstStyle/>
        <a:p>
          <a:endParaRPr lang="en-US"/>
        </a:p>
      </dgm:t>
    </dgm:pt>
    <dgm:pt modelId="{4EE1F06F-CDF4-49F9-B10D-953B38BBFEE3}" type="sibTrans" cxnId="{04A16B85-A246-4A85-B945-4D5B43B9D080}">
      <dgm:prSet/>
      <dgm:spPr/>
      <dgm:t>
        <a:bodyPr/>
        <a:lstStyle/>
        <a:p>
          <a:endParaRPr lang="en-US"/>
        </a:p>
      </dgm:t>
    </dgm:pt>
    <dgm:pt modelId="{518F37B4-9492-4F27-A8C7-6EEFFCBBE650}">
      <dgm:prSet/>
      <dgm:spPr/>
      <dgm:t>
        <a:bodyPr/>
        <a:lstStyle/>
        <a:p>
          <a:r>
            <a:rPr lang="en-US" dirty="0"/>
            <a:t>Transfer Learning</a:t>
          </a:r>
        </a:p>
      </dgm:t>
    </dgm:pt>
    <dgm:pt modelId="{E43E5348-CEA6-4DE9-8511-5FFD868FB9F5}" type="parTrans" cxnId="{6A86FCA8-7C46-464B-8989-BFF03A657E87}">
      <dgm:prSet/>
      <dgm:spPr/>
      <dgm:t>
        <a:bodyPr/>
        <a:lstStyle/>
        <a:p>
          <a:endParaRPr lang="en-US"/>
        </a:p>
      </dgm:t>
    </dgm:pt>
    <dgm:pt modelId="{EF06BDFF-926A-41A1-9998-7FB093A620E3}" type="sibTrans" cxnId="{6A86FCA8-7C46-464B-8989-BFF03A657E87}">
      <dgm:prSet/>
      <dgm:spPr/>
      <dgm:t>
        <a:bodyPr/>
        <a:lstStyle/>
        <a:p>
          <a:endParaRPr lang="en-US"/>
        </a:p>
      </dgm:t>
    </dgm:pt>
    <dgm:pt modelId="{9FC2CF96-1AC8-4AA8-84FB-846C270C1289}">
      <dgm:prSet/>
      <dgm:spPr/>
      <dgm:t>
        <a:bodyPr/>
        <a:lstStyle/>
        <a:p>
          <a:r>
            <a:rPr lang="en-US" dirty="0"/>
            <a:t>Domain Shifts</a:t>
          </a:r>
        </a:p>
      </dgm:t>
    </dgm:pt>
    <dgm:pt modelId="{FF133C08-0CD4-4348-A8A0-467B4E05400F}" type="parTrans" cxnId="{0E383F30-FA5B-40D0-9BC7-406821FA7865}">
      <dgm:prSet/>
      <dgm:spPr/>
      <dgm:t>
        <a:bodyPr/>
        <a:lstStyle/>
        <a:p>
          <a:endParaRPr lang="en-US"/>
        </a:p>
      </dgm:t>
    </dgm:pt>
    <dgm:pt modelId="{7923F7A8-1411-4D09-82CA-4A993B4F5F8A}" type="sibTrans" cxnId="{0E383F30-FA5B-40D0-9BC7-406821FA7865}">
      <dgm:prSet/>
      <dgm:spPr/>
      <dgm:t>
        <a:bodyPr/>
        <a:lstStyle/>
        <a:p>
          <a:endParaRPr lang="en-US"/>
        </a:p>
      </dgm:t>
    </dgm:pt>
    <dgm:pt modelId="{3CE517AD-0FDF-419A-8D00-38C3405D6B8C}">
      <dgm:prSet/>
      <dgm:spPr/>
      <dgm:t>
        <a:bodyPr/>
        <a:lstStyle/>
        <a:p>
          <a:r>
            <a:rPr lang="en-US" dirty="0"/>
            <a:t>Ethical Challenges</a:t>
          </a:r>
        </a:p>
      </dgm:t>
    </dgm:pt>
    <dgm:pt modelId="{A3AEDC8F-6513-4024-882C-81410BECE8D5}" type="parTrans" cxnId="{005C09E0-8DC2-408C-B4F6-163D7359D1D5}">
      <dgm:prSet/>
      <dgm:spPr/>
      <dgm:t>
        <a:bodyPr/>
        <a:lstStyle/>
        <a:p>
          <a:endParaRPr lang="en-US"/>
        </a:p>
      </dgm:t>
    </dgm:pt>
    <dgm:pt modelId="{0B1730F0-B6C9-49B4-9827-539434E28600}" type="sibTrans" cxnId="{005C09E0-8DC2-408C-B4F6-163D7359D1D5}">
      <dgm:prSet/>
      <dgm:spPr/>
      <dgm:t>
        <a:bodyPr/>
        <a:lstStyle/>
        <a:p>
          <a:endParaRPr lang="en-US"/>
        </a:p>
      </dgm:t>
    </dgm:pt>
    <dgm:pt modelId="{5B4917EC-747C-4294-A38E-CB505DA1914A}">
      <dgm:prSet/>
      <dgm:spPr/>
      <dgm:t>
        <a:bodyPr/>
        <a:lstStyle/>
        <a:p>
          <a:r>
            <a:rPr lang="en-US" dirty="0"/>
            <a:t>Interpretability and the Black Box</a:t>
          </a:r>
        </a:p>
      </dgm:t>
    </dgm:pt>
    <dgm:pt modelId="{72CA4AE2-EF46-414B-BB86-173941A2106B}" type="parTrans" cxnId="{06A188C6-9037-440F-853A-FB88AB3BD18C}">
      <dgm:prSet/>
      <dgm:spPr/>
      <dgm:t>
        <a:bodyPr/>
        <a:lstStyle/>
        <a:p>
          <a:endParaRPr lang="en-US"/>
        </a:p>
      </dgm:t>
    </dgm:pt>
    <dgm:pt modelId="{C5874151-8FCE-4FC3-9186-1E419B03F583}" type="sibTrans" cxnId="{06A188C6-9037-440F-853A-FB88AB3BD18C}">
      <dgm:prSet/>
      <dgm:spPr/>
      <dgm:t>
        <a:bodyPr/>
        <a:lstStyle/>
        <a:p>
          <a:endParaRPr lang="en-US"/>
        </a:p>
      </dgm:t>
    </dgm:pt>
    <dgm:pt modelId="{1717266C-CB9E-4AFD-931D-455ECDE99026}">
      <dgm:prSet/>
      <dgm:spPr/>
      <dgm:t>
        <a:bodyPr/>
        <a:lstStyle/>
        <a:p>
          <a:r>
            <a:rPr lang="en-US" dirty="0"/>
            <a:t>Hyperparameter Optimization</a:t>
          </a:r>
        </a:p>
      </dgm:t>
    </dgm:pt>
    <dgm:pt modelId="{A35C0875-F34C-44D6-95A0-FBEFEFFBD01F}" type="parTrans" cxnId="{A5ED820D-58EE-4FEA-98A0-CE55DB34FBF9}">
      <dgm:prSet/>
      <dgm:spPr/>
      <dgm:t>
        <a:bodyPr/>
        <a:lstStyle/>
        <a:p>
          <a:endParaRPr lang="en-US"/>
        </a:p>
      </dgm:t>
    </dgm:pt>
    <dgm:pt modelId="{7AA3F28C-FF5A-4A10-A192-CD8F9D1AF04C}" type="sibTrans" cxnId="{A5ED820D-58EE-4FEA-98A0-CE55DB34FBF9}">
      <dgm:prSet/>
      <dgm:spPr/>
      <dgm:t>
        <a:bodyPr/>
        <a:lstStyle/>
        <a:p>
          <a:endParaRPr lang="en-US"/>
        </a:p>
      </dgm:t>
    </dgm:pt>
    <dgm:pt modelId="{0AEB0CFF-7FA5-47C8-84B9-DDF5859360DB}">
      <dgm:prSet/>
      <dgm:spPr/>
      <dgm:t>
        <a:bodyPr/>
        <a:lstStyle/>
        <a:p>
          <a:r>
            <a:rPr lang="en-US" dirty="0"/>
            <a:t>Overfitting</a:t>
          </a:r>
        </a:p>
      </dgm:t>
    </dgm:pt>
    <dgm:pt modelId="{23B6A3E2-4F89-4FE9-94B5-4F4FFD9E07C6}" type="parTrans" cxnId="{B2D831BC-128A-45C4-AD1D-E5A9C81A913F}">
      <dgm:prSet/>
      <dgm:spPr/>
      <dgm:t>
        <a:bodyPr/>
        <a:lstStyle/>
        <a:p>
          <a:endParaRPr lang="en-US"/>
        </a:p>
      </dgm:t>
    </dgm:pt>
    <dgm:pt modelId="{CD012552-BEE4-46D7-9570-E882DD640EEC}" type="sibTrans" cxnId="{B2D831BC-128A-45C4-AD1D-E5A9C81A913F}">
      <dgm:prSet/>
      <dgm:spPr/>
      <dgm:t>
        <a:bodyPr/>
        <a:lstStyle/>
        <a:p>
          <a:endParaRPr lang="en-US"/>
        </a:p>
      </dgm:t>
    </dgm:pt>
    <dgm:pt modelId="{CEB943AC-3C12-D044-B027-A395A96C8983}" type="pres">
      <dgm:prSet presAssocID="{EC2A2F73-AAA1-46EF-9095-3DB497868FDA}" presName="diagram" presStyleCnt="0">
        <dgm:presLayoutVars>
          <dgm:dir/>
          <dgm:resizeHandles val="exact"/>
        </dgm:presLayoutVars>
      </dgm:prSet>
      <dgm:spPr/>
    </dgm:pt>
    <dgm:pt modelId="{7CB503A4-67EE-334C-9871-1F9B90DAAB2A}" type="pres">
      <dgm:prSet presAssocID="{83B0F40E-1218-460D-8B3B-3D1900CF5764}" presName="node" presStyleLbl="node1" presStyleIdx="0" presStyleCnt="7">
        <dgm:presLayoutVars>
          <dgm:bulletEnabled val="1"/>
        </dgm:presLayoutVars>
      </dgm:prSet>
      <dgm:spPr/>
    </dgm:pt>
    <dgm:pt modelId="{11F43D03-5AE3-1F4F-A4A2-67E55C4C0979}" type="pres">
      <dgm:prSet presAssocID="{4EE1F06F-CDF4-49F9-B10D-953B38BBFEE3}" presName="sibTrans" presStyleCnt="0"/>
      <dgm:spPr/>
    </dgm:pt>
    <dgm:pt modelId="{C466167F-FBC2-AD41-A3DD-E12841548525}" type="pres">
      <dgm:prSet presAssocID="{518F37B4-9492-4F27-A8C7-6EEFFCBBE650}" presName="node" presStyleLbl="node1" presStyleIdx="1" presStyleCnt="7">
        <dgm:presLayoutVars>
          <dgm:bulletEnabled val="1"/>
        </dgm:presLayoutVars>
      </dgm:prSet>
      <dgm:spPr/>
    </dgm:pt>
    <dgm:pt modelId="{DAE13684-C30D-9640-87F2-7C81F1095DFE}" type="pres">
      <dgm:prSet presAssocID="{EF06BDFF-926A-41A1-9998-7FB093A620E3}" presName="sibTrans" presStyleCnt="0"/>
      <dgm:spPr/>
    </dgm:pt>
    <dgm:pt modelId="{2C87A605-81E9-CB48-96B8-A1E3EB3B7DCF}" type="pres">
      <dgm:prSet presAssocID="{9FC2CF96-1AC8-4AA8-84FB-846C270C1289}" presName="node" presStyleLbl="node1" presStyleIdx="2" presStyleCnt="7">
        <dgm:presLayoutVars>
          <dgm:bulletEnabled val="1"/>
        </dgm:presLayoutVars>
      </dgm:prSet>
      <dgm:spPr/>
    </dgm:pt>
    <dgm:pt modelId="{D1BC7BA4-A8FC-D44B-98CD-C2D627BBC564}" type="pres">
      <dgm:prSet presAssocID="{7923F7A8-1411-4D09-82CA-4A993B4F5F8A}" presName="sibTrans" presStyleCnt="0"/>
      <dgm:spPr/>
    </dgm:pt>
    <dgm:pt modelId="{9FD49951-CB11-BD4E-9483-57A64B4A7FEF}" type="pres">
      <dgm:prSet presAssocID="{3CE517AD-0FDF-419A-8D00-38C3405D6B8C}" presName="node" presStyleLbl="node1" presStyleIdx="3" presStyleCnt="7">
        <dgm:presLayoutVars>
          <dgm:bulletEnabled val="1"/>
        </dgm:presLayoutVars>
      </dgm:prSet>
      <dgm:spPr/>
    </dgm:pt>
    <dgm:pt modelId="{FF7CCD73-5B20-4243-8A4D-A9C893D0128A}" type="pres">
      <dgm:prSet presAssocID="{0B1730F0-B6C9-49B4-9827-539434E28600}" presName="sibTrans" presStyleCnt="0"/>
      <dgm:spPr/>
    </dgm:pt>
    <dgm:pt modelId="{E3D0C938-2FCA-9144-8C37-59C89AF86CE1}" type="pres">
      <dgm:prSet presAssocID="{5B4917EC-747C-4294-A38E-CB505DA1914A}" presName="node" presStyleLbl="node1" presStyleIdx="4" presStyleCnt="7">
        <dgm:presLayoutVars>
          <dgm:bulletEnabled val="1"/>
        </dgm:presLayoutVars>
      </dgm:prSet>
      <dgm:spPr/>
    </dgm:pt>
    <dgm:pt modelId="{1B31CF6E-2D36-0F41-92D7-A11F43061F4D}" type="pres">
      <dgm:prSet presAssocID="{C5874151-8FCE-4FC3-9186-1E419B03F583}" presName="sibTrans" presStyleCnt="0"/>
      <dgm:spPr/>
    </dgm:pt>
    <dgm:pt modelId="{502FD92C-6E37-6E46-954B-4E2A61EA44EB}" type="pres">
      <dgm:prSet presAssocID="{1717266C-CB9E-4AFD-931D-455ECDE99026}" presName="node" presStyleLbl="node1" presStyleIdx="5" presStyleCnt="7">
        <dgm:presLayoutVars>
          <dgm:bulletEnabled val="1"/>
        </dgm:presLayoutVars>
      </dgm:prSet>
      <dgm:spPr/>
    </dgm:pt>
    <dgm:pt modelId="{8FE89AF8-F0D3-F74C-96B3-71E3BA80184A}" type="pres">
      <dgm:prSet presAssocID="{7AA3F28C-FF5A-4A10-A192-CD8F9D1AF04C}" presName="sibTrans" presStyleCnt="0"/>
      <dgm:spPr/>
    </dgm:pt>
    <dgm:pt modelId="{87745CEF-7F70-AC44-9775-B09F14322976}" type="pres">
      <dgm:prSet presAssocID="{0AEB0CFF-7FA5-47C8-84B9-DDF5859360DB}" presName="node" presStyleLbl="node1" presStyleIdx="6" presStyleCnt="7">
        <dgm:presLayoutVars>
          <dgm:bulletEnabled val="1"/>
        </dgm:presLayoutVars>
      </dgm:prSet>
      <dgm:spPr/>
    </dgm:pt>
  </dgm:ptLst>
  <dgm:cxnLst>
    <dgm:cxn modelId="{EA42CE01-BDF3-F847-83AB-48485F3B9C99}" type="presOf" srcId="{518F37B4-9492-4F27-A8C7-6EEFFCBBE650}" destId="{C466167F-FBC2-AD41-A3DD-E12841548525}" srcOrd="0" destOrd="0" presId="urn:microsoft.com/office/officeart/2005/8/layout/default"/>
    <dgm:cxn modelId="{A5ED820D-58EE-4FEA-98A0-CE55DB34FBF9}" srcId="{EC2A2F73-AAA1-46EF-9095-3DB497868FDA}" destId="{1717266C-CB9E-4AFD-931D-455ECDE99026}" srcOrd="5" destOrd="0" parTransId="{A35C0875-F34C-44D6-95A0-FBEFEFFBD01F}" sibTransId="{7AA3F28C-FF5A-4A10-A192-CD8F9D1AF04C}"/>
    <dgm:cxn modelId="{3E9AF61B-53BD-4B4D-A880-315655E14300}" type="presOf" srcId="{3CE517AD-0FDF-419A-8D00-38C3405D6B8C}" destId="{9FD49951-CB11-BD4E-9483-57A64B4A7FEF}" srcOrd="0" destOrd="0" presId="urn:microsoft.com/office/officeart/2005/8/layout/default"/>
    <dgm:cxn modelId="{0E383F30-FA5B-40D0-9BC7-406821FA7865}" srcId="{EC2A2F73-AAA1-46EF-9095-3DB497868FDA}" destId="{9FC2CF96-1AC8-4AA8-84FB-846C270C1289}" srcOrd="2" destOrd="0" parTransId="{FF133C08-0CD4-4348-A8A0-467B4E05400F}" sibTransId="{7923F7A8-1411-4D09-82CA-4A993B4F5F8A}"/>
    <dgm:cxn modelId="{F1910C58-24C1-EE42-AB7E-1DFE19020FC6}" type="presOf" srcId="{EC2A2F73-AAA1-46EF-9095-3DB497868FDA}" destId="{CEB943AC-3C12-D044-B027-A395A96C8983}" srcOrd="0" destOrd="0" presId="urn:microsoft.com/office/officeart/2005/8/layout/default"/>
    <dgm:cxn modelId="{492B105B-04EA-9848-A310-419EA9F9E976}" type="presOf" srcId="{1717266C-CB9E-4AFD-931D-455ECDE99026}" destId="{502FD92C-6E37-6E46-954B-4E2A61EA44EB}" srcOrd="0" destOrd="0" presId="urn:microsoft.com/office/officeart/2005/8/layout/default"/>
    <dgm:cxn modelId="{90295563-52A5-724A-B7DC-15D22CD298BA}" type="presOf" srcId="{5B4917EC-747C-4294-A38E-CB505DA1914A}" destId="{E3D0C938-2FCA-9144-8C37-59C89AF86CE1}" srcOrd="0" destOrd="0" presId="urn:microsoft.com/office/officeart/2005/8/layout/default"/>
    <dgm:cxn modelId="{04A16B85-A246-4A85-B945-4D5B43B9D080}" srcId="{EC2A2F73-AAA1-46EF-9095-3DB497868FDA}" destId="{83B0F40E-1218-460D-8B3B-3D1900CF5764}" srcOrd="0" destOrd="0" parTransId="{B37038AD-21BE-4E02-ACE0-FE72189DD316}" sibTransId="{4EE1F06F-CDF4-49F9-B10D-953B38BBFEE3}"/>
    <dgm:cxn modelId="{724ECA8E-A5BA-3140-B3F0-BB8AAE0C4DE7}" type="presOf" srcId="{83B0F40E-1218-460D-8B3B-3D1900CF5764}" destId="{7CB503A4-67EE-334C-9871-1F9B90DAAB2A}" srcOrd="0" destOrd="0" presId="urn:microsoft.com/office/officeart/2005/8/layout/default"/>
    <dgm:cxn modelId="{6A86FCA8-7C46-464B-8989-BFF03A657E87}" srcId="{EC2A2F73-AAA1-46EF-9095-3DB497868FDA}" destId="{518F37B4-9492-4F27-A8C7-6EEFFCBBE650}" srcOrd="1" destOrd="0" parTransId="{E43E5348-CEA6-4DE9-8511-5FFD868FB9F5}" sibTransId="{EF06BDFF-926A-41A1-9998-7FB093A620E3}"/>
    <dgm:cxn modelId="{3D5C57B4-0959-B347-8338-F132F3FA2142}" type="presOf" srcId="{0AEB0CFF-7FA5-47C8-84B9-DDF5859360DB}" destId="{87745CEF-7F70-AC44-9775-B09F14322976}" srcOrd="0" destOrd="0" presId="urn:microsoft.com/office/officeart/2005/8/layout/default"/>
    <dgm:cxn modelId="{6ED399B9-1896-3D4C-929F-BD33B1D151BB}" type="presOf" srcId="{9FC2CF96-1AC8-4AA8-84FB-846C270C1289}" destId="{2C87A605-81E9-CB48-96B8-A1E3EB3B7DCF}" srcOrd="0" destOrd="0" presId="urn:microsoft.com/office/officeart/2005/8/layout/default"/>
    <dgm:cxn modelId="{B2D831BC-128A-45C4-AD1D-E5A9C81A913F}" srcId="{EC2A2F73-AAA1-46EF-9095-3DB497868FDA}" destId="{0AEB0CFF-7FA5-47C8-84B9-DDF5859360DB}" srcOrd="6" destOrd="0" parTransId="{23B6A3E2-4F89-4FE9-94B5-4F4FFD9E07C6}" sibTransId="{CD012552-BEE4-46D7-9570-E882DD640EEC}"/>
    <dgm:cxn modelId="{06A188C6-9037-440F-853A-FB88AB3BD18C}" srcId="{EC2A2F73-AAA1-46EF-9095-3DB497868FDA}" destId="{5B4917EC-747C-4294-A38E-CB505DA1914A}" srcOrd="4" destOrd="0" parTransId="{72CA4AE2-EF46-414B-BB86-173941A2106B}" sibTransId="{C5874151-8FCE-4FC3-9186-1E419B03F583}"/>
    <dgm:cxn modelId="{005C09E0-8DC2-408C-B4F6-163D7359D1D5}" srcId="{EC2A2F73-AAA1-46EF-9095-3DB497868FDA}" destId="{3CE517AD-0FDF-419A-8D00-38C3405D6B8C}" srcOrd="3" destOrd="0" parTransId="{A3AEDC8F-6513-4024-882C-81410BECE8D5}" sibTransId="{0B1730F0-B6C9-49B4-9827-539434E28600}"/>
    <dgm:cxn modelId="{2DC12C65-2E2C-1148-8EFD-98F854EE9E40}" type="presParOf" srcId="{CEB943AC-3C12-D044-B027-A395A96C8983}" destId="{7CB503A4-67EE-334C-9871-1F9B90DAAB2A}" srcOrd="0" destOrd="0" presId="urn:microsoft.com/office/officeart/2005/8/layout/default"/>
    <dgm:cxn modelId="{E941DA7D-002D-444E-BA86-29FEAD6E935D}" type="presParOf" srcId="{CEB943AC-3C12-D044-B027-A395A96C8983}" destId="{11F43D03-5AE3-1F4F-A4A2-67E55C4C0979}" srcOrd="1" destOrd="0" presId="urn:microsoft.com/office/officeart/2005/8/layout/default"/>
    <dgm:cxn modelId="{20C6BDC9-73BD-214E-BBEE-20F00A940576}" type="presParOf" srcId="{CEB943AC-3C12-D044-B027-A395A96C8983}" destId="{C466167F-FBC2-AD41-A3DD-E12841548525}" srcOrd="2" destOrd="0" presId="urn:microsoft.com/office/officeart/2005/8/layout/default"/>
    <dgm:cxn modelId="{70DFBF9B-3D1F-B84F-B24F-76B5A52A8F95}" type="presParOf" srcId="{CEB943AC-3C12-D044-B027-A395A96C8983}" destId="{DAE13684-C30D-9640-87F2-7C81F1095DFE}" srcOrd="3" destOrd="0" presId="urn:microsoft.com/office/officeart/2005/8/layout/default"/>
    <dgm:cxn modelId="{13D291C8-FA8C-964F-B7B1-2E3F0D965587}" type="presParOf" srcId="{CEB943AC-3C12-D044-B027-A395A96C8983}" destId="{2C87A605-81E9-CB48-96B8-A1E3EB3B7DCF}" srcOrd="4" destOrd="0" presId="urn:microsoft.com/office/officeart/2005/8/layout/default"/>
    <dgm:cxn modelId="{F31436EE-CA2F-9E4A-906F-325858742201}" type="presParOf" srcId="{CEB943AC-3C12-D044-B027-A395A96C8983}" destId="{D1BC7BA4-A8FC-D44B-98CD-C2D627BBC564}" srcOrd="5" destOrd="0" presId="urn:microsoft.com/office/officeart/2005/8/layout/default"/>
    <dgm:cxn modelId="{4842AFF8-4FA3-6448-BBB9-9B7F236321FA}" type="presParOf" srcId="{CEB943AC-3C12-D044-B027-A395A96C8983}" destId="{9FD49951-CB11-BD4E-9483-57A64B4A7FEF}" srcOrd="6" destOrd="0" presId="urn:microsoft.com/office/officeart/2005/8/layout/default"/>
    <dgm:cxn modelId="{33A1C380-9871-DB44-9B39-3D32F68FE5B2}" type="presParOf" srcId="{CEB943AC-3C12-D044-B027-A395A96C8983}" destId="{FF7CCD73-5B20-4243-8A4D-A9C893D0128A}" srcOrd="7" destOrd="0" presId="urn:microsoft.com/office/officeart/2005/8/layout/default"/>
    <dgm:cxn modelId="{4966DA1C-D4D0-0E4E-981A-5B2B5530AF19}" type="presParOf" srcId="{CEB943AC-3C12-D044-B027-A395A96C8983}" destId="{E3D0C938-2FCA-9144-8C37-59C89AF86CE1}" srcOrd="8" destOrd="0" presId="urn:microsoft.com/office/officeart/2005/8/layout/default"/>
    <dgm:cxn modelId="{A3ECC83D-87AA-BA4C-9D16-55064AEE110C}" type="presParOf" srcId="{CEB943AC-3C12-D044-B027-A395A96C8983}" destId="{1B31CF6E-2D36-0F41-92D7-A11F43061F4D}" srcOrd="9" destOrd="0" presId="urn:microsoft.com/office/officeart/2005/8/layout/default"/>
    <dgm:cxn modelId="{8F54658A-690F-2B49-BFD3-37D8E148D4E5}" type="presParOf" srcId="{CEB943AC-3C12-D044-B027-A395A96C8983}" destId="{502FD92C-6E37-6E46-954B-4E2A61EA44EB}" srcOrd="10" destOrd="0" presId="urn:microsoft.com/office/officeart/2005/8/layout/default"/>
    <dgm:cxn modelId="{50F17AA5-610C-D644-876F-DA7373A95EB3}" type="presParOf" srcId="{CEB943AC-3C12-D044-B027-A395A96C8983}" destId="{8FE89AF8-F0D3-F74C-96B3-71E3BA80184A}" srcOrd="11" destOrd="0" presId="urn:microsoft.com/office/officeart/2005/8/layout/default"/>
    <dgm:cxn modelId="{31B49C17-CE2A-D342-9D1E-0911071715FF}" type="presParOf" srcId="{CEB943AC-3C12-D044-B027-A395A96C8983}" destId="{87745CEF-7F70-AC44-9775-B09F1432297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2A2F73-AAA1-46EF-9095-3DB497868FD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B0F40E-1218-460D-8B3B-3D1900CF5764}">
      <dgm:prSet/>
      <dgm:spPr/>
      <dgm:t>
        <a:bodyPr/>
        <a:lstStyle/>
        <a:p>
          <a:r>
            <a:rPr lang="en-US" dirty="0"/>
            <a:t>Quality of Training Data</a:t>
          </a:r>
        </a:p>
      </dgm:t>
    </dgm:pt>
    <dgm:pt modelId="{B37038AD-21BE-4E02-ACE0-FE72189DD316}" type="parTrans" cxnId="{04A16B85-A246-4A85-B945-4D5B43B9D080}">
      <dgm:prSet/>
      <dgm:spPr/>
      <dgm:t>
        <a:bodyPr/>
        <a:lstStyle/>
        <a:p>
          <a:endParaRPr lang="en-US"/>
        </a:p>
      </dgm:t>
    </dgm:pt>
    <dgm:pt modelId="{4EE1F06F-CDF4-49F9-B10D-953B38BBFEE3}" type="sibTrans" cxnId="{04A16B85-A246-4A85-B945-4D5B43B9D080}">
      <dgm:prSet/>
      <dgm:spPr/>
      <dgm:t>
        <a:bodyPr/>
        <a:lstStyle/>
        <a:p>
          <a:endParaRPr lang="en-US"/>
        </a:p>
      </dgm:t>
    </dgm:pt>
    <dgm:pt modelId="{518F37B4-9492-4F27-A8C7-6EEFFCBBE650}">
      <dgm:prSet/>
      <dgm:spPr/>
      <dgm:t>
        <a:bodyPr/>
        <a:lstStyle/>
        <a:p>
          <a:r>
            <a:rPr lang="en-US" dirty="0"/>
            <a:t>Transfer Learning</a:t>
          </a:r>
        </a:p>
      </dgm:t>
    </dgm:pt>
    <dgm:pt modelId="{E43E5348-CEA6-4DE9-8511-5FFD868FB9F5}" type="parTrans" cxnId="{6A86FCA8-7C46-464B-8989-BFF03A657E87}">
      <dgm:prSet/>
      <dgm:spPr/>
      <dgm:t>
        <a:bodyPr/>
        <a:lstStyle/>
        <a:p>
          <a:endParaRPr lang="en-US"/>
        </a:p>
      </dgm:t>
    </dgm:pt>
    <dgm:pt modelId="{EF06BDFF-926A-41A1-9998-7FB093A620E3}" type="sibTrans" cxnId="{6A86FCA8-7C46-464B-8989-BFF03A657E87}">
      <dgm:prSet/>
      <dgm:spPr/>
      <dgm:t>
        <a:bodyPr/>
        <a:lstStyle/>
        <a:p>
          <a:endParaRPr lang="en-US"/>
        </a:p>
      </dgm:t>
    </dgm:pt>
    <dgm:pt modelId="{9FC2CF96-1AC8-4AA8-84FB-846C270C1289}">
      <dgm:prSet/>
      <dgm:spPr/>
      <dgm:t>
        <a:bodyPr/>
        <a:lstStyle/>
        <a:p>
          <a:r>
            <a:rPr lang="en-US" dirty="0"/>
            <a:t>Domain Shifts</a:t>
          </a:r>
        </a:p>
      </dgm:t>
    </dgm:pt>
    <dgm:pt modelId="{FF133C08-0CD4-4348-A8A0-467B4E05400F}" type="parTrans" cxnId="{0E383F30-FA5B-40D0-9BC7-406821FA7865}">
      <dgm:prSet/>
      <dgm:spPr/>
      <dgm:t>
        <a:bodyPr/>
        <a:lstStyle/>
        <a:p>
          <a:endParaRPr lang="en-US"/>
        </a:p>
      </dgm:t>
    </dgm:pt>
    <dgm:pt modelId="{7923F7A8-1411-4D09-82CA-4A993B4F5F8A}" type="sibTrans" cxnId="{0E383F30-FA5B-40D0-9BC7-406821FA7865}">
      <dgm:prSet/>
      <dgm:spPr/>
      <dgm:t>
        <a:bodyPr/>
        <a:lstStyle/>
        <a:p>
          <a:endParaRPr lang="en-US"/>
        </a:p>
      </dgm:t>
    </dgm:pt>
    <dgm:pt modelId="{3CE517AD-0FDF-419A-8D00-38C3405D6B8C}">
      <dgm:prSet/>
      <dgm:spPr/>
      <dgm:t>
        <a:bodyPr/>
        <a:lstStyle/>
        <a:p>
          <a:r>
            <a:rPr lang="en-US" dirty="0"/>
            <a:t>Ethical Challenges</a:t>
          </a:r>
        </a:p>
      </dgm:t>
    </dgm:pt>
    <dgm:pt modelId="{A3AEDC8F-6513-4024-882C-81410BECE8D5}" type="parTrans" cxnId="{005C09E0-8DC2-408C-B4F6-163D7359D1D5}">
      <dgm:prSet/>
      <dgm:spPr/>
      <dgm:t>
        <a:bodyPr/>
        <a:lstStyle/>
        <a:p>
          <a:endParaRPr lang="en-US"/>
        </a:p>
      </dgm:t>
    </dgm:pt>
    <dgm:pt modelId="{0B1730F0-B6C9-49B4-9827-539434E28600}" type="sibTrans" cxnId="{005C09E0-8DC2-408C-B4F6-163D7359D1D5}">
      <dgm:prSet/>
      <dgm:spPr/>
      <dgm:t>
        <a:bodyPr/>
        <a:lstStyle/>
        <a:p>
          <a:endParaRPr lang="en-US"/>
        </a:p>
      </dgm:t>
    </dgm:pt>
    <dgm:pt modelId="{5B4917EC-747C-4294-A38E-CB505DA1914A}">
      <dgm:prSet/>
      <dgm:spPr/>
      <dgm:t>
        <a:bodyPr/>
        <a:lstStyle/>
        <a:p>
          <a:r>
            <a:rPr lang="en-US" dirty="0"/>
            <a:t>Interpretability and the Black Box</a:t>
          </a:r>
        </a:p>
      </dgm:t>
    </dgm:pt>
    <dgm:pt modelId="{72CA4AE2-EF46-414B-BB86-173941A2106B}" type="parTrans" cxnId="{06A188C6-9037-440F-853A-FB88AB3BD18C}">
      <dgm:prSet/>
      <dgm:spPr/>
      <dgm:t>
        <a:bodyPr/>
        <a:lstStyle/>
        <a:p>
          <a:endParaRPr lang="en-US"/>
        </a:p>
      </dgm:t>
    </dgm:pt>
    <dgm:pt modelId="{C5874151-8FCE-4FC3-9186-1E419B03F583}" type="sibTrans" cxnId="{06A188C6-9037-440F-853A-FB88AB3BD18C}">
      <dgm:prSet/>
      <dgm:spPr/>
      <dgm:t>
        <a:bodyPr/>
        <a:lstStyle/>
        <a:p>
          <a:endParaRPr lang="en-US"/>
        </a:p>
      </dgm:t>
    </dgm:pt>
    <dgm:pt modelId="{1717266C-CB9E-4AFD-931D-455ECDE99026}">
      <dgm:prSet/>
      <dgm:spPr/>
      <dgm:t>
        <a:bodyPr/>
        <a:lstStyle/>
        <a:p>
          <a:r>
            <a:rPr lang="en-US" dirty="0"/>
            <a:t>Hyperparameter Optimization</a:t>
          </a:r>
        </a:p>
      </dgm:t>
    </dgm:pt>
    <dgm:pt modelId="{A35C0875-F34C-44D6-95A0-FBEFEFFBD01F}" type="parTrans" cxnId="{A5ED820D-58EE-4FEA-98A0-CE55DB34FBF9}">
      <dgm:prSet/>
      <dgm:spPr/>
      <dgm:t>
        <a:bodyPr/>
        <a:lstStyle/>
        <a:p>
          <a:endParaRPr lang="en-US"/>
        </a:p>
      </dgm:t>
    </dgm:pt>
    <dgm:pt modelId="{7AA3F28C-FF5A-4A10-A192-CD8F9D1AF04C}" type="sibTrans" cxnId="{A5ED820D-58EE-4FEA-98A0-CE55DB34FBF9}">
      <dgm:prSet/>
      <dgm:spPr/>
      <dgm:t>
        <a:bodyPr/>
        <a:lstStyle/>
        <a:p>
          <a:endParaRPr lang="en-US"/>
        </a:p>
      </dgm:t>
    </dgm:pt>
    <dgm:pt modelId="{0AEB0CFF-7FA5-47C8-84B9-DDF5859360DB}">
      <dgm:prSet/>
      <dgm:spPr/>
      <dgm:t>
        <a:bodyPr/>
        <a:lstStyle/>
        <a:p>
          <a:r>
            <a:rPr lang="en-US" dirty="0"/>
            <a:t>Overfitting</a:t>
          </a:r>
        </a:p>
      </dgm:t>
    </dgm:pt>
    <dgm:pt modelId="{23B6A3E2-4F89-4FE9-94B5-4F4FFD9E07C6}" type="parTrans" cxnId="{B2D831BC-128A-45C4-AD1D-E5A9C81A913F}">
      <dgm:prSet/>
      <dgm:spPr/>
      <dgm:t>
        <a:bodyPr/>
        <a:lstStyle/>
        <a:p>
          <a:endParaRPr lang="en-US"/>
        </a:p>
      </dgm:t>
    </dgm:pt>
    <dgm:pt modelId="{CD012552-BEE4-46D7-9570-E882DD640EEC}" type="sibTrans" cxnId="{B2D831BC-128A-45C4-AD1D-E5A9C81A913F}">
      <dgm:prSet/>
      <dgm:spPr/>
      <dgm:t>
        <a:bodyPr/>
        <a:lstStyle/>
        <a:p>
          <a:endParaRPr lang="en-US"/>
        </a:p>
      </dgm:t>
    </dgm:pt>
    <dgm:pt modelId="{CEB943AC-3C12-D044-B027-A395A96C8983}" type="pres">
      <dgm:prSet presAssocID="{EC2A2F73-AAA1-46EF-9095-3DB497868FDA}" presName="diagram" presStyleCnt="0">
        <dgm:presLayoutVars>
          <dgm:dir/>
          <dgm:resizeHandles val="exact"/>
        </dgm:presLayoutVars>
      </dgm:prSet>
      <dgm:spPr/>
    </dgm:pt>
    <dgm:pt modelId="{7CB503A4-67EE-334C-9871-1F9B90DAAB2A}" type="pres">
      <dgm:prSet presAssocID="{83B0F40E-1218-460D-8B3B-3D1900CF5764}" presName="node" presStyleLbl="node1" presStyleIdx="0" presStyleCnt="7">
        <dgm:presLayoutVars>
          <dgm:bulletEnabled val="1"/>
        </dgm:presLayoutVars>
      </dgm:prSet>
      <dgm:spPr/>
    </dgm:pt>
    <dgm:pt modelId="{11F43D03-5AE3-1F4F-A4A2-67E55C4C0979}" type="pres">
      <dgm:prSet presAssocID="{4EE1F06F-CDF4-49F9-B10D-953B38BBFEE3}" presName="sibTrans" presStyleCnt="0"/>
      <dgm:spPr/>
    </dgm:pt>
    <dgm:pt modelId="{C466167F-FBC2-AD41-A3DD-E12841548525}" type="pres">
      <dgm:prSet presAssocID="{518F37B4-9492-4F27-A8C7-6EEFFCBBE650}" presName="node" presStyleLbl="node1" presStyleIdx="1" presStyleCnt="7">
        <dgm:presLayoutVars>
          <dgm:bulletEnabled val="1"/>
        </dgm:presLayoutVars>
      </dgm:prSet>
      <dgm:spPr/>
    </dgm:pt>
    <dgm:pt modelId="{DAE13684-C30D-9640-87F2-7C81F1095DFE}" type="pres">
      <dgm:prSet presAssocID="{EF06BDFF-926A-41A1-9998-7FB093A620E3}" presName="sibTrans" presStyleCnt="0"/>
      <dgm:spPr/>
    </dgm:pt>
    <dgm:pt modelId="{2C87A605-81E9-CB48-96B8-A1E3EB3B7DCF}" type="pres">
      <dgm:prSet presAssocID="{9FC2CF96-1AC8-4AA8-84FB-846C270C1289}" presName="node" presStyleLbl="node1" presStyleIdx="2" presStyleCnt="7">
        <dgm:presLayoutVars>
          <dgm:bulletEnabled val="1"/>
        </dgm:presLayoutVars>
      </dgm:prSet>
      <dgm:spPr/>
    </dgm:pt>
    <dgm:pt modelId="{D1BC7BA4-A8FC-D44B-98CD-C2D627BBC564}" type="pres">
      <dgm:prSet presAssocID="{7923F7A8-1411-4D09-82CA-4A993B4F5F8A}" presName="sibTrans" presStyleCnt="0"/>
      <dgm:spPr/>
    </dgm:pt>
    <dgm:pt modelId="{9FD49951-CB11-BD4E-9483-57A64B4A7FEF}" type="pres">
      <dgm:prSet presAssocID="{3CE517AD-0FDF-419A-8D00-38C3405D6B8C}" presName="node" presStyleLbl="node1" presStyleIdx="3" presStyleCnt="7">
        <dgm:presLayoutVars>
          <dgm:bulletEnabled val="1"/>
        </dgm:presLayoutVars>
      </dgm:prSet>
      <dgm:spPr/>
    </dgm:pt>
    <dgm:pt modelId="{FF7CCD73-5B20-4243-8A4D-A9C893D0128A}" type="pres">
      <dgm:prSet presAssocID="{0B1730F0-B6C9-49B4-9827-539434E28600}" presName="sibTrans" presStyleCnt="0"/>
      <dgm:spPr/>
    </dgm:pt>
    <dgm:pt modelId="{E3D0C938-2FCA-9144-8C37-59C89AF86CE1}" type="pres">
      <dgm:prSet presAssocID="{5B4917EC-747C-4294-A38E-CB505DA1914A}" presName="node" presStyleLbl="node1" presStyleIdx="4" presStyleCnt="7">
        <dgm:presLayoutVars>
          <dgm:bulletEnabled val="1"/>
        </dgm:presLayoutVars>
      </dgm:prSet>
      <dgm:spPr/>
    </dgm:pt>
    <dgm:pt modelId="{1B31CF6E-2D36-0F41-92D7-A11F43061F4D}" type="pres">
      <dgm:prSet presAssocID="{C5874151-8FCE-4FC3-9186-1E419B03F583}" presName="sibTrans" presStyleCnt="0"/>
      <dgm:spPr/>
    </dgm:pt>
    <dgm:pt modelId="{502FD92C-6E37-6E46-954B-4E2A61EA44EB}" type="pres">
      <dgm:prSet presAssocID="{1717266C-CB9E-4AFD-931D-455ECDE99026}" presName="node" presStyleLbl="node1" presStyleIdx="5" presStyleCnt="7">
        <dgm:presLayoutVars>
          <dgm:bulletEnabled val="1"/>
        </dgm:presLayoutVars>
      </dgm:prSet>
      <dgm:spPr/>
    </dgm:pt>
    <dgm:pt modelId="{8FE89AF8-F0D3-F74C-96B3-71E3BA80184A}" type="pres">
      <dgm:prSet presAssocID="{7AA3F28C-FF5A-4A10-A192-CD8F9D1AF04C}" presName="sibTrans" presStyleCnt="0"/>
      <dgm:spPr/>
    </dgm:pt>
    <dgm:pt modelId="{87745CEF-7F70-AC44-9775-B09F14322976}" type="pres">
      <dgm:prSet presAssocID="{0AEB0CFF-7FA5-47C8-84B9-DDF5859360DB}" presName="node" presStyleLbl="node1" presStyleIdx="6" presStyleCnt="7">
        <dgm:presLayoutVars>
          <dgm:bulletEnabled val="1"/>
        </dgm:presLayoutVars>
      </dgm:prSet>
      <dgm:spPr/>
    </dgm:pt>
  </dgm:ptLst>
  <dgm:cxnLst>
    <dgm:cxn modelId="{EA42CE01-BDF3-F847-83AB-48485F3B9C99}" type="presOf" srcId="{518F37B4-9492-4F27-A8C7-6EEFFCBBE650}" destId="{C466167F-FBC2-AD41-A3DD-E12841548525}" srcOrd="0" destOrd="0" presId="urn:microsoft.com/office/officeart/2005/8/layout/default"/>
    <dgm:cxn modelId="{A5ED820D-58EE-4FEA-98A0-CE55DB34FBF9}" srcId="{EC2A2F73-AAA1-46EF-9095-3DB497868FDA}" destId="{1717266C-CB9E-4AFD-931D-455ECDE99026}" srcOrd="5" destOrd="0" parTransId="{A35C0875-F34C-44D6-95A0-FBEFEFFBD01F}" sibTransId="{7AA3F28C-FF5A-4A10-A192-CD8F9D1AF04C}"/>
    <dgm:cxn modelId="{3E9AF61B-53BD-4B4D-A880-315655E14300}" type="presOf" srcId="{3CE517AD-0FDF-419A-8D00-38C3405D6B8C}" destId="{9FD49951-CB11-BD4E-9483-57A64B4A7FEF}" srcOrd="0" destOrd="0" presId="urn:microsoft.com/office/officeart/2005/8/layout/default"/>
    <dgm:cxn modelId="{0E383F30-FA5B-40D0-9BC7-406821FA7865}" srcId="{EC2A2F73-AAA1-46EF-9095-3DB497868FDA}" destId="{9FC2CF96-1AC8-4AA8-84FB-846C270C1289}" srcOrd="2" destOrd="0" parTransId="{FF133C08-0CD4-4348-A8A0-467B4E05400F}" sibTransId="{7923F7A8-1411-4D09-82CA-4A993B4F5F8A}"/>
    <dgm:cxn modelId="{F1910C58-24C1-EE42-AB7E-1DFE19020FC6}" type="presOf" srcId="{EC2A2F73-AAA1-46EF-9095-3DB497868FDA}" destId="{CEB943AC-3C12-D044-B027-A395A96C8983}" srcOrd="0" destOrd="0" presId="urn:microsoft.com/office/officeart/2005/8/layout/default"/>
    <dgm:cxn modelId="{492B105B-04EA-9848-A310-419EA9F9E976}" type="presOf" srcId="{1717266C-CB9E-4AFD-931D-455ECDE99026}" destId="{502FD92C-6E37-6E46-954B-4E2A61EA44EB}" srcOrd="0" destOrd="0" presId="urn:microsoft.com/office/officeart/2005/8/layout/default"/>
    <dgm:cxn modelId="{90295563-52A5-724A-B7DC-15D22CD298BA}" type="presOf" srcId="{5B4917EC-747C-4294-A38E-CB505DA1914A}" destId="{E3D0C938-2FCA-9144-8C37-59C89AF86CE1}" srcOrd="0" destOrd="0" presId="urn:microsoft.com/office/officeart/2005/8/layout/default"/>
    <dgm:cxn modelId="{04A16B85-A246-4A85-B945-4D5B43B9D080}" srcId="{EC2A2F73-AAA1-46EF-9095-3DB497868FDA}" destId="{83B0F40E-1218-460D-8B3B-3D1900CF5764}" srcOrd="0" destOrd="0" parTransId="{B37038AD-21BE-4E02-ACE0-FE72189DD316}" sibTransId="{4EE1F06F-CDF4-49F9-B10D-953B38BBFEE3}"/>
    <dgm:cxn modelId="{724ECA8E-A5BA-3140-B3F0-BB8AAE0C4DE7}" type="presOf" srcId="{83B0F40E-1218-460D-8B3B-3D1900CF5764}" destId="{7CB503A4-67EE-334C-9871-1F9B90DAAB2A}" srcOrd="0" destOrd="0" presId="urn:microsoft.com/office/officeart/2005/8/layout/default"/>
    <dgm:cxn modelId="{6A86FCA8-7C46-464B-8989-BFF03A657E87}" srcId="{EC2A2F73-AAA1-46EF-9095-3DB497868FDA}" destId="{518F37B4-9492-4F27-A8C7-6EEFFCBBE650}" srcOrd="1" destOrd="0" parTransId="{E43E5348-CEA6-4DE9-8511-5FFD868FB9F5}" sibTransId="{EF06BDFF-926A-41A1-9998-7FB093A620E3}"/>
    <dgm:cxn modelId="{3D5C57B4-0959-B347-8338-F132F3FA2142}" type="presOf" srcId="{0AEB0CFF-7FA5-47C8-84B9-DDF5859360DB}" destId="{87745CEF-7F70-AC44-9775-B09F14322976}" srcOrd="0" destOrd="0" presId="urn:microsoft.com/office/officeart/2005/8/layout/default"/>
    <dgm:cxn modelId="{6ED399B9-1896-3D4C-929F-BD33B1D151BB}" type="presOf" srcId="{9FC2CF96-1AC8-4AA8-84FB-846C270C1289}" destId="{2C87A605-81E9-CB48-96B8-A1E3EB3B7DCF}" srcOrd="0" destOrd="0" presId="urn:microsoft.com/office/officeart/2005/8/layout/default"/>
    <dgm:cxn modelId="{B2D831BC-128A-45C4-AD1D-E5A9C81A913F}" srcId="{EC2A2F73-AAA1-46EF-9095-3DB497868FDA}" destId="{0AEB0CFF-7FA5-47C8-84B9-DDF5859360DB}" srcOrd="6" destOrd="0" parTransId="{23B6A3E2-4F89-4FE9-94B5-4F4FFD9E07C6}" sibTransId="{CD012552-BEE4-46D7-9570-E882DD640EEC}"/>
    <dgm:cxn modelId="{06A188C6-9037-440F-853A-FB88AB3BD18C}" srcId="{EC2A2F73-AAA1-46EF-9095-3DB497868FDA}" destId="{5B4917EC-747C-4294-A38E-CB505DA1914A}" srcOrd="4" destOrd="0" parTransId="{72CA4AE2-EF46-414B-BB86-173941A2106B}" sibTransId="{C5874151-8FCE-4FC3-9186-1E419B03F583}"/>
    <dgm:cxn modelId="{005C09E0-8DC2-408C-B4F6-163D7359D1D5}" srcId="{EC2A2F73-AAA1-46EF-9095-3DB497868FDA}" destId="{3CE517AD-0FDF-419A-8D00-38C3405D6B8C}" srcOrd="3" destOrd="0" parTransId="{A3AEDC8F-6513-4024-882C-81410BECE8D5}" sibTransId="{0B1730F0-B6C9-49B4-9827-539434E28600}"/>
    <dgm:cxn modelId="{2DC12C65-2E2C-1148-8EFD-98F854EE9E40}" type="presParOf" srcId="{CEB943AC-3C12-D044-B027-A395A96C8983}" destId="{7CB503A4-67EE-334C-9871-1F9B90DAAB2A}" srcOrd="0" destOrd="0" presId="urn:microsoft.com/office/officeart/2005/8/layout/default"/>
    <dgm:cxn modelId="{E941DA7D-002D-444E-BA86-29FEAD6E935D}" type="presParOf" srcId="{CEB943AC-3C12-D044-B027-A395A96C8983}" destId="{11F43D03-5AE3-1F4F-A4A2-67E55C4C0979}" srcOrd="1" destOrd="0" presId="urn:microsoft.com/office/officeart/2005/8/layout/default"/>
    <dgm:cxn modelId="{20C6BDC9-73BD-214E-BBEE-20F00A940576}" type="presParOf" srcId="{CEB943AC-3C12-D044-B027-A395A96C8983}" destId="{C466167F-FBC2-AD41-A3DD-E12841548525}" srcOrd="2" destOrd="0" presId="urn:microsoft.com/office/officeart/2005/8/layout/default"/>
    <dgm:cxn modelId="{70DFBF9B-3D1F-B84F-B24F-76B5A52A8F95}" type="presParOf" srcId="{CEB943AC-3C12-D044-B027-A395A96C8983}" destId="{DAE13684-C30D-9640-87F2-7C81F1095DFE}" srcOrd="3" destOrd="0" presId="urn:microsoft.com/office/officeart/2005/8/layout/default"/>
    <dgm:cxn modelId="{13D291C8-FA8C-964F-B7B1-2E3F0D965587}" type="presParOf" srcId="{CEB943AC-3C12-D044-B027-A395A96C8983}" destId="{2C87A605-81E9-CB48-96B8-A1E3EB3B7DCF}" srcOrd="4" destOrd="0" presId="urn:microsoft.com/office/officeart/2005/8/layout/default"/>
    <dgm:cxn modelId="{F31436EE-CA2F-9E4A-906F-325858742201}" type="presParOf" srcId="{CEB943AC-3C12-D044-B027-A395A96C8983}" destId="{D1BC7BA4-A8FC-D44B-98CD-C2D627BBC564}" srcOrd="5" destOrd="0" presId="urn:microsoft.com/office/officeart/2005/8/layout/default"/>
    <dgm:cxn modelId="{4842AFF8-4FA3-6448-BBB9-9B7F236321FA}" type="presParOf" srcId="{CEB943AC-3C12-D044-B027-A395A96C8983}" destId="{9FD49951-CB11-BD4E-9483-57A64B4A7FEF}" srcOrd="6" destOrd="0" presId="urn:microsoft.com/office/officeart/2005/8/layout/default"/>
    <dgm:cxn modelId="{33A1C380-9871-DB44-9B39-3D32F68FE5B2}" type="presParOf" srcId="{CEB943AC-3C12-D044-B027-A395A96C8983}" destId="{FF7CCD73-5B20-4243-8A4D-A9C893D0128A}" srcOrd="7" destOrd="0" presId="urn:microsoft.com/office/officeart/2005/8/layout/default"/>
    <dgm:cxn modelId="{4966DA1C-D4D0-0E4E-981A-5B2B5530AF19}" type="presParOf" srcId="{CEB943AC-3C12-D044-B027-A395A96C8983}" destId="{E3D0C938-2FCA-9144-8C37-59C89AF86CE1}" srcOrd="8" destOrd="0" presId="urn:microsoft.com/office/officeart/2005/8/layout/default"/>
    <dgm:cxn modelId="{A3ECC83D-87AA-BA4C-9D16-55064AEE110C}" type="presParOf" srcId="{CEB943AC-3C12-D044-B027-A395A96C8983}" destId="{1B31CF6E-2D36-0F41-92D7-A11F43061F4D}" srcOrd="9" destOrd="0" presId="urn:microsoft.com/office/officeart/2005/8/layout/default"/>
    <dgm:cxn modelId="{8F54658A-690F-2B49-BFD3-37D8E148D4E5}" type="presParOf" srcId="{CEB943AC-3C12-D044-B027-A395A96C8983}" destId="{502FD92C-6E37-6E46-954B-4E2A61EA44EB}" srcOrd="10" destOrd="0" presId="urn:microsoft.com/office/officeart/2005/8/layout/default"/>
    <dgm:cxn modelId="{50F17AA5-610C-D644-876F-DA7373A95EB3}" type="presParOf" srcId="{CEB943AC-3C12-D044-B027-A395A96C8983}" destId="{8FE89AF8-F0D3-F74C-96B3-71E3BA80184A}" srcOrd="11" destOrd="0" presId="urn:microsoft.com/office/officeart/2005/8/layout/default"/>
    <dgm:cxn modelId="{31B49C17-CE2A-D342-9D1E-0911071715FF}" type="presParOf" srcId="{CEB943AC-3C12-D044-B027-A395A96C8983}" destId="{87745CEF-7F70-AC44-9775-B09F1432297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2A2F73-AAA1-46EF-9095-3DB497868FD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B0F40E-1218-460D-8B3B-3D1900CF5764}">
      <dgm:prSet/>
      <dgm:spPr/>
      <dgm:t>
        <a:bodyPr/>
        <a:lstStyle/>
        <a:p>
          <a:r>
            <a:rPr lang="en-US" dirty="0"/>
            <a:t>Quality of Training Data</a:t>
          </a:r>
        </a:p>
      </dgm:t>
    </dgm:pt>
    <dgm:pt modelId="{B37038AD-21BE-4E02-ACE0-FE72189DD316}" type="parTrans" cxnId="{04A16B85-A246-4A85-B945-4D5B43B9D080}">
      <dgm:prSet/>
      <dgm:spPr/>
      <dgm:t>
        <a:bodyPr/>
        <a:lstStyle/>
        <a:p>
          <a:endParaRPr lang="en-US"/>
        </a:p>
      </dgm:t>
    </dgm:pt>
    <dgm:pt modelId="{4EE1F06F-CDF4-49F9-B10D-953B38BBFEE3}" type="sibTrans" cxnId="{04A16B85-A246-4A85-B945-4D5B43B9D080}">
      <dgm:prSet/>
      <dgm:spPr/>
      <dgm:t>
        <a:bodyPr/>
        <a:lstStyle/>
        <a:p>
          <a:endParaRPr lang="en-US"/>
        </a:p>
      </dgm:t>
    </dgm:pt>
    <dgm:pt modelId="{518F37B4-9492-4F27-A8C7-6EEFFCBBE650}">
      <dgm:prSet/>
      <dgm:spPr/>
      <dgm:t>
        <a:bodyPr/>
        <a:lstStyle/>
        <a:p>
          <a:r>
            <a:rPr lang="en-US" dirty="0"/>
            <a:t>Transfer Learning</a:t>
          </a:r>
        </a:p>
      </dgm:t>
    </dgm:pt>
    <dgm:pt modelId="{E43E5348-CEA6-4DE9-8511-5FFD868FB9F5}" type="parTrans" cxnId="{6A86FCA8-7C46-464B-8989-BFF03A657E87}">
      <dgm:prSet/>
      <dgm:spPr/>
      <dgm:t>
        <a:bodyPr/>
        <a:lstStyle/>
        <a:p>
          <a:endParaRPr lang="en-US"/>
        </a:p>
      </dgm:t>
    </dgm:pt>
    <dgm:pt modelId="{EF06BDFF-926A-41A1-9998-7FB093A620E3}" type="sibTrans" cxnId="{6A86FCA8-7C46-464B-8989-BFF03A657E87}">
      <dgm:prSet/>
      <dgm:spPr/>
      <dgm:t>
        <a:bodyPr/>
        <a:lstStyle/>
        <a:p>
          <a:endParaRPr lang="en-US"/>
        </a:p>
      </dgm:t>
    </dgm:pt>
    <dgm:pt modelId="{9FC2CF96-1AC8-4AA8-84FB-846C270C1289}">
      <dgm:prSet/>
      <dgm:spPr/>
      <dgm:t>
        <a:bodyPr/>
        <a:lstStyle/>
        <a:p>
          <a:r>
            <a:rPr lang="en-US" dirty="0"/>
            <a:t>Domain Shifts</a:t>
          </a:r>
        </a:p>
      </dgm:t>
    </dgm:pt>
    <dgm:pt modelId="{FF133C08-0CD4-4348-A8A0-467B4E05400F}" type="parTrans" cxnId="{0E383F30-FA5B-40D0-9BC7-406821FA7865}">
      <dgm:prSet/>
      <dgm:spPr/>
      <dgm:t>
        <a:bodyPr/>
        <a:lstStyle/>
        <a:p>
          <a:endParaRPr lang="en-US"/>
        </a:p>
      </dgm:t>
    </dgm:pt>
    <dgm:pt modelId="{7923F7A8-1411-4D09-82CA-4A993B4F5F8A}" type="sibTrans" cxnId="{0E383F30-FA5B-40D0-9BC7-406821FA7865}">
      <dgm:prSet/>
      <dgm:spPr/>
      <dgm:t>
        <a:bodyPr/>
        <a:lstStyle/>
        <a:p>
          <a:endParaRPr lang="en-US"/>
        </a:p>
      </dgm:t>
    </dgm:pt>
    <dgm:pt modelId="{3CE517AD-0FDF-419A-8D00-38C3405D6B8C}">
      <dgm:prSet/>
      <dgm:spPr/>
      <dgm:t>
        <a:bodyPr/>
        <a:lstStyle/>
        <a:p>
          <a:r>
            <a:rPr lang="en-US" dirty="0"/>
            <a:t>Ethical Challenges</a:t>
          </a:r>
        </a:p>
      </dgm:t>
    </dgm:pt>
    <dgm:pt modelId="{A3AEDC8F-6513-4024-882C-81410BECE8D5}" type="parTrans" cxnId="{005C09E0-8DC2-408C-B4F6-163D7359D1D5}">
      <dgm:prSet/>
      <dgm:spPr/>
      <dgm:t>
        <a:bodyPr/>
        <a:lstStyle/>
        <a:p>
          <a:endParaRPr lang="en-US"/>
        </a:p>
      </dgm:t>
    </dgm:pt>
    <dgm:pt modelId="{0B1730F0-B6C9-49B4-9827-539434E28600}" type="sibTrans" cxnId="{005C09E0-8DC2-408C-B4F6-163D7359D1D5}">
      <dgm:prSet/>
      <dgm:spPr/>
      <dgm:t>
        <a:bodyPr/>
        <a:lstStyle/>
        <a:p>
          <a:endParaRPr lang="en-US"/>
        </a:p>
      </dgm:t>
    </dgm:pt>
    <dgm:pt modelId="{5B4917EC-747C-4294-A38E-CB505DA1914A}">
      <dgm:prSet/>
      <dgm:spPr/>
      <dgm:t>
        <a:bodyPr/>
        <a:lstStyle/>
        <a:p>
          <a:r>
            <a:rPr lang="en-US" dirty="0"/>
            <a:t>Interpretability and the Black Box</a:t>
          </a:r>
        </a:p>
      </dgm:t>
    </dgm:pt>
    <dgm:pt modelId="{72CA4AE2-EF46-414B-BB86-173941A2106B}" type="parTrans" cxnId="{06A188C6-9037-440F-853A-FB88AB3BD18C}">
      <dgm:prSet/>
      <dgm:spPr/>
      <dgm:t>
        <a:bodyPr/>
        <a:lstStyle/>
        <a:p>
          <a:endParaRPr lang="en-US"/>
        </a:p>
      </dgm:t>
    </dgm:pt>
    <dgm:pt modelId="{C5874151-8FCE-4FC3-9186-1E419B03F583}" type="sibTrans" cxnId="{06A188C6-9037-440F-853A-FB88AB3BD18C}">
      <dgm:prSet/>
      <dgm:spPr/>
      <dgm:t>
        <a:bodyPr/>
        <a:lstStyle/>
        <a:p>
          <a:endParaRPr lang="en-US"/>
        </a:p>
      </dgm:t>
    </dgm:pt>
    <dgm:pt modelId="{1717266C-CB9E-4AFD-931D-455ECDE99026}">
      <dgm:prSet/>
      <dgm:spPr/>
      <dgm:t>
        <a:bodyPr/>
        <a:lstStyle/>
        <a:p>
          <a:r>
            <a:rPr lang="en-US" dirty="0"/>
            <a:t>Hyperparameter Optimization</a:t>
          </a:r>
        </a:p>
      </dgm:t>
    </dgm:pt>
    <dgm:pt modelId="{A35C0875-F34C-44D6-95A0-FBEFEFFBD01F}" type="parTrans" cxnId="{A5ED820D-58EE-4FEA-98A0-CE55DB34FBF9}">
      <dgm:prSet/>
      <dgm:spPr/>
      <dgm:t>
        <a:bodyPr/>
        <a:lstStyle/>
        <a:p>
          <a:endParaRPr lang="en-US"/>
        </a:p>
      </dgm:t>
    </dgm:pt>
    <dgm:pt modelId="{7AA3F28C-FF5A-4A10-A192-CD8F9D1AF04C}" type="sibTrans" cxnId="{A5ED820D-58EE-4FEA-98A0-CE55DB34FBF9}">
      <dgm:prSet/>
      <dgm:spPr/>
      <dgm:t>
        <a:bodyPr/>
        <a:lstStyle/>
        <a:p>
          <a:endParaRPr lang="en-US"/>
        </a:p>
      </dgm:t>
    </dgm:pt>
    <dgm:pt modelId="{0AEB0CFF-7FA5-47C8-84B9-DDF5859360DB}">
      <dgm:prSet/>
      <dgm:spPr/>
      <dgm:t>
        <a:bodyPr/>
        <a:lstStyle/>
        <a:p>
          <a:r>
            <a:rPr lang="en-US" dirty="0"/>
            <a:t>Overfitting</a:t>
          </a:r>
        </a:p>
      </dgm:t>
    </dgm:pt>
    <dgm:pt modelId="{23B6A3E2-4F89-4FE9-94B5-4F4FFD9E07C6}" type="parTrans" cxnId="{B2D831BC-128A-45C4-AD1D-E5A9C81A913F}">
      <dgm:prSet/>
      <dgm:spPr/>
      <dgm:t>
        <a:bodyPr/>
        <a:lstStyle/>
        <a:p>
          <a:endParaRPr lang="en-US"/>
        </a:p>
      </dgm:t>
    </dgm:pt>
    <dgm:pt modelId="{CD012552-BEE4-46D7-9570-E882DD640EEC}" type="sibTrans" cxnId="{B2D831BC-128A-45C4-AD1D-E5A9C81A913F}">
      <dgm:prSet/>
      <dgm:spPr/>
      <dgm:t>
        <a:bodyPr/>
        <a:lstStyle/>
        <a:p>
          <a:endParaRPr lang="en-US"/>
        </a:p>
      </dgm:t>
    </dgm:pt>
    <dgm:pt modelId="{CEB943AC-3C12-D044-B027-A395A96C8983}" type="pres">
      <dgm:prSet presAssocID="{EC2A2F73-AAA1-46EF-9095-3DB497868FDA}" presName="diagram" presStyleCnt="0">
        <dgm:presLayoutVars>
          <dgm:dir/>
          <dgm:resizeHandles val="exact"/>
        </dgm:presLayoutVars>
      </dgm:prSet>
      <dgm:spPr/>
    </dgm:pt>
    <dgm:pt modelId="{7CB503A4-67EE-334C-9871-1F9B90DAAB2A}" type="pres">
      <dgm:prSet presAssocID="{83B0F40E-1218-460D-8B3B-3D1900CF5764}" presName="node" presStyleLbl="node1" presStyleIdx="0" presStyleCnt="7">
        <dgm:presLayoutVars>
          <dgm:bulletEnabled val="1"/>
        </dgm:presLayoutVars>
      </dgm:prSet>
      <dgm:spPr/>
    </dgm:pt>
    <dgm:pt modelId="{11F43D03-5AE3-1F4F-A4A2-67E55C4C0979}" type="pres">
      <dgm:prSet presAssocID="{4EE1F06F-CDF4-49F9-B10D-953B38BBFEE3}" presName="sibTrans" presStyleCnt="0"/>
      <dgm:spPr/>
    </dgm:pt>
    <dgm:pt modelId="{C466167F-FBC2-AD41-A3DD-E12841548525}" type="pres">
      <dgm:prSet presAssocID="{518F37B4-9492-4F27-A8C7-6EEFFCBBE650}" presName="node" presStyleLbl="node1" presStyleIdx="1" presStyleCnt="7">
        <dgm:presLayoutVars>
          <dgm:bulletEnabled val="1"/>
        </dgm:presLayoutVars>
      </dgm:prSet>
      <dgm:spPr/>
    </dgm:pt>
    <dgm:pt modelId="{DAE13684-C30D-9640-87F2-7C81F1095DFE}" type="pres">
      <dgm:prSet presAssocID="{EF06BDFF-926A-41A1-9998-7FB093A620E3}" presName="sibTrans" presStyleCnt="0"/>
      <dgm:spPr/>
    </dgm:pt>
    <dgm:pt modelId="{2C87A605-81E9-CB48-96B8-A1E3EB3B7DCF}" type="pres">
      <dgm:prSet presAssocID="{9FC2CF96-1AC8-4AA8-84FB-846C270C1289}" presName="node" presStyleLbl="node1" presStyleIdx="2" presStyleCnt="7">
        <dgm:presLayoutVars>
          <dgm:bulletEnabled val="1"/>
        </dgm:presLayoutVars>
      </dgm:prSet>
      <dgm:spPr/>
    </dgm:pt>
    <dgm:pt modelId="{D1BC7BA4-A8FC-D44B-98CD-C2D627BBC564}" type="pres">
      <dgm:prSet presAssocID="{7923F7A8-1411-4D09-82CA-4A993B4F5F8A}" presName="sibTrans" presStyleCnt="0"/>
      <dgm:spPr/>
    </dgm:pt>
    <dgm:pt modelId="{9FD49951-CB11-BD4E-9483-57A64B4A7FEF}" type="pres">
      <dgm:prSet presAssocID="{3CE517AD-0FDF-419A-8D00-38C3405D6B8C}" presName="node" presStyleLbl="node1" presStyleIdx="3" presStyleCnt="7">
        <dgm:presLayoutVars>
          <dgm:bulletEnabled val="1"/>
        </dgm:presLayoutVars>
      </dgm:prSet>
      <dgm:spPr/>
    </dgm:pt>
    <dgm:pt modelId="{FF7CCD73-5B20-4243-8A4D-A9C893D0128A}" type="pres">
      <dgm:prSet presAssocID="{0B1730F0-B6C9-49B4-9827-539434E28600}" presName="sibTrans" presStyleCnt="0"/>
      <dgm:spPr/>
    </dgm:pt>
    <dgm:pt modelId="{E3D0C938-2FCA-9144-8C37-59C89AF86CE1}" type="pres">
      <dgm:prSet presAssocID="{5B4917EC-747C-4294-A38E-CB505DA1914A}" presName="node" presStyleLbl="node1" presStyleIdx="4" presStyleCnt="7">
        <dgm:presLayoutVars>
          <dgm:bulletEnabled val="1"/>
        </dgm:presLayoutVars>
      </dgm:prSet>
      <dgm:spPr/>
    </dgm:pt>
    <dgm:pt modelId="{1B31CF6E-2D36-0F41-92D7-A11F43061F4D}" type="pres">
      <dgm:prSet presAssocID="{C5874151-8FCE-4FC3-9186-1E419B03F583}" presName="sibTrans" presStyleCnt="0"/>
      <dgm:spPr/>
    </dgm:pt>
    <dgm:pt modelId="{502FD92C-6E37-6E46-954B-4E2A61EA44EB}" type="pres">
      <dgm:prSet presAssocID="{1717266C-CB9E-4AFD-931D-455ECDE99026}" presName="node" presStyleLbl="node1" presStyleIdx="5" presStyleCnt="7">
        <dgm:presLayoutVars>
          <dgm:bulletEnabled val="1"/>
        </dgm:presLayoutVars>
      </dgm:prSet>
      <dgm:spPr/>
    </dgm:pt>
    <dgm:pt modelId="{8FE89AF8-F0D3-F74C-96B3-71E3BA80184A}" type="pres">
      <dgm:prSet presAssocID="{7AA3F28C-FF5A-4A10-A192-CD8F9D1AF04C}" presName="sibTrans" presStyleCnt="0"/>
      <dgm:spPr/>
    </dgm:pt>
    <dgm:pt modelId="{87745CEF-7F70-AC44-9775-B09F14322976}" type="pres">
      <dgm:prSet presAssocID="{0AEB0CFF-7FA5-47C8-84B9-DDF5859360DB}" presName="node" presStyleLbl="node1" presStyleIdx="6" presStyleCnt="7">
        <dgm:presLayoutVars>
          <dgm:bulletEnabled val="1"/>
        </dgm:presLayoutVars>
      </dgm:prSet>
      <dgm:spPr/>
    </dgm:pt>
  </dgm:ptLst>
  <dgm:cxnLst>
    <dgm:cxn modelId="{EA42CE01-BDF3-F847-83AB-48485F3B9C99}" type="presOf" srcId="{518F37B4-9492-4F27-A8C7-6EEFFCBBE650}" destId="{C466167F-FBC2-AD41-A3DD-E12841548525}" srcOrd="0" destOrd="0" presId="urn:microsoft.com/office/officeart/2005/8/layout/default"/>
    <dgm:cxn modelId="{A5ED820D-58EE-4FEA-98A0-CE55DB34FBF9}" srcId="{EC2A2F73-AAA1-46EF-9095-3DB497868FDA}" destId="{1717266C-CB9E-4AFD-931D-455ECDE99026}" srcOrd="5" destOrd="0" parTransId="{A35C0875-F34C-44D6-95A0-FBEFEFFBD01F}" sibTransId="{7AA3F28C-FF5A-4A10-A192-CD8F9D1AF04C}"/>
    <dgm:cxn modelId="{3E9AF61B-53BD-4B4D-A880-315655E14300}" type="presOf" srcId="{3CE517AD-0FDF-419A-8D00-38C3405D6B8C}" destId="{9FD49951-CB11-BD4E-9483-57A64B4A7FEF}" srcOrd="0" destOrd="0" presId="urn:microsoft.com/office/officeart/2005/8/layout/default"/>
    <dgm:cxn modelId="{0E383F30-FA5B-40D0-9BC7-406821FA7865}" srcId="{EC2A2F73-AAA1-46EF-9095-3DB497868FDA}" destId="{9FC2CF96-1AC8-4AA8-84FB-846C270C1289}" srcOrd="2" destOrd="0" parTransId="{FF133C08-0CD4-4348-A8A0-467B4E05400F}" sibTransId="{7923F7A8-1411-4D09-82CA-4A993B4F5F8A}"/>
    <dgm:cxn modelId="{F1910C58-24C1-EE42-AB7E-1DFE19020FC6}" type="presOf" srcId="{EC2A2F73-AAA1-46EF-9095-3DB497868FDA}" destId="{CEB943AC-3C12-D044-B027-A395A96C8983}" srcOrd="0" destOrd="0" presId="urn:microsoft.com/office/officeart/2005/8/layout/default"/>
    <dgm:cxn modelId="{492B105B-04EA-9848-A310-419EA9F9E976}" type="presOf" srcId="{1717266C-CB9E-4AFD-931D-455ECDE99026}" destId="{502FD92C-6E37-6E46-954B-4E2A61EA44EB}" srcOrd="0" destOrd="0" presId="urn:microsoft.com/office/officeart/2005/8/layout/default"/>
    <dgm:cxn modelId="{90295563-52A5-724A-B7DC-15D22CD298BA}" type="presOf" srcId="{5B4917EC-747C-4294-A38E-CB505DA1914A}" destId="{E3D0C938-2FCA-9144-8C37-59C89AF86CE1}" srcOrd="0" destOrd="0" presId="urn:microsoft.com/office/officeart/2005/8/layout/default"/>
    <dgm:cxn modelId="{04A16B85-A246-4A85-B945-4D5B43B9D080}" srcId="{EC2A2F73-AAA1-46EF-9095-3DB497868FDA}" destId="{83B0F40E-1218-460D-8B3B-3D1900CF5764}" srcOrd="0" destOrd="0" parTransId="{B37038AD-21BE-4E02-ACE0-FE72189DD316}" sibTransId="{4EE1F06F-CDF4-49F9-B10D-953B38BBFEE3}"/>
    <dgm:cxn modelId="{724ECA8E-A5BA-3140-B3F0-BB8AAE0C4DE7}" type="presOf" srcId="{83B0F40E-1218-460D-8B3B-3D1900CF5764}" destId="{7CB503A4-67EE-334C-9871-1F9B90DAAB2A}" srcOrd="0" destOrd="0" presId="urn:microsoft.com/office/officeart/2005/8/layout/default"/>
    <dgm:cxn modelId="{6A86FCA8-7C46-464B-8989-BFF03A657E87}" srcId="{EC2A2F73-AAA1-46EF-9095-3DB497868FDA}" destId="{518F37B4-9492-4F27-A8C7-6EEFFCBBE650}" srcOrd="1" destOrd="0" parTransId="{E43E5348-CEA6-4DE9-8511-5FFD868FB9F5}" sibTransId="{EF06BDFF-926A-41A1-9998-7FB093A620E3}"/>
    <dgm:cxn modelId="{3D5C57B4-0959-B347-8338-F132F3FA2142}" type="presOf" srcId="{0AEB0CFF-7FA5-47C8-84B9-DDF5859360DB}" destId="{87745CEF-7F70-AC44-9775-B09F14322976}" srcOrd="0" destOrd="0" presId="urn:microsoft.com/office/officeart/2005/8/layout/default"/>
    <dgm:cxn modelId="{6ED399B9-1896-3D4C-929F-BD33B1D151BB}" type="presOf" srcId="{9FC2CF96-1AC8-4AA8-84FB-846C270C1289}" destId="{2C87A605-81E9-CB48-96B8-A1E3EB3B7DCF}" srcOrd="0" destOrd="0" presId="urn:microsoft.com/office/officeart/2005/8/layout/default"/>
    <dgm:cxn modelId="{B2D831BC-128A-45C4-AD1D-E5A9C81A913F}" srcId="{EC2A2F73-AAA1-46EF-9095-3DB497868FDA}" destId="{0AEB0CFF-7FA5-47C8-84B9-DDF5859360DB}" srcOrd="6" destOrd="0" parTransId="{23B6A3E2-4F89-4FE9-94B5-4F4FFD9E07C6}" sibTransId="{CD012552-BEE4-46D7-9570-E882DD640EEC}"/>
    <dgm:cxn modelId="{06A188C6-9037-440F-853A-FB88AB3BD18C}" srcId="{EC2A2F73-AAA1-46EF-9095-3DB497868FDA}" destId="{5B4917EC-747C-4294-A38E-CB505DA1914A}" srcOrd="4" destOrd="0" parTransId="{72CA4AE2-EF46-414B-BB86-173941A2106B}" sibTransId="{C5874151-8FCE-4FC3-9186-1E419B03F583}"/>
    <dgm:cxn modelId="{005C09E0-8DC2-408C-B4F6-163D7359D1D5}" srcId="{EC2A2F73-AAA1-46EF-9095-3DB497868FDA}" destId="{3CE517AD-0FDF-419A-8D00-38C3405D6B8C}" srcOrd="3" destOrd="0" parTransId="{A3AEDC8F-6513-4024-882C-81410BECE8D5}" sibTransId="{0B1730F0-B6C9-49B4-9827-539434E28600}"/>
    <dgm:cxn modelId="{2DC12C65-2E2C-1148-8EFD-98F854EE9E40}" type="presParOf" srcId="{CEB943AC-3C12-D044-B027-A395A96C8983}" destId="{7CB503A4-67EE-334C-9871-1F9B90DAAB2A}" srcOrd="0" destOrd="0" presId="urn:microsoft.com/office/officeart/2005/8/layout/default"/>
    <dgm:cxn modelId="{E941DA7D-002D-444E-BA86-29FEAD6E935D}" type="presParOf" srcId="{CEB943AC-3C12-D044-B027-A395A96C8983}" destId="{11F43D03-5AE3-1F4F-A4A2-67E55C4C0979}" srcOrd="1" destOrd="0" presId="urn:microsoft.com/office/officeart/2005/8/layout/default"/>
    <dgm:cxn modelId="{20C6BDC9-73BD-214E-BBEE-20F00A940576}" type="presParOf" srcId="{CEB943AC-3C12-D044-B027-A395A96C8983}" destId="{C466167F-FBC2-AD41-A3DD-E12841548525}" srcOrd="2" destOrd="0" presId="urn:microsoft.com/office/officeart/2005/8/layout/default"/>
    <dgm:cxn modelId="{70DFBF9B-3D1F-B84F-B24F-76B5A52A8F95}" type="presParOf" srcId="{CEB943AC-3C12-D044-B027-A395A96C8983}" destId="{DAE13684-C30D-9640-87F2-7C81F1095DFE}" srcOrd="3" destOrd="0" presId="urn:microsoft.com/office/officeart/2005/8/layout/default"/>
    <dgm:cxn modelId="{13D291C8-FA8C-964F-B7B1-2E3F0D965587}" type="presParOf" srcId="{CEB943AC-3C12-D044-B027-A395A96C8983}" destId="{2C87A605-81E9-CB48-96B8-A1E3EB3B7DCF}" srcOrd="4" destOrd="0" presId="urn:microsoft.com/office/officeart/2005/8/layout/default"/>
    <dgm:cxn modelId="{F31436EE-CA2F-9E4A-906F-325858742201}" type="presParOf" srcId="{CEB943AC-3C12-D044-B027-A395A96C8983}" destId="{D1BC7BA4-A8FC-D44B-98CD-C2D627BBC564}" srcOrd="5" destOrd="0" presId="urn:microsoft.com/office/officeart/2005/8/layout/default"/>
    <dgm:cxn modelId="{4842AFF8-4FA3-6448-BBB9-9B7F236321FA}" type="presParOf" srcId="{CEB943AC-3C12-D044-B027-A395A96C8983}" destId="{9FD49951-CB11-BD4E-9483-57A64B4A7FEF}" srcOrd="6" destOrd="0" presId="urn:microsoft.com/office/officeart/2005/8/layout/default"/>
    <dgm:cxn modelId="{33A1C380-9871-DB44-9B39-3D32F68FE5B2}" type="presParOf" srcId="{CEB943AC-3C12-D044-B027-A395A96C8983}" destId="{FF7CCD73-5B20-4243-8A4D-A9C893D0128A}" srcOrd="7" destOrd="0" presId="urn:microsoft.com/office/officeart/2005/8/layout/default"/>
    <dgm:cxn modelId="{4966DA1C-D4D0-0E4E-981A-5B2B5530AF19}" type="presParOf" srcId="{CEB943AC-3C12-D044-B027-A395A96C8983}" destId="{E3D0C938-2FCA-9144-8C37-59C89AF86CE1}" srcOrd="8" destOrd="0" presId="urn:microsoft.com/office/officeart/2005/8/layout/default"/>
    <dgm:cxn modelId="{A3ECC83D-87AA-BA4C-9D16-55064AEE110C}" type="presParOf" srcId="{CEB943AC-3C12-D044-B027-A395A96C8983}" destId="{1B31CF6E-2D36-0F41-92D7-A11F43061F4D}" srcOrd="9" destOrd="0" presId="urn:microsoft.com/office/officeart/2005/8/layout/default"/>
    <dgm:cxn modelId="{8F54658A-690F-2B49-BFD3-37D8E148D4E5}" type="presParOf" srcId="{CEB943AC-3C12-D044-B027-A395A96C8983}" destId="{502FD92C-6E37-6E46-954B-4E2A61EA44EB}" srcOrd="10" destOrd="0" presId="urn:microsoft.com/office/officeart/2005/8/layout/default"/>
    <dgm:cxn modelId="{50F17AA5-610C-D644-876F-DA7373A95EB3}" type="presParOf" srcId="{CEB943AC-3C12-D044-B027-A395A96C8983}" destId="{8FE89AF8-F0D3-F74C-96B3-71E3BA80184A}" srcOrd="11" destOrd="0" presId="urn:microsoft.com/office/officeart/2005/8/layout/default"/>
    <dgm:cxn modelId="{31B49C17-CE2A-D342-9D1E-0911071715FF}" type="presParOf" srcId="{CEB943AC-3C12-D044-B027-A395A96C8983}" destId="{87745CEF-7F70-AC44-9775-B09F1432297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03A4-67EE-334C-9871-1F9B90DAAB2A}">
      <dsp:nvSpPr>
        <dsp:cNvPr id="0" name=""/>
        <dsp:cNvSpPr/>
      </dsp:nvSpPr>
      <dsp:spPr>
        <a:xfrm>
          <a:off x="2964" y="254305"/>
          <a:ext cx="2351960" cy="14111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Quality of Training Data</a:t>
          </a:r>
        </a:p>
      </dsp:txBody>
      <dsp:txXfrm>
        <a:off x="2964" y="254305"/>
        <a:ext cx="2351960" cy="1411176"/>
      </dsp:txXfrm>
    </dsp:sp>
    <dsp:sp modelId="{C466167F-FBC2-AD41-A3DD-E12841548525}">
      <dsp:nvSpPr>
        <dsp:cNvPr id="0" name=""/>
        <dsp:cNvSpPr/>
      </dsp:nvSpPr>
      <dsp:spPr>
        <a:xfrm>
          <a:off x="2590121" y="254305"/>
          <a:ext cx="2351960" cy="14111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Transfer Learning</a:t>
          </a:r>
        </a:p>
      </dsp:txBody>
      <dsp:txXfrm>
        <a:off x="2590121" y="254305"/>
        <a:ext cx="2351960" cy="1411176"/>
      </dsp:txXfrm>
    </dsp:sp>
    <dsp:sp modelId="{2C87A605-81E9-CB48-96B8-A1E3EB3B7DCF}">
      <dsp:nvSpPr>
        <dsp:cNvPr id="0" name=""/>
        <dsp:cNvSpPr/>
      </dsp:nvSpPr>
      <dsp:spPr>
        <a:xfrm>
          <a:off x="5177278" y="254305"/>
          <a:ext cx="2351960" cy="14111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Domain Shifts</a:t>
          </a:r>
        </a:p>
      </dsp:txBody>
      <dsp:txXfrm>
        <a:off x="5177278" y="254305"/>
        <a:ext cx="2351960" cy="1411176"/>
      </dsp:txXfrm>
    </dsp:sp>
    <dsp:sp modelId="{9FD49951-CB11-BD4E-9483-57A64B4A7FEF}">
      <dsp:nvSpPr>
        <dsp:cNvPr id="0" name=""/>
        <dsp:cNvSpPr/>
      </dsp:nvSpPr>
      <dsp:spPr>
        <a:xfrm>
          <a:off x="7764434" y="254305"/>
          <a:ext cx="2351960" cy="14111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Ethical Challenges</a:t>
          </a:r>
        </a:p>
      </dsp:txBody>
      <dsp:txXfrm>
        <a:off x="7764434" y="254305"/>
        <a:ext cx="2351960" cy="1411176"/>
      </dsp:txXfrm>
    </dsp:sp>
    <dsp:sp modelId="{E3D0C938-2FCA-9144-8C37-59C89AF86CE1}">
      <dsp:nvSpPr>
        <dsp:cNvPr id="0" name=""/>
        <dsp:cNvSpPr/>
      </dsp:nvSpPr>
      <dsp:spPr>
        <a:xfrm>
          <a:off x="1296543" y="1900678"/>
          <a:ext cx="2351960" cy="141117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Interpretability and the Black Box</a:t>
          </a:r>
        </a:p>
      </dsp:txBody>
      <dsp:txXfrm>
        <a:off x="1296543" y="1900678"/>
        <a:ext cx="2351960" cy="1411176"/>
      </dsp:txXfrm>
    </dsp:sp>
    <dsp:sp modelId="{502FD92C-6E37-6E46-954B-4E2A61EA44EB}">
      <dsp:nvSpPr>
        <dsp:cNvPr id="0" name=""/>
        <dsp:cNvSpPr/>
      </dsp:nvSpPr>
      <dsp:spPr>
        <a:xfrm>
          <a:off x="3883699" y="1900678"/>
          <a:ext cx="2351960" cy="14111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Hyperparameter Optimization</a:t>
          </a:r>
        </a:p>
      </dsp:txBody>
      <dsp:txXfrm>
        <a:off x="3883699" y="1900678"/>
        <a:ext cx="2351960" cy="1411176"/>
      </dsp:txXfrm>
    </dsp:sp>
    <dsp:sp modelId="{87745CEF-7F70-AC44-9775-B09F14322976}">
      <dsp:nvSpPr>
        <dsp:cNvPr id="0" name=""/>
        <dsp:cNvSpPr/>
      </dsp:nvSpPr>
      <dsp:spPr>
        <a:xfrm>
          <a:off x="6470856" y="1900678"/>
          <a:ext cx="2351960" cy="14111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Overfitting</a:t>
          </a:r>
        </a:p>
      </dsp:txBody>
      <dsp:txXfrm>
        <a:off x="6470856" y="1900678"/>
        <a:ext cx="2351960" cy="1411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03A4-67EE-334C-9871-1F9B90DAAB2A}">
      <dsp:nvSpPr>
        <dsp:cNvPr id="0" name=""/>
        <dsp:cNvSpPr/>
      </dsp:nvSpPr>
      <dsp:spPr>
        <a:xfrm>
          <a:off x="2964" y="254305"/>
          <a:ext cx="2351960" cy="14111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Quality of Training Data</a:t>
          </a:r>
        </a:p>
      </dsp:txBody>
      <dsp:txXfrm>
        <a:off x="2964" y="254305"/>
        <a:ext cx="2351960" cy="1411176"/>
      </dsp:txXfrm>
    </dsp:sp>
    <dsp:sp modelId="{C466167F-FBC2-AD41-A3DD-E12841548525}">
      <dsp:nvSpPr>
        <dsp:cNvPr id="0" name=""/>
        <dsp:cNvSpPr/>
      </dsp:nvSpPr>
      <dsp:spPr>
        <a:xfrm>
          <a:off x="2590121" y="254305"/>
          <a:ext cx="2351960" cy="14111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Transfer Learning</a:t>
          </a:r>
        </a:p>
      </dsp:txBody>
      <dsp:txXfrm>
        <a:off x="2590121" y="254305"/>
        <a:ext cx="2351960" cy="1411176"/>
      </dsp:txXfrm>
    </dsp:sp>
    <dsp:sp modelId="{2C87A605-81E9-CB48-96B8-A1E3EB3B7DCF}">
      <dsp:nvSpPr>
        <dsp:cNvPr id="0" name=""/>
        <dsp:cNvSpPr/>
      </dsp:nvSpPr>
      <dsp:spPr>
        <a:xfrm>
          <a:off x="5177278" y="254305"/>
          <a:ext cx="2351960" cy="14111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Domain Shifts</a:t>
          </a:r>
        </a:p>
      </dsp:txBody>
      <dsp:txXfrm>
        <a:off x="5177278" y="254305"/>
        <a:ext cx="2351960" cy="1411176"/>
      </dsp:txXfrm>
    </dsp:sp>
    <dsp:sp modelId="{9FD49951-CB11-BD4E-9483-57A64B4A7FEF}">
      <dsp:nvSpPr>
        <dsp:cNvPr id="0" name=""/>
        <dsp:cNvSpPr/>
      </dsp:nvSpPr>
      <dsp:spPr>
        <a:xfrm>
          <a:off x="7764434" y="254305"/>
          <a:ext cx="2351960" cy="14111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Ethical Challenges</a:t>
          </a:r>
        </a:p>
      </dsp:txBody>
      <dsp:txXfrm>
        <a:off x="7764434" y="254305"/>
        <a:ext cx="2351960" cy="1411176"/>
      </dsp:txXfrm>
    </dsp:sp>
    <dsp:sp modelId="{E3D0C938-2FCA-9144-8C37-59C89AF86CE1}">
      <dsp:nvSpPr>
        <dsp:cNvPr id="0" name=""/>
        <dsp:cNvSpPr/>
      </dsp:nvSpPr>
      <dsp:spPr>
        <a:xfrm>
          <a:off x="1296543" y="1900678"/>
          <a:ext cx="2351960" cy="141117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Interpretability and the Black Box</a:t>
          </a:r>
        </a:p>
      </dsp:txBody>
      <dsp:txXfrm>
        <a:off x="1296543" y="1900678"/>
        <a:ext cx="2351960" cy="1411176"/>
      </dsp:txXfrm>
    </dsp:sp>
    <dsp:sp modelId="{502FD92C-6E37-6E46-954B-4E2A61EA44EB}">
      <dsp:nvSpPr>
        <dsp:cNvPr id="0" name=""/>
        <dsp:cNvSpPr/>
      </dsp:nvSpPr>
      <dsp:spPr>
        <a:xfrm>
          <a:off x="3883699" y="1900678"/>
          <a:ext cx="2351960" cy="14111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Hyperparameter Optimization</a:t>
          </a:r>
        </a:p>
      </dsp:txBody>
      <dsp:txXfrm>
        <a:off x="3883699" y="1900678"/>
        <a:ext cx="2351960" cy="1411176"/>
      </dsp:txXfrm>
    </dsp:sp>
    <dsp:sp modelId="{87745CEF-7F70-AC44-9775-B09F14322976}">
      <dsp:nvSpPr>
        <dsp:cNvPr id="0" name=""/>
        <dsp:cNvSpPr/>
      </dsp:nvSpPr>
      <dsp:spPr>
        <a:xfrm>
          <a:off x="6470856" y="1900678"/>
          <a:ext cx="2351960" cy="14111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Overfitting</a:t>
          </a:r>
        </a:p>
      </dsp:txBody>
      <dsp:txXfrm>
        <a:off x="6470856" y="1900678"/>
        <a:ext cx="2351960" cy="14111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03A4-67EE-334C-9871-1F9B90DAAB2A}">
      <dsp:nvSpPr>
        <dsp:cNvPr id="0" name=""/>
        <dsp:cNvSpPr/>
      </dsp:nvSpPr>
      <dsp:spPr>
        <a:xfrm>
          <a:off x="2964" y="254305"/>
          <a:ext cx="2351960" cy="14111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Quality of Training Data</a:t>
          </a:r>
        </a:p>
      </dsp:txBody>
      <dsp:txXfrm>
        <a:off x="2964" y="254305"/>
        <a:ext cx="2351960" cy="1411176"/>
      </dsp:txXfrm>
    </dsp:sp>
    <dsp:sp modelId="{C466167F-FBC2-AD41-A3DD-E12841548525}">
      <dsp:nvSpPr>
        <dsp:cNvPr id="0" name=""/>
        <dsp:cNvSpPr/>
      </dsp:nvSpPr>
      <dsp:spPr>
        <a:xfrm>
          <a:off x="2590121" y="254305"/>
          <a:ext cx="2351960" cy="14111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Transfer Learning</a:t>
          </a:r>
        </a:p>
      </dsp:txBody>
      <dsp:txXfrm>
        <a:off x="2590121" y="254305"/>
        <a:ext cx="2351960" cy="1411176"/>
      </dsp:txXfrm>
    </dsp:sp>
    <dsp:sp modelId="{2C87A605-81E9-CB48-96B8-A1E3EB3B7DCF}">
      <dsp:nvSpPr>
        <dsp:cNvPr id="0" name=""/>
        <dsp:cNvSpPr/>
      </dsp:nvSpPr>
      <dsp:spPr>
        <a:xfrm>
          <a:off x="5177278" y="254305"/>
          <a:ext cx="2351960" cy="14111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Domain Shifts</a:t>
          </a:r>
        </a:p>
      </dsp:txBody>
      <dsp:txXfrm>
        <a:off x="5177278" y="254305"/>
        <a:ext cx="2351960" cy="1411176"/>
      </dsp:txXfrm>
    </dsp:sp>
    <dsp:sp modelId="{9FD49951-CB11-BD4E-9483-57A64B4A7FEF}">
      <dsp:nvSpPr>
        <dsp:cNvPr id="0" name=""/>
        <dsp:cNvSpPr/>
      </dsp:nvSpPr>
      <dsp:spPr>
        <a:xfrm>
          <a:off x="7764434" y="254305"/>
          <a:ext cx="2351960" cy="14111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Ethical Challenges</a:t>
          </a:r>
        </a:p>
      </dsp:txBody>
      <dsp:txXfrm>
        <a:off x="7764434" y="254305"/>
        <a:ext cx="2351960" cy="1411176"/>
      </dsp:txXfrm>
    </dsp:sp>
    <dsp:sp modelId="{E3D0C938-2FCA-9144-8C37-59C89AF86CE1}">
      <dsp:nvSpPr>
        <dsp:cNvPr id="0" name=""/>
        <dsp:cNvSpPr/>
      </dsp:nvSpPr>
      <dsp:spPr>
        <a:xfrm>
          <a:off x="1296543" y="1900678"/>
          <a:ext cx="2351960" cy="141117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Interpretability and the Black Box</a:t>
          </a:r>
        </a:p>
      </dsp:txBody>
      <dsp:txXfrm>
        <a:off x="1296543" y="1900678"/>
        <a:ext cx="2351960" cy="1411176"/>
      </dsp:txXfrm>
    </dsp:sp>
    <dsp:sp modelId="{502FD92C-6E37-6E46-954B-4E2A61EA44EB}">
      <dsp:nvSpPr>
        <dsp:cNvPr id="0" name=""/>
        <dsp:cNvSpPr/>
      </dsp:nvSpPr>
      <dsp:spPr>
        <a:xfrm>
          <a:off x="3883699" y="1900678"/>
          <a:ext cx="2351960" cy="14111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Hyperparameter Optimization</a:t>
          </a:r>
        </a:p>
      </dsp:txBody>
      <dsp:txXfrm>
        <a:off x="3883699" y="1900678"/>
        <a:ext cx="2351960" cy="1411176"/>
      </dsp:txXfrm>
    </dsp:sp>
    <dsp:sp modelId="{87745CEF-7F70-AC44-9775-B09F14322976}">
      <dsp:nvSpPr>
        <dsp:cNvPr id="0" name=""/>
        <dsp:cNvSpPr/>
      </dsp:nvSpPr>
      <dsp:spPr>
        <a:xfrm>
          <a:off x="6470856" y="1900678"/>
          <a:ext cx="2351960" cy="14111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Overfitting</a:t>
          </a:r>
        </a:p>
      </dsp:txBody>
      <dsp:txXfrm>
        <a:off x="6470856" y="1900678"/>
        <a:ext cx="2351960" cy="14111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03A4-67EE-334C-9871-1F9B90DAAB2A}">
      <dsp:nvSpPr>
        <dsp:cNvPr id="0" name=""/>
        <dsp:cNvSpPr/>
      </dsp:nvSpPr>
      <dsp:spPr>
        <a:xfrm>
          <a:off x="2964" y="254305"/>
          <a:ext cx="2351960" cy="14111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Quality of Training Data</a:t>
          </a:r>
        </a:p>
      </dsp:txBody>
      <dsp:txXfrm>
        <a:off x="2964" y="254305"/>
        <a:ext cx="2351960" cy="1411176"/>
      </dsp:txXfrm>
    </dsp:sp>
    <dsp:sp modelId="{C466167F-FBC2-AD41-A3DD-E12841548525}">
      <dsp:nvSpPr>
        <dsp:cNvPr id="0" name=""/>
        <dsp:cNvSpPr/>
      </dsp:nvSpPr>
      <dsp:spPr>
        <a:xfrm>
          <a:off x="2590121" y="254305"/>
          <a:ext cx="2351960" cy="14111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Transfer Learning</a:t>
          </a:r>
        </a:p>
      </dsp:txBody>
      <dsp:txXfrm>
        <a:off x="2590121" y="254305"/>
        <a:ext cx="2351960" cy="1411176"/>
      </dsp:txXfrm>
    </dsp:sp>
    <dsp:sp modelId="{2C87A605-81E9-CB48-96B8-A1E3EB3B7DCF}">
      <dsp:nvSpPr>
        <dsp:cNvPr id="0" name=""/>
        <dsp:cNvSpPr/>
      </dsp:nvSpPr>
      <dsp:spPr>
        <a:xfrm>
          <a:off x="5177278" y="254305"/>
          <a:ext cx="2351960" cy="14111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Domain Shifts</a:t>
          </a:r>
        </a:p>
      </dsp:txBody>
      <dsp:txXfrm>
        <a:off x="5177278" y="254305"/>
        <a:ext cx="2351960" cy="1411176"/>
      </dsp:txXfrm>
    </dsp:sp>
    <dsp:sp modelId="{9FD49951-CB11-BD4E-9483-57A64B4A7FEF}">
      <dsp:nvSpPr>
        <dsp:cNvPr id="0" name=""/>
        <dsp:cNvSpPr/>
      </dsp:nvSpPr>
      <dsp:spPr>
        <a:xfrm>
          <a:off x="7764434" y="254305"/>
          <a:ext cx="2351960" cy="14111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Ethical Challenges</a:t>
          </a:r>
        </a:p>
      </dsp:txBody>
      <dsp:txXfrm>
        <a:off x="7764434" y="254305"/>
        <a:ext cx="2351960" cy="1411176"/>
      </dsp:txXfrm>
    </dsp:sp>
    <dsp:sp modelId="{E3D0C938-2FCA-9144-8C37-59C89AF86CE1}">
      <dsp:nvSpPr>
        <dsp:cNvPr id="0" name=""/>
        <dsp:cNvSpPr/>
      </dsp:nvSpPr>
      <dsp:spPr>
        <a:xfrm>
          <a:off x="1296543" y="1900678"/>
          <a:ext cx="2351960" cy="141117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Interpretability and the Black Box</a:t>
          </a:r>
        </a:p>
      </dsp:txBody>
      <dsp:txXfrm>
        <a:off x="1296543" y="1900678"/>
        <a:ext cx="2351960" cy="1411176"/>
      </dsp:txXfrm>
    </dsp:sp>
    <dsp:sp modelId="{502FD92C-6E37-6E46-954B-4E2A61EA44EB}">
      <dsp:nvSpPr>
        <dsp:cNvPr id="0" name=""/>
        <dsp:cNvSpPr/>
      </dsp:nvSpPr>
      <dsp:spPr>
        <a:xfrm>
          <a:off x="3883699" y="1900678"/>
          <a:ext cx="2351960" cy="14111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Hyperparameter Optimization</a:t>
          </a:r>
        </a:p>
      </dsp:txBody>
      <dsp:txXfrm>
        <a:off x="3883699" y="1900678"/>
        <a:ext cx="2351960" cy="1411176"/>
      </dsp:txXfrm>
    </dsp:sp>
    <dsp:sp modelId="{87745CEF-7F70-AC44-9775-B09F14322976}">
      <dsp:nvSpPr>
        <dsp:cNvPr id="0" name=""/>
        <dsp:cNvSpPr/>
      </dsp:nvSpPr>
      <dsp:spPr>
        <a:xfrm>
          <a:off x="6470856" y="1900678"/>
          <a:ext cx="2351960" cy="14111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Overfitting</a:t>
          </a:r>
        </a:p>
      </dsp:txBody>
      <dsp:txXfrm>
        <a:off x="6470856" y="1900678"/>
        <a:ext cx="2351960" cy="1411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18:44:39.686"/>
    </inkml:context>
    <inkml:brush xml:id="br0">
      <inkml:brushProperty name="width" value="0.07938" units="cm"/>
      <inkml:brushProperty name="height" value="0.07938" units="cm"/>
      <inkml:brushProperty name="color" value="#F6630D"/>
    </inkml:brush>
  </inkml:definitions>
  <inkml:trace contextRef="#ctx0" brushRef="#br0">1 2518 24575,'3'-4'0,"3"-1"0,-1-2 0,3-1 0,2 0 0,4-7 0,-2 2 0,1 0 0,1-4 0,0 4 0,6-8 0,0 0 0,9-7 0,-12 11 0,16-11 0,-13 7 0,6-3 0,4-8 0,-5 8 0,6-5 0,-11 12 0,9-9 0,-3-3 0,6-2 0,-5 3 0,6 0 0,-11 6 0,6-2 0,7-14 0,-5 12 0,9-10 0,-4 2 0,7-1 0,-8 1 0,8-2 0,-6 3 0,-8 3 0,7-1 0,-15 9 0,9-1 0,-11 7 0,7-7 0,-1 0 0,-5 6 0,10-6 0,-13 11 0,12-11 0,-12 12 0,18-12 0,-15 6 0,13-2 0,-17 6 0,3 2 0,-1 2 0,-2-2 0,5-1 0,-6 2 0,5-2 0,-3 2 0,3-2 0,-5 4 0,6-4 0,-5 4 0,5-4 0,-1 0 0,2 0 0,0 2 0,4-3 0,-10 5 0,0-2 0,9-2 0,-12 4 0,13-5 0,-14 6 0,2-3 0,4 4 0,9-10 0,2 4 0,3-4 0,-10 4 0,4 2 0,-4-2 0,11-4 0,-3-3 0,3 6 0,-2-10 0,8 9 0,-7-5 0,6 3 0,-6-3 0,2-1 0,0 0 0,1-3 0,10-4 0,-6 0 0,13-5 0,-13 8 0,-5 4 0,18-11 0,-15 12 0,11-7 0,-16 11 0,-4 1 0,-7 1 0,5 0 0,-4 0 0,11-2 0,-5 1 0,10-2 0,-4 0 0,17-7 0,-8 9 0,8-8 0,-17 13 0,9-7 0,-13 5 0,13-3 0,-14 4 0,4-1 0,-12 4 0,5-6 0,2 6 0,-5-3 0,8 3 0,-8 0 0,-1 0 0,-1 0 0,0 1 0,-5 3 0,5-3 0,-1 3 0,-4-3 0,16 3 0,-9-3 0,10 2 0,-6-3 0,0 0 0,0 0 0,0 0 0,1 0 0,11-3 0,-9 2 0,9-2 0,-12 3 0,0 0 0,0 0 0,1 0 0,-7 3 0,5-3 0,-9 4 0,9-3 0,-10 0 0,21-5 0,-18 4 0,29-5 0,-28 7 0,22-6 0,-18 7 0,3-6 0,-1 7 0,-4-4 0,5 4 0,0-4 0,6 3 0,-5-3 0,5-1 0,-11 4 0,4-2 0,-5 5 0,1-4 0,-1 2 0,-1 0 0,2 1 0,0 0 0,10 1 0,-9-4 0,11 4 0,-12-2 0,4 3 0,-10 0 0,10 0 0,-10 0 0,10-3 0,-4 2 0,0-2 0,4 3 0,-4-4 0,0 4 0,3-3 0,-8 3 0,9 0 0,-10 0 0,10 0 0,-13 0 0,7 0 0,-2 0 0,4 0 0,-1 0 0,5 0 0,2 0 0,5 0 0,1 0 0,-1 0 0,-6 0 0,6 0 0,-5 0 0,11 0 0,-16 0 0,13 0 0,-18 0 0,19 0 0,-14 0 0,4 0 0,-6 0 0,-6 0 0,5 0 0,8 0 0,-5 0 0,0 0 0,-9 0 0,15 0 0,-10 0 0,19 0 0,-22 0 0,5 0 0,-9 0 0,8 0 0,-7 0 0,13 0 0,-4 0 0,0 0 0,-2 0 0,-5 0 0,0 0 0,2 0 0,-1 0 0,-3 0 0,2 0 0,-3 0 0,3 0 0,-3 0 0,8 0 0,-7 0 0,8 0 0,-11 0 0,4 0 0,-3-3 0,4 3 0,0-2 0,0 2 0,-3 0 0,2 0 0,-4 0 0,4 0 0,-2 0 0,3 0 0,0 0 0,0 0 0,0 0 0,0 2 0,-2-2 0,1 3 0,-2-3 0,3 0 0,0 0 0,0 0 0,6 3 0,-5-3 0,5 4 0,-9-4 0,2 2 0,-2-2 0,0 3 0,3-3 0,-3 0 0,0 1 0,-1 0 0,1 1 0,0-2 0,0 0 0,2 0 0,-2 0 0,9 0 0,-5 0 0,16 0 0,-14 0 0,9 0 0,-12 0 0,0 0 0,-4 0 0,0 0 0,-5 0 0,3 0 0,-2 0 0,-1 0 0,0 0 0,1 1 0,0 0 0,2 1 0,-3-2 0,0 1 0,-2 0 0,-1 1 0,2-2 0,0 0 0,0 0 0,-1 0 0,1 0 0,0 0 0,-1 0 0,1 0 0,0 0 0,-1 0 0,1 0 0,0 0 0,-1 0 0,3 0 0,-2 0 0,1 0 0,-1 0 0,0 0 0,-1 0 0,1 0 0,0 0 0,-1 0 0,1 0 0,-2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18:44:39.701"/>
    </inkml:context>
    <inkml:brush xml:id="br0">
      <inkml:brushProperty name="width" value="0.07938" units="cm"/>
      <inkml:brushProperty name="height" value="0.07938" units="cm"/>
      <inkml:brushProperty name="color" value="#F6630D"/>
    </inkml:brush>
  </inkml:definitions>
  <inkml:trace contextRef="#ctx0" brushRef="#br0">1 3850 24575,'4'1'0,"-1"-4"0,7-3 0,-2-3 0,0 1 0,1 0 0,-3 1 0,3 0 0,-3-1 0,3 0 0,-3-2 0,1 5 0,1-5 0,-3 5 0,3-5 0,-1 2 0,-2 0 0,3-1 0,-3 3 0,2-3 0,-1 3 0,1-1 0,27-58 0,-22 43 0,22-46 0,-27 60 0,-1-1 0,2-3 0,-3 3 0,1-5 0,-1 6 0,0-6 0,0 3 0,-3-4 0,3 5 0,-2 0 0,2-4 0,-2 2 0,2-2 0,-4 4 0,4 0 0,-5 0 0,5 0 0,-5 0 0,5 0 0,-3 0 0,3-1 0,1 1 0,-4 0 0,3 0 0,-2 0 0,-1 0 0,3 0 0,-5 2 0,3 1 0,-1-1 0,-1 3 0,1-2 0,-2 2 0,2-1 0,1 1 0,0 0 0,-1 0 0,-2 0 0,2 0 0,1 0 0,0 0 0,1 0 0,-3 0 0,3 0 0,-1 0 0,0 0 0,1 0 0,-1 0 0,2 0 0,-2 0 0,2 0 0,-3-3 0,3 3 0,0-3 0,-2 3 0,2 0 0,-2 0 0,2 0 0,-3 0 0,3 0 0,-2 0 0,-1 0 0,3 0 0,-4 0 0,3-2 0,-1 1 0,2-3 0,0 3 0,-2-1 0,1-1 0,-1 3 0,2-5 0,0 2 0,-2-2 0,-1 0 0,0 0 0,1 2 0,0-1 0,1 3 0,-3-8 0,4 1 0,-2-2 0,1-3 0,0 7 0,-1-7 0,0 6 0,0-6 0,-1 7 0,-1-7 0,4 3 0,-4 2 0,2-13 0,0 12 0,0-13 0,1 8 0,1-1 0,-4 5 0,5-3 0,-5 7 0,4-8 0,-4 8 0,5-7 0,-6-5 0,3 6 0,0-8 0,-2 10 0,5-5 0,-6 1 0,3-8 0,-3 10 0,6-38 0,-5 39 0,4-32 0,-2 35 0,-2-2 0,4 1 0,-4 4 0,1 2 0,0-2 0,1 2 0,0-2 0,-1-2 0,1-3 0,0 2 0,0-5 0,2 9 0,-2-9 0,2 9 0,1-5 0,0 0 0,1 3 0,0-8 0,4 4 0,-4-4 0,5 0 0,-2-3 0,3 2 0,-3 3 0,0 2 0,-4 5 0,1 0 0,-2 0 0,0 2 0,0 1 0,0 2 0,0 0 0,1 2 0,-4-1 0,3 1 0,-2-2 0,2 0 0,2-3 0,-1 3 0,-1-2 0,-1 2 0,-1-1 0,2 1 0,0 0 0,0 3 0,0-3 0,0 0 0,0-1 0,2-1 0,-1 0 0,4-1 0,0-4 0,0 1 0,3-1 0,-5 4 0,1-2 0,-1 2 0,0 1 0,-1-1 0,0 3 0,-1 0 0,-1 0 0,2 2 0,-4-1 0,4 1 0,-2-2 0,3 0 0,-3 2 0,3-4 0,-3 6 0,2-8 0,-1 6 0,3-4 0,-3 2 0,3 0 0,-1-1 0,2-1 0,-2 2 0,2-3 0,-2 3 0,2-2 0,0 1 0,0-1 0,0 2 0,0 0 0,0 0 0,-2 0 0,-1 2 0,1 1 0,-3 0 0,2 1 0,1-4 0,-3 5 0,5-5 0,-2 5 0,2-2 0,0-1 0,-2 3 0,1-2 0,-1 2 0,0 0 0,4 0 0,0 0 0,2 2 0,11-2 0,-8 5 0,17 0 0,-5 3 0,-5-1 0,10 2 0,-17-3 0,9 1 0,-6-3 0,-5 1 0,-1-2 0,2 5 0,0 1 0,6 1 0,-3 2 0,0-2 0,-3-1 0,2 0 0,-7-4 0,1 1 0,-3-1 0,-1 2 0,0-1 0,2 1 0,-5-2 0,3-2 0,-3 2 0,-3-3 0,3 1 0,-5 2 0,5-2 0,-4 2 0,3 2 0,-3 1 0,3 2 0,-3 0 0,3-4 0,-3 3 0,3-6 0,-1 6 0,2-3 0,2 4 0,-1-3 0,3 1 0,-1 0 0,2-3 0,-2 2 0,2-1 0,-2 1 0,0 0 0,1-1 0,-1 3 0,0-3 0,-1 1 0,-2 0 0,2-1 0,-1 4 0,4-3 0,-5 1 0,2 0 0,-2-3 0,1 0 0,-1-2 0,0 1 0,2-1 0,-4 2 0,4 0 0,-4 0 0,2 0 0,0-2 0,0 1 0,0-1 0,0 0 0,0 4 0,0-6 0,2 8 0,1-6 0,21 16 0,-14-11 0,14 11 0,-19-13 0,-2-1 0,2 2 0,-5-4 0,5 4 0,-5-4 0,3 2 0,-3-5 0,0 2 0,0-2 0,0 0 0,2 0 0,-1 0 0,3 0 0,-1 0 0,0-2 0,6-1 0,-6-5 0,11-1 0,-1-9 0,0 0 0,9-14 0,-4 0 0,-3 4 0,9-11 0,-10 11 0,7-11 0,-7 8 0,-5 4 0,-2 1 0,2 4 0,0 0 0,-2 3 0,-3 4 0,2 0 0,-3-11 0,0 13 0,-1-8 0,-2 7 0,0 5 0,2-9 0,-2 5 0,2-6 0,0-8 0,-3 6 0,3-6 0,-6 8 0,5 0 0,-3-1 0,1 1 0,3-8 0,-6 13 0,7-19 0,-7 18 0,3-11 0,-4-1 0,0 10 0,0-17 0,0 20 0,0-13 0,0 19 0,0-10 0,0 9 0,0-5 0,0 0 0,-3 2 0,3-2 0,-2 0 0,2 3 0,0-3 0,0 6 0,0-2 0,0-9 0,0 6 0,0-9 0,0 12 0,0 0 0,0 2 0,0-1 0,0 3 0,0-3 0,0 1 0,0-2 0,0 0 0,0 2 0,0-6 0,0 5 0,0-5 0,0 4 0,0 0 0,0 0 0,-3 2 0,3-2 0,-3 5 0,3-2 0,0 2 0,0-1 0,0 1 0,0 0 0,0 0 0,0 0 0,0-2 0,0 1 0,0-1 0,0 0 0,0-1 0,0-2 0,0 2 0,0-2 0,0 3 0,0-4 0,0 4 0,0-3 0,0 2 0,0 0 0,0-1 0,0 3 0,0-3 0,0 1 0,3-2 0,-3 2 0,3 1 0,-3-1 0,2 5 0,-2-6 0,3 6 0,-3-5 0,2 3 0,-2 0 0,3 0 0,-1 0 0,1 0 0,-1 0 0,3 0 0,-2 0 0,2-2 0,0 1 0,0-1 0,0 2 0,0-3 0,0 3 0,2-2 0,-1-1 0,4 0 0,-5 1 0,9-1 0,-5 0 0,19-10 0,-10 7 0,5-6 0,-5 11 0,-12-1 0,8 0 0,-6-2 0,0 5 0,1-4 0,-3 4 0,3-3 0,-1 2 0,0 0 0,6-4 0,-6 3 0,7-2 0,-5 0 0,0 3 0,0-2 0,-2 2 0,1-1 0,3 1 0,-1 0 0,8-5 0,-8 5 0,1-4 0,-3 4 0,-1 0 0,6-4 0,1 0 0,1 0 0,2-1 0,-2 3 0,3 0 0,1-1 0,-5 2 0,11-5 0,-9 4 0,3-2 0,-2 3 0,2 2 0,-3 0 0,9-3 0,-11 6 0,4-4 0,1 4 0,-1-5 0,-4 3 0,3 0 0,-6 0 0,13-1 0,-12 3 0,15-5 0,-12 5 0,1-2 0,-3 3 0,-3 0 0,-1 0 0,0 0 0,0 0 0,4 0 0,1 0 0,0 0 0,0 0 0,-5 0 0,0 0 0,0 0 0,-2 0 0,5 0 0,-4 0 0,10 0 0,-8 0 0,3 0 0,0 0 0,1 0 0,1 0 0,2 0 0,-7 0 0,7 3 0,-7-2 0,1 2 0,2-3 0,-1 2 0,22 2 0,-16 2 0,16-3 0,-29 2 0,7-3 0,-7 1 0,4 2 0,0-5 0,-2 5 0,1-5 0,-1 5 0,0-5 0,2 5 0,-5-5 0,3 5 0,-3-2 0,0 0 0,0 1 0,2-1 0,-1 4 0,3-1 0,-1 1 0,0-4 0,-1 1 0,1-1 0,-3 2 0,2 0 0,5 1 0,-6-1 0,6 1 0,-5-1 0,1 0 0,0 0 0,5 1 0,-6-1 0,4 0 0,-5-2 0,-1 4 0,2-4 0,-2 5 0,5-3 0,-4 0 0,3 0 0,-1 0 0,0 0 0,1 0 0,-1 0 0,0 0 0,2 0 0,-5 0 0,5 0 0,-5 0 0,5 0 0,-4 3 0,3-5 0,-1 4 0,2-5 0,0 6 0,0-3 0,9 8 0,-3-6 0,8 4 0,-9-6 0,-1 1 0,-3-1 0,3 1 0,1 0 0,4 0 0,1 1 0,-1-1 0,8 6 0,-10-8 0,8 7 0,-2-2 0,-6-2 0,25 6 0,-23-7 0,16 1 0,-8 1 0,-6-1 0,6 0 0,-8 0 0,8-4 0,-6 3 0,5-3 0,2 4 0,-6-1 0,6 1 0,-9-1 0,0 1 0,1-1 0,6 2 0,-9-2 0,9 1 0,-11-1 0,0 0 0,4 0 0,-4 0 0,4-3 0,0 3 0,1-2 0,6 3 0,-4-3 0,4 3 0,-6-3 0,-1 2 0,0-2 0,1 1 0,-1-4 0,-4 4 0,3-2 0,-2 0 0,-1 3 0,3-3 0,-3 0 0,5 3 0,-5-6 0,3 6 0,-5-5 0,0 2 0,-1-3 0,-7 0 0,3 0 0,-3 0 0,0 2 0,0-2 0,0 3 0,0-3 0,0 0 0,0 0 0,0 0 0,2 0 0,1 0 0,2 0 0,0 2 0,-2-1 0,2 1 0,-2-2 0,-1 2 0,3-1 0,-4 1 0,3-2 0,-1 0 0,6 0 0,-3 0 0,3 0 0,1 3 0,-4-3 0,3 5 0,-4-4 0,0 1 0,-2-2 0,2 0 0,-5 0 0,2 0 0,-2 0 0,1 0 0,-1 0 0,0 0 0,0 0 0,0 0 0,0 0 0,0 0 0,0 0 0,0 3 0,0-3 0,0 2 0,0-2 0,0 0 0,0 0 0,0 0 0,0 3 0,0-3 0,0 2 0,0-2 0,0 0 0,0 0 0,1 0 0,-1 0 0,0 0 0,0 0 0,0 0 0,0 0 0,6-2 0,-4 1 0,4-2 0,-6 3 0,0 0 0,0 0 0,0 0 0,-2-2 0,2 1 0,-3-1 0,4 2 0,-1 0 0,0-2 0,0 1 0,0-1 0,0 2 0,-2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A937B-74F0-F240-B1CC-093273F531D6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753B6-3D74-A84C-8708-A265C12B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8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38D3-F949-11C1-8B57-6621E1D9C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FDD26-CB4F-208D-F40B-721B2131C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182D4-2529-22C5-D89B-C1E4EE5F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002C-B083-D54E-A0A5-EBB7766DA36B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EEC61-78EA-86DC-C221-9785EA1D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E14F6-B57E-88E4-38D7-CDA03306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861C-7D6F-934F-89FF-623B171B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2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014F-0100-193D-D6B5-996D758F8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A7A17-CBB4-D985-8DA9-53C3013CF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D8BB-1016-52A4-DF1A-1BB61F86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002C-B083-D54E-A0A5-EBB7766DA36B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C9E6-2592-4514-8F46-2BE901EF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F7AE2-58A3-E4EA-5E0B-9F649399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861C-7D6F-934F-89FF-623B171B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0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C3E9A-E450-A924-73FF-58A676FA1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94927-5F7E-1819-E2B0-5514D737A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C2D1F-D791-30CB-01C9-51304132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002C-B083-D54E-A0A5-EBB7766DA36B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FF299-B2D9-7F98-6FE6-804B4D2E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F972E-82B9-9C1C-410D-8DC9BBAC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861C-7D6F-934F-89FF-623B171B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8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C054-C754-40B2-43F8-B522285E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08C3-2EEE-3159-5710-C1A6AEB15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7D073-1095-945B-69F8-A31CB301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002C-B083-D54E-A0A5-EBB7766DA36B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43865-79E8-E3E9-92B2-70B9754D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B94B8-A8CA-F159-9294-904B04D7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861C-7D6F-934F-89FF-623B171B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9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E581-9632-CA4A-C4FD-D8D799F7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2EF90-5B1B-EE8A-610A-FD9DBAD92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40AB1-C395-C72C-84D0-13275AFC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002C-B083-D54E-A0A5-EBB7766DA36B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98DE2-ADDD-6F96-5FA6-45A6EDCD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FA4D-048F-868C-4185-FFD94646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861C-7D6F-934F-89FF-623B171B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9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506E-2C55-C53F-BF72-E1E32CF9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06B84-B722-0085-7EFA-69E72A982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7B1BB-67AA-94B1-3F25-9DAF16D0E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1589-94DD-8198-DBDC-96364C11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002C-B083-D54E-A0A5-EBB7766DA36B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B2AA7-62A0-7065-51D3-F8ED32A5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6396A-70B1-7307-E8BD-4547185E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861C-7D6F-934F-89FF-623B171B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0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A5A6-CF49-A561-5011-DD1C005D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DBCB0-4315-E441-1135-BD64B2461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487C8-D6A6-64A3-AD12-FE0CF0477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63CE2-6D33-A423-7C4A-618C7EBDD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A5E37-B057-5F13-D4F7-EDE244FCD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B8FE2-00C5-A68D-E20A-D75CB81D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002C-B083-D54E-A0A5-EBB7766DA36B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C6087-A669-6054-CD6B-8DD4E740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237A6E-01A4-EB6F-746C-2F6A8D9C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861C-7D6F-934F-89FF-623B171B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2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09AA-82BC-7E31-B4A7-F88B523D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DE9CF-A518-A860-1893-F9F63228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002C-B083-D54E-A0A5-EBB7766DA36B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3EDFD-CB84-8EBA-717E-5A8EA9EA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7C9F9-8E14-B313-EF7D-C0553AB0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861C-7D6F-934F-89FF-623B171B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0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980FF-110C-0DB8-23C7-4F255DA9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002C-B083-D54E-A0A5-EBB7766DA36B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B9385-F09F-27C8-8358-79E768F3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B00B4-CB80-11AE-7028-1CA5EBB3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861C-7D6F-934F-89FF-623B171B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D602-4AD1-7819-311C-44674409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55FCD-A031-7E6B-A4EA-C7A148CDE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99715-B430-9593-F612-079E2F53B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E0405-9053-C5DD-5F59-F1450A85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002C-B083-D54E-A0A5-EBB7766DA36B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D61B4-9169-5937-B5DA-54824C34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2A7A8-0EBC-D55E-35F8-3268AD6D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861C-7D6F-934F-89FF-623B171B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7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B2F3-C304-FC43-02B7-3F7CD674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7ACE7-57FC-4082-B1D1-ABB04F936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3D48F-7263-5AB6-2234-08374916A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6FABC-4D42-45E9-076B-B6EDB352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002C-B083-D54E-A0A5-EBB7766DA36B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911A8-4EEE-5964-33AC-25D7EAF8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73575-9BDB-B08C-F503-38AF1D9F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861C-7D6F-934F-89FF-623B171B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D5505-DDE0-B2B5-2D06-452E815F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8C113-B684-4167-1C3B-950BD0A4E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92886-3E09-C843-3893-8C8FBF08A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A0002C-B083-D54E-A0A5-EBB7766DA36B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8A285-B89A-6587-1B7C-8EFB6ECC2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6821C-FA51-829B-0A23-6395FF447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D3861C-7D6F-934F-89FF-623B171B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2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enapati.dipak97/grid-search-vs-random-search-d34c9294631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enapati.dipak97/grid-search-vs-random-search-d34c9294631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tats.stackexchange.com/questions/4284/intuitive-explanation-of-the-bias-variance-tradeof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chine-learning/decision-forests/overfitting-and-pruni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cs/ml-relu-dropout-layers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AE05-2872-D05F-36E5-6EE8B9F77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Challenges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D4D30-FC92-39E7-A8FC-7748E2200D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 4990/6990</a:t>
            </a:r>
          </a:p>
          <a:p>
            <a:r>
              <a:rPr lang="en-US" dirty="0"/>
              <a:t>Dr. Megan Smith</a:t>
            </a:r>
          </a:p>
          <a:p>
            <a:r>
              <a:rPr lang="en-US" dirty="0"/>
              <a:t>April 24, 2024</a:t>
            </a:r>
          </a:p>
        </p:txBody>
      </p:sp>
    </p:spTree>
    <p:extLst>
      <p:ext uri="{BB962C8B-B14F-4D97-AF65-F5344CB8AC3E}">
        <p14:creationId xmlns:p14="http://schemas.microsoft.com/office/powerpoint/2010/main" val="33151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1BA3-F836-B2AA-2321-B65C39FF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 in Unsupervised Machine Learning</a:t>
            </a:r>
          </a:p>
        </p:txBody>
      </p:sp>
      <p:pic>
        <p:nvPicPr>
          <p:cNvPr id="5" name="Content Placeholder 4" descr="A screenshot of a website&#10;&#10;Description automatically generated">
            <a:extLst>
              <a:ext uri="{FF2B5EF4-FFF2-40B4-BE49-F238E27FC236}">
                <a16:creationId xmlns:a16="http://schemas.microsoft.com/office/drawing/2014/main" id="{49EF711E-3D5A-8282-A456-8E07CF2C1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4396"/>
            <a:ext cx="4484101" cy="2747963"/>
          </a:xfrm>
        </p:spPr>
      </p:pic>
      <p:pic>
        <p:nvPicPr>
          <p:cNvPr id="7" name="Picture 6" descr="A map of a race&#10;&#10;Description automatically generated with medium confidence">
            <a:extLst>
              <a:ext uri="{FF2B5EF4-FFF2-40B4-BE49-F238E27FC236}">
                <a16:creationId xmlns:a16="http://schemas.microsoft.com/office/drawing/2014/main" id="{A4293F5B-3A0F-9DEB-DCEA-611A415F3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055" y="1421026"/>
            <a:ext cx="4400891" cy="4287795"/>
          </a:xfrm>
          <a:prstGeom prst="rect">
            <a:avLst/>
          </a:prstGeom>
        </p:spPr>
      </p:pic>
      <p:pic>
        <p:nvPicPr>
          <p:cNvPr id="9" name="Picture 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DCCBB29-06A4-D30F-F52C-1FCC162F8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235" y="4648428"/>
            <a:ext cx="5701785" cy="184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1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E81D-4B9B-602D-D0EE-2F266B20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Challenges in Machine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250FE2-D3A6-F32C-D314-F2332EF344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7313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F7C0-72BC-0400-B861-995A8E0E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optimization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1BA3D-07C4-C7F0-0858-4D44DEBAB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machine learning algorithms require that we make decisions about many hyperparameters.</a:t>
            </a:r>
          </a:p>
          <a:p>
            <a:r>
              <a:rPr lang="en-US" dirty="0"/>
              <a:t>These hyperparameters can have major impacts on how well our models work.</a:t>
            </a:r>
          </a:p>
          <a:p>
            <a:r>
              <a:rPr lang="en-US" dirty="0"/>
              <a:t>How do we choose them?</a:t>
            </a:r>
          </a:p>
        </p:txBody>
      </p:sp>
    </p:spTree>
    <p:extLst>
      <p:ext uri="{BB962C8B-B14F-4D97-AF65-F5344CB8AC3E}">
        <p14:creationId xmlns:p14="http://schemas.microsoft.com/office/powerpoint/2010/main" val="3147342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F7C0-72BC-0400-B861-995A8E0E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Hyperparameter optimization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1BA3D-07C4-C7F0-0858-4D44DEBAB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13276" cy="4351338"/>
          </a:xfrm>
        </p:spPr>
        <p:txBody>
          <a:bodyPr/>
          <a:lstStyle/>
          <a:p>
            <a:r>
              <a:rPr lang="en-US" dirty="0"/>
              <a:t>Manual</a:t>
            </a:r>
          </a:p>
          <a:p>
            <a:pPr lvl="1"/>
            <a:r>
              <a:rPr lang="en-US" dirty="0"/>
              <a:t>Explore different combinations in a non-systematic way</a:t>
            </a:r>
          </a:p>
          <a:p>
            <a:pPr lvl="1"/>
            <a:r>
              <a:rPr lang="en-US" b="1" dirty="0"/>
              <a:t>Pros: </a:t>
            </a:r>
            <a:r>
              <a:rPr lang="en-US" dirty="0"/>
              <a:t>Use your own expertise to adjust your hyperparameters</a:t>
            </a:r>
          </a:p>
          <a:p>
            <a:pPr lvl="1"/>
            <a:r>
              <a:rPr lang="en-US" b="1" dirty="0"/>
              <a:t>Cons:</a:t>
            </a:r>
            <a:r>
              <a:rPr lang="en-US" dirty="0"/>
              <a:t> Not replicable, non-exhaustive, challenging</a:t>
            </a:r>
          </a:p>
        </p:txBody>
      </p:sp>
    </p:spTree>
    <p:extLst>
      <p:ext uri="{BB962C8B-B14F-4D97-AF65-F5344CB8AC3E}">
        <p14:creationId xmlns:p14="http://schemas.microsoft.com/office/powerpoint/2010/main" val="1167465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F7C0-72BC-0400-B861-995A8E0E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Hyperparameter optimization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1BA3D-07C4-C7F0-0858-4D44DEBAB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3585" cy="4351338"/>
          </a:xfrm>
        </p:spPr>
        <p:txBody>
          <a:bodyPr/>
          <a:lstStyle/>
          <a:p>
            <a:r>
              <a:rPr lang="en-US" dirty="0"/>
              <a:t>Grid Search</a:t>
            </a:r>
          </a:p>
          <a:p>
            <a:pPr lvl="1"/>
            <a:r>
              <a:rPr lang="en-US" dirty="0"/>
              <a:t>Exhaustively search through a manually specified subset of hyperparameter combinations.</a:t>
            </a:r>
          </a:p>
          <a:p>
            <a:pPr lvl="1"/>
            <a:r>
              <a:rPr lang="en-US" b="1" dirty="0"/>
              <a:t>Pros: </a:t>
            </a:r>
            <a:r>
              <a:rPr lang="en-US" dirty="0"/>
              <a:t>Simple, easy to understand, and exhaustive</a:t>
            </a:r>
          </a:p>
          <a:p>
            <a:pPr lvl="1"/>
            <a:r>
              <a:rPr lang="en-US" b="1" dirty="0"/>
              <a:t>Cons:</a:t>
            </a:r>
            <a:r>
              <a:rPr lang="en-US" dirty="0"/>
              <a:t> Computationally expensive</a:t>
            </a:r>
          </a:p>
        </p:txBody>
      </p:sp>
      <p:pic>
        <p:nvPicPr>
          <p:cNvPr id="16" name="Picture 15" descr="A diagram of a random and random&#10;&#10;Description automatically generated">
            <a:extLst>
              <a:ext uri="{FF2B5EF4-FFF2-40B4-BE49-F238E27FC236}">
                <a16:creationId xmlns:a16="http://schemas.microsoft.com/office/drawing/2014/main" id="{E483C107-D5BD-1490-AFCF-668A8CA9FD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624" t="7085" r="50690" b="9020"/>
          <a:stretch/>
        </p:blipFill>
        <p:spPr>
          <a:xfrm>
            <a:off x="6450217" y="1660396"/>
            <a:ext cx="4717482" cy="46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7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F7C0-72BC-0400-B861-995A8E0E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Hyperparameter optimization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1BA3D-07C4-C7F0-0858-4D44DEBAB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3585" cy="4351338"/>
          </a:xfrm>
        </p:spPr>
        <p:txBody>
          <a:bodyPr/>
          <a:lstStyle/>
          <a:p>
            <a:r>
              <a:rPr lang="en-US" dirty="0"/>
              <a:t>Random Search</a:t>
            </a:r>
          </a:p>
          <a:p>
            <a:pPr lvl="1"/>
            <a:r>
              <a:rPr lang="en-US" dirty="0"/>
              <a:t>Randomly sample hyperparameters from predefined ranges</a:t>
            </a:r>
          </a:p>
          <a:p>
            <a:pPr lvl="1"/>
            <a:r>
              <a:rPr lang="en-US" b="1" dirty="0"/>
              <a:t>Pros: </a:t>
            </a:r>
            <a:r>
              <a:rPr lang="en-US" dirty="0"/>
              <a:t>More efficient than a grid search</a:t>
            </a:r>
          </a:p>
          <a:p>
            <a:pPr lvl="1"/>
            <a:r>
              <a:rPr lang="en-US" b="1" dirty="0"/>
              <a:t>Cons:</a:t>
            </a:r>
            <a:r>
              <a:rPr lang="en-US" dirty="0"/>
              <a:t> Less likely to find the best combination</a:t>
            </a:r>
          </a:p>
        </p:txBody>
      </p:sp>
      <p:pic>
        <p:nvPicPr>
          <p:cNvPr id="16" name="Picture 15" descr="A diagram of a random and random&#10;&#10;Description automatically generated">
            <a:extLst>
              <a:ext uri="{FF2B5EF4-FFF2-40B4-BE49-F238E27FC236}">
                <a16:creationId xmlns:a16="http://schemas.microsoft.com/office/drawing/2014/main" id="{E483C107-D5BD-1490-AFCF-668A8CA9FD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624" t="7085" r="50690" b="9020"/>
          <a:stretch/>
        </p:blipFill>
        <p:spPr>
          <a:xfrm>
            <a:off x="6450217" y="1660396"/>
            <a:ext cx="4717482" cy="46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19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F7C0-72BC-0400-B861-995A8E0E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Hyperparameter optimization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1BA3D-07C4-C7F0-0858-4D44DEBAB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0531" cy="4351338"/>
          </a:xfrm>
        </p:spPr>
        <p:txBody>
          <a:bodyPr/>
          <a:lstStyle/>
          <a:p>
            <a:r>
              <a:rPr lang="en-US" dirty="0"/>
              <a:t>Bayesian Hyperparameter Optimization</a:t>
            </a:r>
          </a:p>
          <a:p>
            <a:pPr lvl="1"/>
            <a:r>
              <a:rPr lang="en-US" dirty="0"/>
              <a:t>Develop a probabilistic model mapping hyperparameters to a probability of a score on the objective (i.e., loss) function, and use this to decide which hyperparameters to explore.</a:t>
            </a:r>
          </a:p>
          <a:p>
            <a:pPr lvl="1"/>
            <a:r>
              <a:rPr lang="en-US" b="1" dirty="0"/>
              <a:t>Pros</a:t>
            </a:r>
            <a:r>
              <a:rPr lang="en-US" dirty="0"/>
              <a:t>: Computationally efficient</a:t>
            </a:r>
          </a:p>
          <a:p>
            <a:pPr lvl="1"/>
            <a:r>
              <a:rPr lang="en-US" b="1" dirty="0"/>
              <a:t>Cons: </a:t>
            </a:r>
            <a:r>
              <a:rPr lang="en-US" dirty="0"/>
              <a:t>Difficult to implement, has its own hyperparameters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4966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E81D-4B9B-602D-D0EE-2F266B20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Challenges in Machine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250FE2-D3A6-F32C-D314-F2332EF344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551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5C04-E254-7A3D-DBEB-8B8DE844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pic>
        <p:nvPicPr>
          <p:cNvPr id="5" name="Content Placeholder 4" descr="A diagram of a model&#10;&#10;Description automatically generated">
            <a:extLst>
              <a:ext uri="{FF2B5EF4-FFF2-40B4-BE49-F238E27FC236}">
                <a16:creationId xmlns:a16="http://schemas.microsoft.com/office/drawing/2014/main" id="{DC463742-A227-2181-C624-E2ECE333C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40729" y="1825625"/>
            <a:ext cx="551054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8126B-F555-F83F-CAB5-6E0E5BC2E387}"/>
              </a:ext>
            </a:extLst>
          </p:cNvPr>
          <p:cNvSpPr txBox="1"/>
          <p:nvPr/>
        </p:nvSpPr>
        <p:spPr>
          <a:xfrm>
            <a:off x="3340729" y="6176963"/>
            <a:ext cx="5510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stats.stackexchange.com/questions/4284/intuitive-explanation-of-the-bias-variance-tradeoff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581568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7641-716B-E1B2-13CA-28D5D0BA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1E0F9-A5B5-FA98-AC47-678B338B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the bias-variance tradeoff is always challenging.</a:t>
            </a:r>
          </a:p>
          <a:p>
            <a:r>
              <a:rPr lang="en-US" dirty="0"/>
              <a:t>Approaches:</a:t>
            </a:r>
          </a:p>
          <a:p>
            <a:pPr lvl="1"/>
            <a:r>
              <a:rPr lang="en-US" dirty="0"/>
              <a:t>Use as simple a model as possible!</a:t>
            </a:r>
          </a:p>
          <a:p>
            <a:pPr lvl="1"/>
            <a:r>
              <a:rPr lang="en-US" dirty="0"/>
              <a:t>Pruning in decision-tree based approaches.</a:t>
            </a:r>
          </a:p>
          <a:p>
            <a:pPr lvl="1"/>
            <a:r>
              <a:rPr lang="en-US" dirty="0"/>
              <a:t>Dropout in neural networks.</a:t>
            </a:r>
          </a:p>
          <a:p>
            <a:pPr lvl="1"/>
            <a:r>
              <a:rPr lang="en-US" dirty="0"/>
              <a:t>L1 and L2 regularization (often used in linear and logistic regression).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5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E81D-4B9B-602D-D0EE-2F266B20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Challenges in Machine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250FE2-D3A6-F32C-D314-F2332EF344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1509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4E80-F041-AFC3-5681-0DD7C144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simple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E3FD4-C127-A448-CAC3-C6A6AFD89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linear regression will make accurate predictions in your domain, don’t use a fully-connected neural network.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1BB96D-3860-86D8-46BC-86A7AD8149DF}"/>
              </a:ext>
            </a:extLst>
          </p:cNvPr>
          <p:cNvSpPr txBox="1"/>
          <p:nvPr/>
        </p:nvSpPr>
        <p:spPr>
          <a:xfrm>
            <a:off x="341094" y="4441141"/>
            <a:ext cx="959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Volume</a:t>
            </a:r>
          </a:p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(cm</a:t>
            </a:r>
            <a:r>
              <a:rPr lang="en-US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6F69B7-5404-A2B1-BE20-501EE1D67751}"/>
              </a:ext>
            </a:extLst>
          </p:cNvPr>
          <p:cNvGrpSpPr/>
          <p:nvPr/>
        </p:nvGrpSpPr>
        <p:grpSpPr>
          <a:xfrm>
            <a:off x="1198104" y="3963873"/>
            <a:ext cx="2759968" cy="2396439"/>
            <a:chOff x="1328530" y="2395330"/>
            <a:chExt cx="4767470" cy="355979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3BC7336-4702-5025-97F1-59AE812EE2CB}"/>
                </a:ext>
              </a:extLst>
            </p:cNvPr>
            <p:cNvCxnSpPr/>
            <p:nvPr/>
          </p:nvCxnSpPr>
          <p:spPr>
            <a:xfrm>
              <a:off x="1461052" y="2395330"/>
              <a:ext cx="0" cy="31904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7F444C-1A4E-434B-C020-BE4DFBDADF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530" y="5390322"/>
              <a:ext cx="476747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003F7F-507A-FB9A-BB53-76A4E82E2ABE}"/>
                </a:ext>
              </a:extLst>
            </p:cNvPr>
            <p:cNvSpPr/>
            <p:nvPr/>
          </p:nvSpPr>
          <p:spPr>
            <a:xfrm>
              <a:off x="1808922" y="478072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E792F48-AE03-15C1-95FD-4651B12B3422}"/>
                </a:ext>
              </a:extLst>
            </p:cNvPr>
            <p:cNvSpPr/>
            <p:nvPr/>
          </p:nvSpPr>
          <p:spPr>
            <a:xfrm>
              <a:off x="2170044" y="3990560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C41EA60-78BA-6C7C-7C44-744C5FA1E267}"/>
                </a:ext>
              </a:extLst>
            </p:cNvPr>
            <p:cNvSpPr/>
            <p:nvPr/>
          </p:nvSpPr>
          <p:spPr>
            <a:xfrm>
              <a:off x="2806148" y="4326835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E988BB-F13B-4557-E6A4-07D94A29230B}"/>
                </a:ext>
              </a:extLst>
            </p:cNvPr>
            <p:cNvSpPr/>
            <p:nvPr/>
          </p:nvSpPr>
          <p:spPr>
            <a:xfrm>
              <a:off x="3107635" y="346099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44DF1DE-7D48-42ED-36DD-C428FC0BED38}"/>
                </a:ext>
              </a:extLst>
            </p:cNvPr>
            <p:cNvSpPr/>
            <p:nvPr/>
          </p:nvSpPr>
          <p:spPr>
            <a:xfrm>
              <a:off x="4204251" y="3411296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DBF5AFA-F82D-0255-4664-AA38C764C2D2}"/>
                </a:ext>
              </a:extLst>
            </p:cNvPr>
            <p:cNvSpPr/>
            <p:nvPr/>
          </p:nvSpPr>
          <p:spPr>
            <a:xfrm>
              <a:off x="5333997" y="3567009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A85DC2-7C77-414E-B56B-82A6FA643FB4}"/>
                </a:ext>
              </a:extLst>
            </p:cNvPr>
            <p:cNvSpPr txBox="1"/>
            <p:nvPr/>
          </p:nvSpPr>
          <p:spPr>
            <a:xfrm>
              <a:off x="2880691" y="5585791"/>
              <a:ext cx="1674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Diameter (cm)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90B9F4-A660-2847-B25F-B79E12FEB044}"/>
                </a:ext>
              </a:extLst>
            </p:cNvPr>
            <p:cNvCxnSpPr/>
            <p:nvPr/>
          </p:nvCxnSpPr>
          <p:spPr>
            <a:xfrm flipV="1">
              <a:off x="1461052" y="2892287"/>
              <a:ext cx="4634948" cy="204746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D724B7-638B-C916-14B7-87B696A3B374}"/>
                  </a:ext>
                </a:extLst>
              </p:cNvPr>
              <p:cNvSpPr txBox="1"/>
              <p:nvPr/>
            </p:nvSpPr>
            <p:spPr>
              <a:xfrm>
                <a:off x="1194038" y="3459883"/>
                <a:ext cx="2844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D724B7-638B-C916-14B7-87B696A3B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038" y="3459883"/>
                <a:ext cx="2844817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79604991-2B99-B3C8-C761-87C7C57DD197}"/>
              </a:ext>
            </a:extLst>
          </p:cNvPr>
          <p:cNvGrpSpPr/>
          <p:nvPr/>
        </p:nvGrpSpPr>
        <p:grpSpPr>
          <a:xfrm>
            <a:off x="4654302" y="4052946"/>
            <a:ext cx="2759968" cy="2422418"/>
            <a:chOff x="1328530" y="2395330"/>
            <a:chExt cx="4767470" cy="3559793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43D2E47-3DAB-6F4F-77F7-AE4BBEC99ADE}"/>
                </a:ext>
              </a:extLst>
            </p:cNvPr>
            <p:cNvCxnSpPr/>
            <p:nvPr/>
          </p:nvCxnSpPr>
          <p:spPr>
            <a:xfrm>
              <a:off x="1461052" y="2395330"/>
              <a:ext cx="0" cy="31904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6A5E654-F30D-56B4-9DC6-E35788DFAE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530" y="5390322"/>
              <a:ext cx="476747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5F22AA8-6AF6-B314-9651-1A32C95E3773}"/>
                </a:ext>
              </a:extLst>
            </p:cNvPr>
            <p:cNvSpPr/>
            <p:nvPr/>
          </p:nvSpPr>
          <p:spPr>
            <a:xfrm>
              <a:off x="1808922" y="478072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8A71503-50B8-978C-B8B2-4CC15E284EF0}"/>
                </a:ext>
              </a:extLst>
            </p:cNvPr>
            <p:cNvSpPr/>
            <p:nvPr/>
          </p:nvSpPr>
          <p:spPr>
            <a:xfrm>
              <a:off x="2170044" y="3990560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D214E4A-F2AD-EFD0-09AD-728B695B9BE8}"/>
                </a:ext>
              </a:extLst>
            </p:cNvPr>
            <p:cNvSpPr/>
            <p:nvPr/>
          </p:nvSpPr>
          <p:spPr>
            <a:xfrm>
              <a:off x="2806148" y="4326835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0CE0A7C-4F2F-8669-3A59-C0F2BD1DAA2A}"/>
                </a:ext>
              </a:extLst>
            </p:cNvPr>
            <p:cNvSpPr/>
            <p:nvPr/>
          </p:nvSpPr>
          <p:spPr>
            <a:xfrm>
              <a:off x="3107635" y="346099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36743E8-971F-B198-7586-A4376D051AA2}"/>
                </a:ext>
              </a:extLst>
            </p:cNvPr>
            <p:cNvSpPr/>
            <p:nvPr/>
          </p:nvSpPr>
          <p:spPr>
            <a:xfrm>
              <a:off x="4204251" y="3411296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7E1300B-A3ED-B184-748C-F723357BA54A}"/>
                </a:ext>
              </a:extLst>
            </p:cNvPr>
            <p:cNvSpPr/>
            <p:nvPr/>
          </p:nvSpPr>
          <p:spPr>
            <a:xfrm>
              <a:off x="5333997" y="3567009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62871DE-1B09-004C-55D6-D0A10677299B}"/>
                </a:ext>
              </a:extLst>
            </p:cNvPr>
            <p:cNvSpPr txBox="1"/>
            <p:nvPr/>
          </p:nvSpPr>
          <p:spPr>
            <a:xfrm>
              <a:off x="2880691" y="5585791"/>
              <a:ext cx="1674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Diameter (cm)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BCA6E2-5CD1-329C-F193-A1EF903A4CA7}"/>
                  </a:ext>
                </a:extLst>
              </p:cNvPr>
              <p:cNvSpPr txBox="1"/>
              <p:nvPr/>
            </p:nvSpPr>
            <p:spPr>
              <a:xfrm>
                <a:off x="4425671" y="3414487"/>
                <a:ext cx="3340658" cy="372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BCA6E2-5CD1-329C-F193-A1EF903A4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671" y="3414487"/>
                <a:ext cx="3340658" cy="372538"/>
              </a:xfrm>
              <a:prstGeom prst="rect">
                <a:avLst/>
              </a:prstGeom>
              <a:blipFill>
                <a:blip r:embed="rId3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4E4D073-D590-7D34-DC7F-7FAE6DD0E456}"/>
                  </a:ext>
                </a:extLst>
              </p14:cNvPr>
              <p14:cNvContentPartPr/>
              <p14:nvPr/>
            </p14:nvContentPartPr>
            <p14:xfrm>
              <a:off x="4747461" y="4829772"/>
              <a:ext cx="2444688" cy="906664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4E4D073-D590-7D34-DC7F-7FAE6DD0E4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3061" y="4815369"/>
                <a:ext cx="2472767" cy="93475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2B8FF63B-A79B-ED33-AC1E-210BBD96654D}"/>
              </a:ext>
            </a:extLst>
          </p:cNvPr>
          <p:cNvGrpSpPr/>
          <p:nvPr/>
        </p:nvGrpSpPr>
        <p:grpSpPr>
          <a:xfrm>
            <a:off x="8187219" y="4070457"/>
            <a:ext cx="2759968" cy="2422418"/>
            <a:chOff x="1328530" y="2395330"/>
            <a:chExt cx="4767470" cy="355979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069FE21-DBAF-AAAB-42A0-0472D64BDCA9}"/>
                </a:ext>
              </a:extLst>
            </p:cNvPr>
            <p:cNvCxnSpPr/>
            <p:nvPr/>
          </p:nvCxnSpPr>
          <p:spPr>
            <a:xfrm>
              <a:off x="1461052" y="2395330"/>
              <a:ext cx="0" cy="31904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722931-530C-AC56-3816-08943BCE23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530" y="5390322"/>
              <a:ext cx="476747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46368AE-C936-01B1-47EA-BE5FD660E1C9}"/>
                </a:ext>
              </a:extLst>
            </p:cNvPr>
            <p:cNvSpPr/>
            <p:nvPr/>
          </p:nvSpPr>
          <p:spPr>
            <a:xfrm>
              <a:off x="1808922" y="478072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ADB30DB-81A7-A57B-1EDB-7684FF4EB0D8}"/>
                </a:ext>
              </a:extLst>
            </p:cNvPr>
            <p:cNvSpPr/>
            <p:nvPr/>
          </p:nvSpPr>
          <p:spPr>
            <a:xfrm>
              <a:off x="2170044" y="3990560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F1B6BDB-73ED-E22A-68EC-EF3588EE1B9D}"/>
                </a:ext>
              </a:extLst>
            </p:cNvPr>
            <p:cNvSpPr/>
            <p:nvPr/>
          </p:nvSpPr>
          <p:spPr>
            <a:xfrm>
              <a:off x="2806148" y="4326835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351D34E-4A45-850A-15E7-77804D2C183F}"/>
                </a:ext>
              </a:extLst>
            </p:cNvPr>
            <p:cNvSpPr/>
            <p:nvPr/>
          </p:nvSpPr>
          <p:spPr>
            <a:xfrm>
              <a:off x="3107635" y="3460992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51306F2-61AE-2CF5-32F4-56064F0F742F}"/>
                </a:ext>
              </a:extLst>
            </p:cNvPr>
            <p:cNvSpPr/>
            <p:nvPr/>
          </p:nvSpPr>
          <p:spPr>
            <a:xfrm>
              <a:off x="4204251" y="3411296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BAE3861-6126-669E-3E67-F18DD4CCA604}"/>
                </a:ext>
              </a:extLst>
            </p:cNvPr>
            <p:cNvSpPr/>
            <p:nvPr/>
          </p:nvSpPr>
          <p:spPr>
            <a:xfrm>
              <a:off x="5333997" y="3567009"/>
              <a:ext cx="149087" cy="15902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2F1323A-0DF6-3395-F27C-67ABF537F9E1}"/>
                </a:ext>
              </a:extLst>
            </p:cNvPr>
            <p:cNvSpPr txBox="1"/>
            <p:nvPr/>
          </p:nvSpPr>
          <p:spPr>
            <a:xfrm>
              <a:off x="2880691" y="5585791"/>
              <a:ext cx="1674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Diameter (cm)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2CB36B-C754-D6E9-850B-94F8CFFCDF41}"/>
                  </a:ext>
                </a:extLst>
              </p:cNvPr>
              <p:cNvSpPr txBox="1"/>
              <p:nvPr/>
            </p:nvSpPr>
            <p:spPr>
              <a:xfrm>
                <a:off x="7973103" y="2946346"/>
                <a:ext cx="3414751" cy="936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 smtClean="0"/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2CB36B-C754-D6E9-850B-94F8CFFCD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103" y="2946346"/>
                <a:ext cx="3414751" cy="9362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F52E479-86AB-4E77-3F16-2900604709B7}"/>
                  </a:ext>
                </a:extLst>
              </p14:cNvPr>
              <p14:cNvContentPartPr/>
              <p14:nvPr/>
            </p14:nvContentPartPr>
            <p14:xfrm>
              <a:off x="8314419" y="4689602"/>
              <a:ext cx="2255040" cy="1386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F52E479-86AB-4E77-3F16-2900604709B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00019" y="4675202"/>
                <a:ext cx="2283120" cy="141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6527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6D91-33BF-4C15-AE4A-758702D0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</a:t>
            </a:r>
          </a:p>
        </p:txBody>
      </p:sp>
      <p:pic>
        <p:nvPicPr>
          <p:cNvPr id="11" name="Content Placeholder 10" descr="A diagram of a tree&#10;&#10;Description automatically generated">
            <a:extLst>
              <a:ext uri="{FF2B5EF4-FFF2-40B4-BE49-F238E27FC236}">
                <a16:creationId xmlns:a16="http://schemas.microsoft.com/office/drawing/2014/main" id="{00C32FF6-C046-03AA-77C8-13E8623D6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19661" y="1360905"/>
            <a:ext cx="7554121" cy="4916884"/>
          </a:xfrm>
        </p:spPr>
      </p:pic>
    </p:spTree>
    <p:extLst>
      <p:ext uri="{BB962C8B-B14F-4D97-AF65-F5344CB8AC3E}">
        <p14:creationId xmlns:p14="http://schemas.microsoft.com/office/powerpoint/2010/main" val="2406604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0982-817E-CFB5-0612-F07ECF9A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</a:p>
        </p:txBody>
      </p:sp>
      <p:pic>
        <p:nvPicPr>
          <p:cNvPr id="11" name="Picture 10" descr="A diagram of a network&#10;&#10;Description automatically generated">
            <a:extLst>
              <a:ext uri="{FF2B5EF4-FFF2-40B4-BE49-F238E27FC236}">
                <a16:creationId xmlns:a16="http://schemas.microsoft.com/office/drawing/2014/main" id="{FAA5534E-25EE-42BE-4025-3B7128C36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4063" y="1963710"/>
            <a:ext cx="11577878" cy="421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27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3671-EDF5-6DAC-D643-3C5B113C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(Lasso)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1AB2144-1605-F920-0996-DFBDCD8EC7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Linear Regression Cost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With regularization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Some parameters will be near zero.</a:t>
                </a:r>
              </a:p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Useful for feature selection.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	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1AB2144-1605-F920-0996-DFBDCD8EC7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4128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482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319B-7CB2-0E96-F33A-D3203602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(Ridge)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DAF5CE5-9219-A5AB-EDA2-2EC088485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Linear Regression Cost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With regularization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Keeps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small.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	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DAF5CE5-9219-A5AB-EDA2-2EC088485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419" b="-19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354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E294-6CE6-C161-1AB2-F0E7F937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Training, Validation, and Test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166AF-02D7-57B7-2E39-3F22116D4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 = original dataset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train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: Used to train models (e.g., 60%)</a:t>
            </a:r>
          </a:p>
          <a:p>
            <a:pPr lvl="1"/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</a:t>
            </a:r>
            <a:r>
              <a:rPr lang="en-US" baseline="-25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val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: Used to compare models (e.g., 20%)</a:t>
            </a:r>
            <a:endParaRPr lang="en-US" baseline="-25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/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</a:t>
            </a:r>
            <a:r>
              <a:rPr lang="en-US" baseline="-25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test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: Used for final measure of error (e.g., 20%)</a:t>
            </a:r>
          </a:p>
          <a:p>
            <a:pPr marL="457200" lvl="1" indent="0">
              <a:buNone/>
            </a:pPr>
            <a:endParaRPr lang="en-US" baseline="-25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457200" lvl="1" indent="0">
              <a:buNone/>
            </a:pPr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Make sure you can identify overfitting by using these datasets!</a:t>
            </a:r>
          </a:p>
          <a:p>
            <a:pPr lvl="1"/>
            <a:endParaRPr lang="en-US" baseline="-25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38645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E81D-4B9B-602D-D0EE-2F266B20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Challenges in Machine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250FE2-D3A6-F32C-D314-F2332EF344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63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7765-72E3-1AE0-746C-8E5D4A57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 and the Black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A357A-9A19-18C1-1870-97451E52A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Black Box</a:t>
            </a:r>
            <a:r>
              <a:rPr lang="en-US" dirty="0"/>
              <a:t>: We know what goes in and what comes out, but not why!</a:t>
            </a:r>
          </a:p>
          <a:p>
            <a:r>
              <a:rPr lang="en-US" dirty="0"/>
              <a:t>Unlike traditional statistical approaches, there is not an interpretable statistical model underlying predictions made using machine learning approaches.</a:t>
            </a:r>
          </a:p>
          <a:p>
            <a:r>
              <a:rPr lang="en-US" dirty="0"/>
              <a:t>This limits the interpretability of models, the trust that users have in models, and can prevent us from recognizing when models are biased.</a:t>
            </a:r>
          </a:p>
        </p:txBody>
      </p:sp>
    </p:spTree>
    <p:extLst>
      <p:ext uri="{BB962C8B-B14F-4D97-AF65-F5344CB8AC3E}">
        <p14:creationId xmlns:p14="http://schemas.microsoft.com/office/powerpoint/2010/main" val="416663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9A6-B95F-CC4B-1147-454E5E54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 and the Black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D3976-799F-EB82-82A3-7A8676D69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Techniques for increasing transparency:</a:t>
            </a:r>
          </a:p>
          <a:p>
            <a:pPr lvl="1"/>
            <a:r>
              <a:rPr lang="en-US" dirty="0"/>
              <a:t>Use simpler models: In general, it is good practice to use the simplest model possible for a predictive task.</a:t>
            </a:r>
          </a:p>
          <a:p>
            <a:pPr lvl="1"/>
            <a:r>
              <a:rPr lang="en-US" dirty="0"/>
              <a:t>Model explanation techniques</a:t>
            </a:r>
          </a:p>
          <a:p>
            <a:pPr lvl="1"/>
            <a:r>
              <a:rPr lang="en-US" dirty="0"/>
              <a:t>Transparency measures: Be transparent about the data used, the preprocessing steps, and the model architecture.</a:t>
            </a:r>
          </a:p>
        </p:txBody>
      </p:sp>
    </p:spTree>
    <p:extLst>
      <p:ext uri="{BB962C8B-B14F-4D97-AF65-F5344CB8AC3E}">
        <p14:creationId xmlns:p14="http://schemas.microsoft.com/office/powerpoint/2010/main" val="95332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6F7F-3C63-E0C9-6F03-39F805B2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explanation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5FA5D-2692-D9D7-D9D7-E86852F9D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  <a:p>
            <a:pPr lvl="1"/>
            <a:r>
              <a:rPr lang="en-US" dirty="0"/>
              <a:t>Mean Decrease in GINI and Mean Decrease Accuracy in Random Forests</a:t>
            </a:r>
          </a:p>
          <a:p>
            <a:pPr lvl="1"/>
            <a:r>
              <a:rPr lang="en-US" dirty="0"/>
              <a:t>Permutation Importance: Shuffle feature values and measure the impact on model performance. Features with the largest drop in performance when shuffled are considered important.</a:t>
            </a:r>
          </a:p>
          <a:p>
            <a:pPr lvl="1"/>
            <a:r>
              <a:rPr lang="en-US" dirty="0"/>
              <a:t>Class Activation Mapping (CAM)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5E5BCF-EAD1-A623-C4D8-1CB85A182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937" y="363537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D51A-0625-FAC1-BFFE-F3A88BC6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explanation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46688-A4F9-B916-5F6B-AA5E4B340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techniques tell us about which features drive predictions, but do they really solve the black box problem?</a:t>
            </a:r>
          </a:p>
          <a:p>
            <a:endParaRPr lang="en-US" dirty="0"/>
          </a:p>
          <a:p>
            <a:r>
              <a:rPr lang="en-US" dirty="0"/>
              <a:t>We still lack well-understood statistical models underlying our predictions like we might have in standard Likelihood and Bayesian frameworks. </a:t>
            </a:r>
          </a:p>
        </p:txBody>
      </p:sp>
    </p:spTree>
    <p:extLst>
      <p:ext uri="{BB962C8B-B14F-4D97-AF65-F5344CB8AC3E}">
        <p14:creationId xmlns:p14="http://schemas.microsoft.com/office/powerpoint/2010/main" val="76141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46A0-7CA8-EF72-036D-0D58CA71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Black 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3D59B-3FE4-50CC-0D6E-271D0F9DE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419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9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DDED-C5CD-4590-22FA-A44FE47A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Black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FE444-7B2D-CCAF-0250-59F57069C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approaches are incredibly powerful, and can be applied to tasks for which standard approaches are not available.</a:t>
            </a:r>
          </a:p>
          <a:p>
            <a:r>
              <a:rPr lang="en-US" dirty="0"/>
              <a:t>For example, it is not possible right now for me to use Bayesian inference to detect migration in the presence of background selection, but I can do it using supervised machine learning!</a:t>
            </a:r>
          </a:p>
          <a:p>
            <a:r>
              <a:rPr lang="en-US" dirty="0"/>
              <a:t>I think this is incredibly useful, but as with any inference technique, we need to be cognizant and open about the limitations of the approaches we use.</a:t>
            </a:r>
          </a:p>
        </p:txBody>
      </p:sp>
    </p:spTree>
    <p:extLst>
      <p:ext uri="{BB962C8B-B14F-4D97-AF65-F5344CB8AC3E}">
        <p14:creationId xmlns:p14="http://schemas.microsoft.com/office/powerpoint/2010/main" val="190943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E1EE-6503-502E-5C4B-2220B8E7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 in Unsupervised Machine Learning</a:t>
            </a:r>
          </a:p>
        </p:txBody>
      </p:sp>
      <p:pic>
        <p:nvPicPr>
          <p:cNvPr id="5" name="Picture 4" descr="A diagram of a variety of colored dots&#10;&#10;Description automatically generated">
            <a:extLst>
              <a:ext uri="{FF2B5EF4-FFF2-40B4-BE49-F238E27FC236}">
                <a16:creationId xmlns:a16="http://schemas.microsoft.com/office/drawing/2014/main" id="{FAD56D63-F419-2B2B-5CC6-E39B597C6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22" y="1027906"/>
            <a:ext cx="5659439" cy="57211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87FE6D-E81E-B997-876A-B9BECFC38F6B}"/>
              </a:ext>
            </a:extLst>
          </p:cNvPr>
          <p:cNvSpPr txBox="1"/>
          <p:nvPr/>
        </p:nvSpPr>
        <p:spPr>
          <a:xfrm>
            <a:off x="838200" y="1940011"/>
            <a:ext cx="5029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Clustering approaches do not tell us anything about the nature of the clusters.</a:t>
            </a:r>
          </a:p>
        </p:txBody>
      </p:sp>
    </p:spTree>
    <p:extLst>
      <p:ext uri="{BB962C8B-B14F-4D97-AF65-F5344CB8AC3E}">
        <p14:creationId xmlns:p14="http://schemas.microsoft.com/office/powerpoint/2010/main" val="127453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870</Words>
  <Application>Microsoft Macintosh PowerPoint</Application>
  <PresentationFormat>Widescreen</PresentationFormat>
  <Paragraphs>129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Cambria Math</vt:lpstr>
      <vt:lpstr>Futura Medium</vt:lpstr>
      <vt:lpstr>Office Theme</vt:lpstr>
      <vt:lpstr>Challenges Part 2</vt:lpstr>
      <vt:lpstr>Challenges in Machine Learning</vt:lpstr>
      <vt:lpstr>Interpretability and the Black Box</vt:lpstr>
      <vt:lpstr>Interpretability and the Black Box</vt:lpstr>
      <vt:lpstr>Model explanation techniques</vt:lpstr>
      <vt:lpstr>Model explanation techniques</vt:lpstr>
      <vt:lpstr>The Black Box</vt:lpstr>
      <vt:lpstr>The Black Box</vt:lpstr>
      <vt:lpstr>Interpretability in Unsupervised Machine Learning</vt:lpstr>
      <vt:lpstr>Interpretability in Unsupervised Machine Learning</vt:lpstr>
      <vt:lpstr>Challenges in Machine Learning</vt:lpstr>
      <vt:lpstr>Hyperparameter optimization </vt:lpstr>
      <vt:lpstr>Hyperparameter optimization </vt:lpstr>
      <vt:lpstr>Hyperparameter optimization </vt:lpstr>
      <vt:lpstr>Hyperparameter optimization </vt:lpstr>
      <vt:lpstr>Hyperparameter optimization </vt:lpstr>
      <vt:lpstr>Challenges in Machine Learning</vt:lpstr>
      <vt:lpstr>Overfitting</vt:lpstr>
      <vt:lpstr>Overfitting</vt:lpstr>
      <vt:lpstr>Using a simple model</vt:lpstr>
      <vt:lpstr>Pruning</vt:lpstr>
      <vt:lpstr>Dropout</vt:lpstr>
      <vt:lpstr>L1 (Lasso) Regularization</vt:lpstr>
      <vt:lpstr>L2 (Ridge) Regularization</vt:lpstr>
      <vt:lpstr>Training, Validation, and Test sets</vt:lpstr>
      <vt:lpstr>Challenges in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Part 2</dc:title>
  <dc:creator>Smith, Megan</dc:creator>
  <cp:lastModifiedBy>Smith, Megan</cp:lastModifiedBy>
  <cp:revision>5</cp:revision>
  <dcterms:created xsi:type="dcterms:W3CDTF">2024-04-21T15:49:08Z</dcterms:created>
  <dcterms:modified xsi:type="dcterms:W3CDTF">2024-04-23T22:07:05Z</dcterms:modified>
</cp:coreProperties>
</file>