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2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97" r:id="rId2"/>
    <p:sldId id="299" r:id="rId3"/>
    <p:sldId id="352" r:id="rId4"/>
    <p:sldId id="353" r:id="rId5"/>
    <p:sldId id="367" r:id="rId6"/>
    <p:sldId id="354" r:id="rId7"/>
    <p:sldId id="298" r:id="rId8"/>
    <p:sldId id="303" r:id="rId9"/>
    <p:sldId id="304" r:id="rId10"/>
    <p:sldId id="305" r:id="rId11"/>
    <p:sldId id="300" r:id="rId12"/>
    <p:sldId id="301" r:id="rId13"/>
    <p:sldId id="302" r:id="rId14"/>
    <p:sldId id="356" r:id="rId15"/>
    <p:sldId id="308" r:id="rId16"/>
    <p:sldId id="309" r:id="rId17"/>
    <p:sldId id="310" r:id="rId18"/>
    <p:sldId id="311" r:id="rId19"/>
    <p:sldId id="312" r:id="rId20"/>
    <p:sldId id="313" r:id="rId21"/>
    <p:sldId id="357" r:id="rId22"/>
    <p:sldId id="317" r:id="rId23"/>
    <p:sldId id="315" r:id="rId24"/>
    <p:sldId id="316" r:id="rId25"/>
    <p:sldId id="318" r:id="rId26"/>
    <p:sldId id="319" r:id="rId27"/>
    <p:sldId id="320" r:id="rId28"/>
    <p:sldId id="321" r:id="rId29"/>
    <p:sldId id="323" r:id="rId30"/>
    <p:sldId id="324" r:id="rId31"/>
    <p:sldId id="325" r:id="rId32"/>
    <p:sldId id="326" r:id="rId33"/>
    <p:sldId id="369" r:id="rId34"/>
    <p:sldId id="368" r:id="rId35"/>
    <p:sldId id="370" r:id="rId36"/>
    <p:sldId id="358" r:id="rId37"/>
    <p:sldId id="331" r:id="rId38"/>
    <p:sldId id="332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5" r:id="rId49"/>
    <p:sldId id="350" r:id="rId50"/>
    <p:sldId id="343" r:id="rId51"/>
    <p:sldId id="344" r:id="rId52"/>
    <p:sldId id="359" r:id="rId53"/>
    <p:sldId id="360" r:id="rId54"/>
    <p:sldId id="361" r:id="rId55"/>
    <p:sldId id="362" r:id="rId56"/>
    <p:sldId id="363" r:id="rId57"/>
    <p:sldId id="364" r:id="rId58"/>
    <p:sldId id="365" r:id="rId59"/>
    <p:sldId id="351" r:id="rId60"/>
    <p:sldId id="346" r:id="rId61"/>
    <p:sldId id="355" r:id="rId62"/>
    <p:sldId id="347" r:id="rId63"/>
    <p:sldId id="348" r:id="rId64"/>
    <p:sldId id="349" r:id="rId65"/>
  </p:sldIdLst>
  <p:sldSz cx="12192000" cy="6858000"/>
  <p:notesSz cx="6858000" cy="9144000"/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/>
    <p:restoredTop sz="94694"/>
  </p:normalViewPr>
  <p:slideViewPr>
    <p:cSldViewPr snapToGrid="0">
      <p:cViewPr varScale="1">
        <p:scale>
          <a:sx n="105" d="100"/>
          <a:sy n="105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5:58:48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4053 24575,'84'0'0,"1"0"0,-1 0 0,-11 1 0,-2 0 0,-13-3 0,3-8 0,-13-2 0,7-15 0,-15 7 0,6-16 0,3 2 0,-15-1 0,22-10 0,-32 19 0,13-22 0,-10 5 0,0-13 0,-5 1 0,-5 0 0,0-9 0,-5-17 0,-5 20 0,4-16 0,-10 37 0,8-6 0,-8 8 0,8-7 0,-7-3 0,3 1 0,-5-7 0,0-1 0,0-11 0,-5 1 0,-1 10 0,-5-23 0,6 32 0,0-25 0,5 41 0,4-6 0,-3 14 0,8-22 0,-7 12 0,2-14 0,-4 1 0,0-11 0,-4-1 0,2 14 0,-7 0 0,8-8 0,-3 7 0,4-18 0,0 32 0,0-6 0,-4 6 0,3-8 0,-8 0 0,8 0 0,-3 0 0,4 8 0,0-6 0,0 6 0,0-16 0,0-10 0,0 6 0,0 3 0,5 3 0,-2 24 0,6-15 0,-4 23 0,1-3 0,0 5 0,-1-1 0,1-4 0,0 3 0,0-7 0,3 3 0,-2 0 0,6-3 0,-4 7 0,7-1 0,-4 5 0,3 0 0,-1-2 0,10-5 0,6-1 0,8-3 0,-12 4 0,9-3 0,-1 1 0,5-3 0,15-1 0,-22 7 0,4 0 0,-8 2 0,-6 4 0,2-4 0,-4 3 0,5-1 0,-7 0 0,10 0 0,-12 4 0,5-1 0,7-1 0,-6 4 0,14-4 0,-6 2 0,8-3 0,0 0 0,8-2 0,9 1 0,3-2 0,20-6 0,-18 5 0,28-13 0,-29 12 0,14-11 0,-18 18 0,8-9 0,-5 15 0,-11-4 0,21-1 0,-25 0 0,13-4 0,-4-1 0,3-5 0,-3 0 0,9-6 0,9-18 0,-16 9 0,26-17 0,-24 15 0,-9 6 0,7-5 0,-7 5 0,-7 3 0,12-7 0,-20 13 0,9-12 0,-4 14 0,-15-2 0,5 6 0,-15 1 0,11-8 0,-11 8 0,19-10 0,-13 13 0,10-4 0,-8 5 0,9 3 0,-7-2 0,22 1 0,-20 1 0,20-6 0,-26 7 0,9-2 0,-11 0 0,4 4 0,-4-2 0,3 3 0,-3 0 0,14 6 0,-7-4 0,-1 8 0,-3-5 0,-10 2 0,6-1 0,0 3 0,1-2 0,5 6 0,-5-6 0,3 3 0,-7-5 0,12 7 0,-11-5 0,6 4 0,-10-5 0,1-1 0,-2 0 0,3 3 0,4-1 0,1 4 0,4-3 0,-4 3 0,3-4 0,-7 1 0,7 2 0,-7-4 0,3 1 0,1 0 0,-5-4 0,9 6 0,-8-4 0,7 2 0,-3-1 0,4 1 0,1 0 0,-5-1 0,3-3 0,-7 2 0,1-4 0,-3 3 0,-4-1 0,4 3 0,-2-1 0,0-2 0,2 2 0,-2-2 0,7 6 0,-5-3 0,9 7 0,-6-4 0,15 7 0,-10-3 0,9 3 0,-11-4 0,5-1 0,-5 0 0,-1-2 0,0 0 0,-6-1 0,6 0 0,2 4 0,-4 0 0,7 2 0,-10-6 0,5 4 0,-3-4 0,7 6 0,5 0 0,2 7 0,3-6 0,-9 3 0,-5-12 0,0 3 0,-4-1 0,9-1 0,-4 4 0,4 0 0,0-1 0,10 9 0,-8-7 0,8 5 0,-10-4 0,8 0 0,-5-2 0,1 0 0,-10-2 0,9 3 0,-11-3 0,14 6 0,-12-5 0,10 10 0,-3-5 0,23 20 0,-16-11 0,21 9 0,-23-13 0,6 3 0,15 9 0,-6 6 0,3-5 0,-4 3 0,-21-11 0,17 14 0,-11-5 0,-4-2 0,7 8 0,2 11 0,5 3 0,8 20 0,-18-37 0,8 17 0,-9-15 0,3 3 0,0 12 0,-1-7 0,-4 1 0,12 21 0,-4-1 0,-7-19 0,0 0 0,3 13 0,0-9 0,-2 0 0,-9 11 0,4-16 0,-1 2 0,-10 39 0,1-36 0,-2 2 0,-5-3 0,-3 1 0,2-2 0,-2-1 0,-6 45 0,-10-20 0,2 8 0,-7-10 0,10-18 0,-4-1 0,1-6 0,4-9 0,-2-3 0,-1-15 0,4-5 0,-5 0 0,3-1 0,1-4 0,-1 4 0,1-4 0,-7 8 0,5-7 0,-10 8 0,-1-10 0,2 1 0,-6-3 0,-8 0 0,-4 1 0,-31 3 0,12 0 0,-20-5 0,22-2 0,0 1 0,-20 0 0,20-3 0,2 1 0,0 6 0,7-4 0,-5 0 0,5 3 0,-7-3 0,7 0 0,-5 4 0,13-9 0,2 7 0,10-1 0,0 2 0,-4 4 0,-6 1 0,7 0 0,7 1 0,9-3 0,7-2 0,-4 5 0,8 1 0,-6 12 0,6-5 0,-3 1 0,3-5 0,-1-7 0,0 23 0,-1-22 0,0 21 0,-2-11 0,6 7 0,-7 2 0,-1 11 0,0-11 0,-5 14 0,0 0 0,4-6 0,-8 5 0,4-7 0,-2-8 0,1-1 0,3-9 0,-1 0 0,1 1 0,-8 3 0,1 2 0,-4-4 0,6-2 0,-1-7 0,-1 6 0,-1-4 0,-18 9 0,-1-1 0,-23 2 0,5 2 0,-13 3 0,6 0 0,8-6 0,-5 8 0,15-14 0,-25 16 0,5-9-218,19-5 0,0-1 218,-29 7 0,4 3 0,3-11 0,21 2 0,-30-6 0,20 7 0,-5-9 0,26 2 0,2-1 0,6-3 0,4 2 435,-8 1-435,16-6 1,-18 11-1,13-10 0,-13 10 0,6-9 0,-8 9 0,-7 3 0,5 0 0,-14 10 0,7-4 0,-9 1 0,9-2 0,1-6 0,8-5 0,12-3 0,-1-1 0,11-1 0,0 2 0,-5 9 0,9-8 0,-6 11 0,7-12 0,-5 4 0,4-5 0,-1-1 0,-1 1 0,5-2 0,-6 3 0,6-2 0,1 5 0,2 1 0,-1 5 0,0-1 0,1-6 0,0 0 0,3-8 0,1 2 0,2-5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34:43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1 24575,'-6'0'0,"1"2"0,-1-1 0,0 1 0,3 1 0,-2-2 0,1 1 0,-4 1 0,2 0 0,-5 0 0,2 2 0,-8-4 0,7 4 0,-6-2 0,3 1 0,2 1 0,-4-5 0,8 6 0,-1-6 0,2 5 0,0-4 0,0 2 0,-2-1 0,2-1 0,-3 4 0,3-4 0,1 1 0,-1 1 0,0-3 0,0 3 0,0 0 0,1-3 0,-4 5 0,3-4 0,0 4 0,1-4 0,2 1 0,-1 1 0,4 0 0,6 3 0,3 0 0,8 4 0,-5-4 0,5 7 0,-1-6 0,-3 4 0,3-4 0,-4 4 0,-1-7 0,-2 4 0,0-7 0,-3 1 0,-1-2 0,1 3 0,2-3 0,2 3 0,6-3 0,-6 0 0,6 0 0,-10 0 0,3 0 0,-6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34:45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0 274 24575,'75'13'0,"-3"-6"0,-3 4-651,-17-6 0,2-1 651,34 4-919,-25-2 0,5 1 919,4-3 0,0 1 0,-8 2 0,1 1 0,23 0 0,3 0 0,-8 0 0,0 0 0,-3-4 0,3 1 0,-14 0 0,3 0 0,-4-1 0,6-2 0,-2-2 0,14 4 0,-2-1 0,-23-2 0,-1-2 0,16 1 0,1 0-213,-15 1 0,0-2 213,10-2 0,1 0 0,4 3 0,-2-2 0,-10-4 0,-3-1 0,2 4 0,-1-1-385,-6-2 1,-2-2 384,-4-2 0,0-1 0,8 0 0,2-1 0,-2 1 0,0-1 0,4-2 0,-1-1 0,-10 5 0,-1-2 0,3-5 0,0 0 0,43-7 0,-16-7 0,-9 18 486,3-6-486,-13 7 0,18-1 0,-9 0 0,24-1 698,-3 7-698,-32 0 0,-1 1 0,25 4 521,-31-4 0,3-1-521,16 3 0,2 0 0,-13 0 0,3 0-247,34-4 1,-2 2 246,-41 5 0,-4 0 0,6-2 0,2-1-288,3 1 1,-1-1 287,27 3 0,-27-3 0,0 1 0,21 3 0,-29 0 0,-1 0 0,32 0 0,5 0 0,-3 0 0,-5 0 0,-2 0 0,3 0 0,-26 0 0,2 0-152,31 0 0,-1 0 152,-31 0 0,-2 0 0,8 0 0,1 0 0,0 0 0,-1 0 0,-3 0 0,0 0 0,8 0 0,0 0 0,-4 0 0,1 0 0,12 0 0,1 0 0,-3 0 0,1 0 0,3 0 0,-1 0 0,-18-1 0,0 2 0,15 2 0,-1 1 0,-16-4 0,0 2 0,11 4 0,0 1 0,-11-6 0,0 0 0,4 5 0,0 1 0,-9-6 0,0 0 0,10 2 0,-1 1 0,28 1 0,7-3 0,-16 10 0,-20-12 0,1 1-242,26 11 242,-30-11 0,-2-1 0,7 6 1283,4-6-1283,2 7 658,-5-6-658,14 11 0,-26-6 1328,-16 0-1328,19 5 454,-22-5-454,17 4 0,-11 0 0,-15-2 0,15 2 0,-14-2 0,5 0 0,-12-1 0,-4 0 0,-6-4 0,-5 2 0,2-4 0,-4 4 0,4-5 0,-4 6 0,1-3 0,-2 3 0,0-1 0,0 1 0,0-3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34:49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41 24575,'3'6'0,"-2"0"0,1-1 0,1-1 0,-3 3 0,5-3 0,-4 5 0,4-4 0,-4 4 0,4-3 0,-4 3 0,1-4 0,1 1 0,-2 0 0,1 0 0,1 0 0,-3 0 0,3-1 0,-3 4 0,0-3 0,3 0 0,-3 2 0,5-4 0,-4 4 0,2-2 0,-3 0 0,2-3 0,-1 2 0,1-2 0,1 3 0,-2 0 0,1 2 0,1-1 0,-3 1 0,3-2 0,-3 0 0,0-1 0,0 1 0,3-3 0,-3-3 0,-2-3 0,0-3 0,-3-2 0,3 2 0,-2-3 0,1 1 0,1 1 0,-1-4 0,2 5 0,-1-2 0,-1-1 0,3 3 0,-6-3 0,6 4 0,-5-1 0,1 0 0,1 0 0,-2 3 0,4-2 0,-4 2 0,4-3 0,-4 0 0,5 0 0,-3 0 0,1 0 0,1 1 0,-4-1 0,4 0 0,-2 0 0,3 0 0,-2 3 0,1-2 0,-1 2 0,2-3 0,0 0 0,0 0 0,0 1 0,0-1 0,0 0 0,0 0 0,0 0 0,0 1 0,2 1 0,1-1 0,6 5 0,0-3 0,3 3 0,-3 0 0,2 0 0,2 0 0,0 0 0,3 0 0,-7 0 0,7 0 0,-6-3 0,11 3 0,-8-3 0,3 3 0,-4 0 0,0 0 0,-3 0 0,-1 0 0,-2 0 0,0 0 0,2 0 0,-2 0 0,5 0 0,-4 0 0,1 0 0,-2 0 0,0-2 0,0 1 0,0-2 0,-1 3 0,1 0 0,0 0 0,-3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34:51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24575,'6'0'0,"0"0"0,0 0 0,2 3 0,1-2 0,3 4 0,4 2 0,-6-3 0,6 5 0,-3-1 0,5 2 0,13 8 0,10 7 0,19 0 0,11 11 0,1-9 0,5 11-375,-29-20 1,1 0 374,28 21 0,-26-21 0,2 0 0,1 3 0,-3-2 0,20 3 0,-6-5 0,6 1 0,-2 0 0,1-1 0,-1-1 0,2 1-751,10 1 0,0 0 751,-13-6 0,-2-3 0,-10-4 0,2-2-403,9 1 0,1-1 403,-12-3 0,-2 0 0,0 3 0,-1 1 0,46-3 0,-46 2 0,2 0-725,20-2 0,3-2 725,-9-2 0,-1 0 0,5 2 0,1 0 0,-3-5 0,-2-2 11,-16 1 1,-1-1-12,2 1 0,2-1 0,5-3 0,-2 0 0,27-8 0,-15 5 0,1 0 0,25-9 0,-34 10 0,-2 1 0,21-2 0,-3 1 1318,-1 0-1318,-24 2 801,21-2-801,-29 2 1645,29 4-1645,-21-3 0,23 9 0,20-11-137,-2 10 137,-37-2 0,0 1 0,32 3 0,7 0 0,-39 0 0,0 0 0,-1 0 0,0 0 0,11 0 0,0 0 0,-5 0 0,1 0 0,0 1 0,1-2 0,0-2 0,-1 0 0,-4 2 0,-2 0 0,41-6 0,-2 7-164,-32-4 164,19 3 0,-5-11 0,5 11 0,5-6 0,-33 7 0,0 0 0,33 0 0,-31 0 0,1 0 0,38 0 0,-16 0 0,7 0 0,1 0 0,-8 6 0,8-4 0,-10 3 0,-8-5 0,-10 0 0,-3 0 0,11 7 0,4 0 0,-15 1 0,32 3 0,-44-4 850,33 0-850,-21 3 171,-6-8-171,17 9 0,-15-10 0,13 5 0,-37-3 0,25-2 0,-25 6 0,28-6 0,-6 14 0,17-12 0,12 18 0,-24-19 0,17 13 0,-30-8 0,-1 0 0,5 3 0,-7-4 0,-6 0 0,13 4 0,-7-9 0,2 9 0,7-5 0,-8 1 0,-1 3 0,0-3 0,-8 3 0,6-4 0,-6 3 0,0-7 0,-2 7 0,-9-7 0,0 6 0,0-3 0,9 0 0,-7 6 0,7-9 0,0 15 0,10-8 0,11 8 0,17 2 0,-24-6 0,14 6 0,0 0 0,-11-4 0,41 14 0,-51-18 0,-10-2 0,0-2 0,-3 1 0,-9-3 0,2 3 0,-1-3 0,0 1 0,-6-1 0,1-1 0,-3 2 0,2-2 0,-2 3 0,0 0 0,2-3 0,-5 2 0,5-1 0,3 2 0,-1 0 0,8 6 0,-3-4 0,0 3 0,-5-5 0,-2 0 0,-2 0 0,1 0 0,-2-1 0,-2 1 0,2 0 0,1 2 0,3 1 0,-1 3 0,-2-3 0,2 2 0,-7-4 0,4 1 0,-5-2 0,3 2 0,0-1 0,-3 1 0,2-2 0,-4 0 0,1-1 0,-2 1 0,0 0 0,3 0 0,-2 2 0,1-1 0,-2 1 0,0 0 0,3-1 0,-3 1 0,3 1 0,-3-3 0,0 5 0,0-5 0,-3 5 0,3-2 0,-5 0 0,4 0 0,-4-3 0,4-1 0,-4 4 0,4-3 0,-4 3 0,2-3 0,0-1 0,0-1 0,3-2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34:40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67 24575,'0'6'0,"0"0"0,-2-1 0,1 4 0,-4-3 0,2 5 0,-1-4 0,-1 4 0,5-5 0,-6 2 0,6-2 0,-3 0 0,3 0 0,-2-3 0,1 2 0,-2-2 0,1 3 0,1 0 0,-1 0 0,-1 0 0,2 0 0,-1-1 0,2 1 0,-3 3 0,3-3 0,-6 2 0,6-2 0,-5 0 0,4 0 0,-2 0 0,3-6 0,0-3 0,3-6 0,-2-3 0,4 3 0,-2-2 0,0 5 0,2-5 0,-4 4 0,2-3 0,-3 3 0,0-4 0,0 5 0,0-3 0,0 3 0,0 1 0,0-1 0,0 0 0,2 0 0,-1 0 0,4 1 0,-4-1 0,4-3 0,-5 3 0,8-2 0,-4-1 0,4 3 0,-2-3 0,0 1 0,-3 2 0,2-3 0,-1 3 0,-1 1 0,2-1 0,-4 0 0,4 3 0,-5-2 0,3 6 0,0 0 0,2 5 0,2 0 0,4 0 0,-2 2 0,0-2 0,2 3 0,-2-3 0,3-1 0,-1 1 0,1-3 0,-3 3 0,-1-6 0,-2 3 0,0-1 0,0-1 0,-1 2 0,1-1 0,0-1 0,0 4 0,2-2 0,-1 0 0,1 0 0,-2 0 0,0-3 0,-1 3 0,1-3 0,-3 2 0,3-1 0,-3 2 0,3-1 0,-1-1 0,1 4 0,3-4 0,-3 4 0,5-5 0,-4 3 0,1 0 0,-2-3 0,0 3 0,-3-1 0,2-1 0,-2 2 0,0-3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34:41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24575,'0'21'0,"3"3"0,1-7 0,3 6 0,4-1 0,10 12 0,13 10 0,20 23 0,7-5-835,-16-12 1,6 1 834,1-11 0,2 0 0,0 9 0,3 1 0,15 2 0,0-4 0,-18-12 0,1-1 0,18 11 0,2 0 0,-4-9 0,-2-4 0,-12-4 0,2-2 0,20 8 0,0-3 0,-25-12 0,0-1 0,22 5 0,1-1 0,-17-4 0,0-2 0,8-1 0,0-1 0,-8 0 0,0-1 0,8 2 0,0-1 0,-9 0 0,2 0 0,19 0 0,2 1 0,-15-1 0,1 0 0,24 2 0,-3-2 0,-31-3 0,0 0 0,38 0 0,0-1 0,-36-4 0,2 0 0,23 1 0,10 0 0,-7-1 0,-8 2 0,0 0-1475,8-1 1,9 0 0,-6-1 1474,4-3 0,-5 1 0,10 2 0,-2 0-958,-11-7 1,-1 2 957,12 8 0,2 2 0,-3-7 0,2 1 0,-26 1 0,3 2 0,1-1 0,2 0 0,1 1 0,-3-2 0,-9-1 0,-2 0 0,3 1-670,15 2 1,5 3 0,-4-1 669,-13-3 0,-3 1 0,3-1 0,11 1 0,3 0 0,1 0 0,3-1 0,1 0 0,0-1 0,3 0 0,-1-2 0,3 0-333,-19 0 0,2-1 0,0 1 0,-3-2 333,11 1 0,-2-1 0,-1 0 0,0 0 0,0 0 0,-2-2 222,-10 0 0,-1-1 0,3-1-222,13 1 0,3 0 0,0 0 0,2 0 0,0 0 0,2 0-208,-18 0 1,1 0 0,0 0-1,-2 0 208,18 0 0,-2 0 0,1 0 0,3 0 0,0 0 0,-1 0 0,-2 1 0,-1-1 0,2-1 0,-15-1 0,1-3 0,1 1 0,-3 0 0,14 1 0,-2 0 0,2-2 0,-12-2 0,1-1 0,0-1 0,-2 0 0,9-2 0,-3 0 0,8-1 0,-11 1 0,8-1 0,2 0 0,-1-1 0,-8 1 0,17-3 0,-6-1 0,4 0 0,-18 3 0,5 0 0,2-1 0,-5 1 0,-7 1 0,-1 0 0,-7 2 0,1-2 0,15-4 0,2 0 0,-2-1 0,-11 1 0,-2-1 0,-2 1 0,25-9 0,-4 0 302,-10 1 0,-1 1-302,9-1 0,-4 2 0,-21 6 0,-1 1 919,12-2 0,0 2-919,-18 4 0,-3 2 0,48-5 0,-48 6 0,-1 1 0,49-1 2306,-11-4-2306,-17 11 0,-10-5 3569,-11 6-3569,-22-3 2018,-3 2-2018,-16-1 0,-4 2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34:43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1 24575,'-6'0'0,"1"2"0,-1-1 0,0 1 0,3 1 0,-2-2 0,1 1 0,-4 1 0,2 0 0,-5 0 0,2 2 0,-8-4 0,7 4 0,-6-2 0,3 1 0,2 1 0,-4-5 0,8 6 0,-1-6 0,2 5 0,0-4 0,0 2 0,-2-1 0,2-1 0,-3 4 0,3-4 0,1 1 0,-1 1 0,0-3 0,0 3 0,0 0 0,1-3 0,-4 5 0,3-4 0,0 4 0,1-4 0,2 1 0,-1 1 0,4 0 0,6 3 0,3 0 0,8 4 0,-5-4 0,5 7 0,-1-6 0,-3 4 0,3-4 0,-4 4 0,-1-7 0,-2 4 0,0-7 0,-3 1 0,-1-2 0,1 3 0,2-3 0,2 3 0,6-3 0,-6 0 0,6 0 0,-10 0 0,3 0 0,-6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34:45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0 274 24575,'75'13'0,"-3"-6"0,-3 4-651,-17-6 0,2-1 651,34 4-919,-25-2 0,5 1 919,4-3 0,0 1 0,-8 2 0,1 1 0,23 0 0,3 0 0,-8 0 0,0 0 0,-3-4 0,3 1 0,-14 0 0,3 0 0,-4-1 0,6-2 0,-2-2 0,14 4 0,-2-1 0,-23-2 0,-1-2 0,16 1 0,1 0-213,-15 1 0,0-2 213,10-2 0,1 0 0,4 3 0,-2-2 0,-10-4 0,-3-1 0,2 4 0,-1-1-385,-6-2 1,-2-2 384,-4-2 0,0-1 0,8 0 0,2-1 0,-2 1 0,0-1 0,4-2 0,-1-1 0,-10 5 0,-1-2 0,3-5 0,0 0 0,43-7 0,-16-7 0,-9 18 486,3-6-486,-13 7 0,18-1 0,-9 0 0,24-1 698,-3 7-698,-32 0 0,-1 1 0,25 4 521,-31-4 0,3-1-521,16 3 0,2 0 0,-13 0 0,3 0-247,34-4 1,-2 2 246,-41 5 0,-4 0 0,6-2 0,2-1-288,3 1 1,-1-1 287,27 3 0,-27-3 0,0 1 0,21 3 0,-29 0 0,-1 0 0,32 0 0,5 0 0,-3 0 0,-5 0 0,-2 0 0,3 0 0,-26 0 0,2 0-152,31 0 0,-1 0 152,-31 0 0,-2 0 0,8 0 0,1 0 0,0 0 0,-1 0 0,-3 0 0,0 0 0,8 0 0,0 0 0,-4 0 0,1 0 0,12 0 0,1 0 0,-3 0 0,1 0 0,3 0 0,-1 0 0,-18-1 0,0 2 0,15 2 0,-1 1 0,-16-4 0,0 2 0,11 4 0,0 1 0,-11-6 0,0 0 0,4 5 0,0 1 0,-9-6 0,0 0 0,10 2 0,-1 1 0,28 1 0,7-3 0,-16 10 0,-20-12 0,1 1-242,26 11 242,-30-11 0,-2-1 0,7 6 1283,4-6-1283,2 7 658,-5-6-658,14 11 0,-26-6 1328,-16 0-1328,19 5 454,-22-5-454,17 4 0,-11 0 0,-15-2 0,15 2 0,-14-2 0,5 0 0,-12-1 0,-4 0 0,-6-4 0,-5 2 0,2-4 0,-4 4 0,4-5 0,-4 6 0,1-3 0,-2 3 0,0-1 0,0 1 0,0-3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34:49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41 24575,'3'6'0,"-2"0"0,1-1 0,1-1 0,-3 3 0,5-3 0,-4 5 0,4-4 0,-4 4 0,4-3 0,-4 3 0,1-4 0,1 1 0,-2 0 0,1 0 0,1 0 0,-3 0 0,3-1 0,-3 4 0,0-3 0,3 0 0,-3 2 0,5-4 0,-4 4 0,2-2 0,-3 0 0,2-3 0,-1 2 0,1-2 0,1 3 0,-2 0 0,1 2 0,1-1 0,-3 1 0,3-2 0,-3 0 0,0-1 0,0 1 0,3-3 0,-3-3 0,-2-3 0,0-3 0,-3-2 0,3 2 0,-2-3 0,1 1 0,1 1 0,-1-4 0,2 5 0,-1-2 0,-1-1 0,3 3 0,-6-3 0,6 4 0,-5-1 0,1 0 0,1 0 0,-2 3 0,4-2 0,-4 2 0,4-3 0,-4 0 0,5 0 0,-3 0 0,1 0 0,1 1 0,-4-1 0,4 0 0,-2 0 0,3 0 0,-2 3 0,1-2 0,-1 2 0,2-3 0,0 0 0,0 0 0,0 1 0,0-1 0,0 0 0,0 0 0,0 0 0,0 1 0,2 1 0,1-1 0,6 5 0,0-3 0,3 3 0,-3 0 0,2 0 0,2 0 0,0 0 0,3 0 0,-7 0 0,7 0 0,-6-3 0,11 3 0,-8-3 0,3 3 0,-4 0 0,0 0 0,-3 0 0,-1 0 0,-2 0 0,0 0 0,2 0 0,-2 0 0,5 0 0,-4 0 0,1 0 0,-2 0 0,0-2 0,0 1 0,0-2 0,-1 3 0,1 0 0,0 0 0,-3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34:51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24575,'6'0'0,"0"0"0,0 0 0,2 3 0,1-2 0,3 4 0,4 2 0,-6-3 0,6 5 0,-3-1 0,5 2 0,13 8 0,10 7 0,19 0 0,11 11 0,1-9 0,5 11-375,-29-20 1,1 0 374,28 21 0,-26-21 0,2 0 0,1 3 0,-3-2 0,20 3 0,-6-5 0,6 1 0,-2 0 0,1-1 0,-1-1 0,2 1-751,10 1 0,0 0 751,-13-6 0,-2-3 0,-10-4 0,2-2-403,9 1 0,1-1 403,-12-3 0,-2 0 0,0 3 0,-1 1 0,46-3 0,-46 2 0,2 0-725,20-2 0,3-2 725,-9-2 0,-1 0 0,5 2 0,1 0 0,-3-5 0,-2-2 11,-16 1 1,-1-1-12,2 1 0,2-1 0,5-3 0,-2 0 0,27-8 0,-15 5 0,1 0 0,25-9 0,-34 10 0,-2 1 0,21-2 0,-3 1 1318,-1 0-1318,-24 2 801,21-2-801,-29 2 1645,29 4-1645,-21-3 0,23 9 0,20-11-137,-2 10 137,-37-2 0,0 1 0,32 3 0,7 0 0,-39 0 0,0 0 0,-1 0 0,0 0 0,11 0 0,0 0 0,-5 0 0,1 0 0,0 1 0,1-2 0,0-2 0,-1 0 0,-4 2 0,-2 0 0,41-6 0,-2 7-164,-32-4 164,19 3 0,-5-11 0,5 11 0,5-6 0,-33 7 0,0 0 0,33 0 0,-31 0 0,1 0 0,38 0 0,-16 0 0,7 0 0,1 0 0,-8 6 0,8-4 0,-10 3 0,-8-5 0,-10 0 0,-3 0 0,11 7 0,4 0 0,-15 1 0,32 3 0,-44-4 850,33 0-850,-21 3 171,-6-8-171,17 9 0,-15-10 0,13 5 0,-37-3 0,25-2 0,-25 6 0,28-6 0,-6 14 0,17-12 0,12 18 0,-24-19 0,17 13 0,-30-8 0,-1 0 0,5 3 0,-7-4 0,-6 0 0,13 4 0,-7-9 0,2 9 0,7-5 0,-8 1 0,-1 3 0,0-3 0,-8 3 0,6-4 0,-6 3 0,0-7 0,-2 7 0,-9-7 0,0 6 0,0-3 0,9 0 0,-7 6 0,7-9 0,0 15 0,10-8 0,11 8 0,17 2 0,-24-6 0,14 6 0,0 0 0,-11-4 0,41 14 0,-51-18 0,-10-2 0,0-2 0,-3 1 0,-9-3 0,2 3 0,-1-3 0,0 1 0,-6-1 0,1-1 0,-3 2 0,2-2 0,-2 3 0,0 0 0,2-3 0,-5 2 0,5-1 0,3 2 0,-1 0 0,8 6 0,-3-4 0,0 3 0,-5-5 0,-2 0 0,-2 0 0,1 0 0,-2-1 0,-2 1 0,2 0 0,1 2 0,3 1 0,-1 3 0,-2-3 0,2 2 0,-7-4 0,4 1 0,-5-2 0,3 2 0,0-1 0,-3 1 0,2-2 0,-4 0 0,1-1 0,-2 1 0,0 0 0,3 0 0,-2 2 0,1-1 0,-2 1 0,0 0 0,3-1 0,-3 1 0,3 1 0,-3-3 0,0 5 0,0-5 0,-3 5 0,3-2 0,-5 0 0,4 0 0,-4-3 0,4-1 0,-4 4 0,4-3 0,-4 3 0,2-3 0,0-1 0,0-1 0,3-2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26:27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276 18 24575,'-9'3'0,"1"3"0,-1 0 0,0 3 0,0-1 0,-2-2 0,2 3 0,0-1 0,-2 1 0,2 3 0,0-1 0,-2-2 0,5 2 0,-5-2 0,4 3 0,-4 0 0,5-3 0,-5 2 0,4-2 0,-1 0 0,2 2 0,0-5 0,1 5 0,-1-2 0,0 0 0,3 0 0,-2-1 0,4-2 0,-4 3 0,4-3 0,-1-1 0,-1 1 0,2 0 0,-4-3 0,5 2 0,-3-1 0,0-1 0,3 2 0,-5-2 0,1 3 0,-1 0 0,-1 0 0,2-1 0,-1 1 0,5 0 0,-5-3 0,6 0 0,3-8 0,5-2 0,2-4 0,-2 2 0,0 0 0,-3 3 0,-3 1 0,2-1 0,-2-3 0,3 3 0,0-5 0,0 5 0,2-5 0,-4 4 0,4-1 0,-5-1 0,3 3 0,-1-2 0,1 2 0,3 0 0,-3-2 0,2 1 0,1-1 0,-3 2 0,3 0 0,-4 0 0,1-2 0,0 1 0,0-1 0,-3 2 0,2 3 0,-4-2 0,4 4 0,-4-4 0,1 2 0,1-3 0,-2 0 0,4 3 0,-5-2 0,5 2 0,-4-3 0,4 0 0,-4 0 0,4 0 0,-2 1 0,3 1 0,-3-1 0,3 2 0,-3 0 0,0-2 0,0 1 0,-1 1 0,-1-2 0,4 2 0,-4-3 0,4 3 0,-5-2 0,3 1 0,0 1 0,-3-2 0,3 2 0,-1-1 0,2 2 0,1 4 0,1 2 0,0 2 0,0-3 0,0 2 0,-1-2 0,1 3 0,0 0 0,2 2 0,-1-1 0,1 1 0,1-2 0,-3 0 0,5 2 0,-2-2 0,3 5 0,9 2 0,-2 1 0,4 2 0,-2-1 0,8 8 0,-11-13 0,9 12 0,-21-18 0,5 4 0,-4-2 0,1 0 0,-2-1 0,0 1 0,2 3 0,1-3 0,3 5 0,-1-5 0,-2 3 0,2-3 0,-4-1 0,4 1 0,-5 0 0,3-3 0,-4 2 0,1-4 0,0 2 0,-3-1 0,2-1 0,-4 4 0,4-4 0,-4 1 0,1-2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5:58:48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4053 24575,'84'0'0,"1"0"0,-1 0 0,-11 1 0,-2 0 0,-13-3 0,3-8 0,-13-2 0,7-15 0,-15 7 0,6-16 0,3 2 0,-15-1 0,22-10 0,-32 19 0,13-22 0,-10 5 0,0-13 0,-5 1 0,-5 0 0,0-9 0,-5-17 0,-5 20 0,4-16 0,-10 37 0,8-6 0,-8 8 0,8-7 0,-7-3 0,3 1 0,-5-7 0,0-1 0,0-11 0,-5 1 0,-1 10 0,-5-23 0,6 32 0,0-25 0,5 41 0,4-6 0,-3 14 0,8-22 0,-7 12 0,2-14 0,-4 1 0,0-11 0,-4-1 0,2 14 0,-7 0 0,8-8 0,-3 7 0,4-18 0,0 32 0,0-6 0,-4 6 0,3-8 0,-8 0 0,8 0 0,-3 0 0,4 8 0,0-6 0,0 6 0,0-16 0,0-10 0,0 6 0,0 3 0,5 3 0,-2 24 0,6-15 0,-4 23 0,1-3 0,0 5 0,-1-1 0,1-4 0,0 3 0,0-7 0,3 3 0,-2 0 0,6-3 0,-4 7 0,7-1 0,-4 5 0,3 0 0,-1-2 0,10-5 0,6-1 0,8-3 0,-12 4 0,9-3 0,-1 1 0,5-3 0,15-1 0,-22 7 0,4 0 0,-8 2 0,-6 4 0,2-4 0,-4 3 0,5-1 0,-7 0 0,10 0 0,-12 4 0,5-1 0,7-1 0,-6 4 0,14-4 0,-6 2 0,8-3 0,0 0 0,8-2 0,9 1 0,3-2 0,20-6 0,-18 5 0,28-13 0,-29 12 0,14-11 0,-18 18 0,8-9 0,-5 15 0,-11-4 0,21-1 0,-25 0 0,13-4 0,-4-1 0,3-5 0,-3 0 0,9-6 0,9-18 0,-16 9 0,26-17 0,-24 15 0,-9 6 0,7-5 0,-7 5 0,-7 3 0,12-7 0,-20 13 0,9-12 0,-4 14 0,-15-2 0,5 6 0,-15 1 0,11-8 0,-11 8 0,19-10 0,-13 13 0,10-4 0,-8 5 0,9 3 0,-7-2 0,22 1 0,-20 1 0,20-6 0,-26 7 0,9-2 0,-11 0 0,4 4 0,-4-2 0,3 3 0,-3 0 0,14 6 0,-7-4 0,-1 8 0,-3-5 0,-10 2 0,6-1 0,0 3 0,1-2 0,5 6 0,-5-6 0,3 3 0,-7-5 0,12 7 0,-11-5 0,6 4 0,-10-5 0,1-1 0,-2 0 0,3 3 0,4-1 0,1 4 0,4-3 0,-4 3 0,3-4 0,-7 1 0,7 2 0,-7-4 0,3 1 0,1 0 0,-5-4 0,9 6 0,-8-4 0,7 2 0,-3-1 0,4 1 0,1 0 0,-5-1 0,3-3 0,-7 2 0,1-4 0,-3 3 0,-4-1 0,4 3 0,-2-1 0,0-2 0,2 2 0,-2-2 0,7 6 0,-5-3 0,9 7 0,-6-4 0,15 7 0,-10-3 0,9 3 0,-11-4 0,5-1 0,-5 0 0,-1-2 0,0 0 0,-6-1 0,6 0 0,2 4 0,-4 0 0,7 2 0,-10-6 0,5 4 0,-3-4 0,7 6 0,5 0 0,2 7 0,3-6 0,-9 3 0,-5-12 0,0 3 0,-4-1 0,9-1 0,-4 4 0,4 0 0,0-1 0,10 9 0,-8-7 0,8 5 0,-10-4 0,8 0 0,-5-2 0,1 0 0,-10-2 0,9 3 0,-11-3 0,14 6 0,-12-5 0,10 10 0,-3-5 0,23 20 0,-16-11 0,21 9 0,-23-13 0,6 3 0,15 9 0,-6 6 0,3-5 0,-4 3 0,-21-11 0,17 14 0,-11-5 0,-4-2 0,7 8 0,2 11 0,5 3 0,8 20 0,-18-37 0,8 17 0,-9-15 0,3 3 0,0 12 0,-1-7 0,-4 1 0,12 21 0,-4-1 0,-7-19 0,0 0 0,3 13 0,0-9 0,-2 0 0,-9 11 0,4-16 0,-1 2 0,-10 39 0,1-36 0,-2 2 0,-5-3 0,-3 1 0,2-2 0,-2-1 0,-6 45 0,-10-20 0,2 8 0,-7-10 0,10-18 0,-4-1 0,1-6 0,4-9 0,-2-3 0,-1-15 0,4-5 0,-5 0 0,3-1 0,1-4 0,-1 4 0,1-4 0,-7 8 0,5-7 0,-10 8 0,-1-10 0,2 1 0,-6-3 0,-8 0 0,-4 1 0,-31 3 0,12 0 0,-20-5 0,22-2 0,0 1 0,-20 0 0,20-3 0,2 1 0,0 6 0,7-4 0,-5 0 0,5 3 0,-7-3 0,7 0 0,-5 4 0,13-9 0,2 7 0,10-1 0,0 2 0,-4 4 0,-6 1 0,7 0 0,7 1 0,9-3 0,7-2 0,-4 5 0,8 1 0,-6 12 0,6-5 0,-3 1 0,3-5 0,-1-7 0,0 23 0,-1-22 0,0 21 0,-2-11 0,6 7 0,-7 2 0,-1 11 0,0-11 0,-5 14 0,0 0 0,4-6 0,-8 5 0,4-7 0,-2-8 0,1-1 0,3-9 0,-1 0 0,1 1 0,-8 3 0,1 2 0,-4-4 0,6-2 0,-1-7 0,-1 6 0,-1-4 0,-18 9 0,-1-1 0,-23 2 0,5 2 0,-13 3 0,6 0 0,8-6 0,-5 8 0,15-14 0,-25 16 0,5-9-218,19-5 0,0-1 218,-29 7 0,4 3 0,3-11 0,21 2 0,-30-6 0,20 7 0,-5-9 0,26 2 0,2-1 0,6-3 0,4 2 435,-8 1-435,16-6 1,-18 11-1,13-10 0,-13 10 0,6-9 0,-8 9 0,-7 3 0,5 0 0,-14 10 0,7-4 0,-9 1 0,9-2 0,1-6 0,8-5 0,12-3 0,-1-1 0,11-1 0,0 2 0,-5 9 0,9-8 0,-6 11 0,7-12 0,-5 4 0,4-5 0,-1-1 0,-1 1 0,5-2 0,-6 3 0,6-2 0,1 5 0,2 1 0,-1 5 0,0-1 0,1-6 0,0 0 0,3-8 0,1 2 0,2-5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57:31.0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955 121 24575,'-2'2'0,"-1"2"0,2 0 0,-3 7 0,2-6 0,-3 6 0,1-5 0,2 2 0,-2 1 0,2-3 0,-2 1 0,2-2 0,-2 6 0,1-6 0,-1 6 0,0-5 0,2 1 0,-2 0 0,2-1 0,-4 2 0,1 1 0,0-1 0,-1 0 0,1 0 0,-2 0 0,2-2 0,-1 0 0,2-2 0,0 0 0,0-2 0,0 4 0,0-6 0,0 6 0,-2-4 0,2 0 0,-2 2 0,0-4 0,0 2 0,-2 0 0,0-2 0,0 4 0,0-4 0,0 2 0,0-2 0,0 0 0,0 0 0,-1-2 0,1 2 0,0-2 0,0 2 0,-3 0 0,2 0 0,-6 0 0,3-2 0,0 1 0,3-1 0,-2 0 0,5 1 0,-8-1 0,7 0 0,-4 2 0,3-4 0,0 2 0,1 0 0,0 0 0,2 0 0,-6-1 0,4 1 0,-7-3 0,2 3 0,-4-4 0,1 1 0,-7-1 0,6 1 0,-12-2 0,11 2 0,-10-2 0,10-1 0,-10 0 0,10 1 0,-4-2 0,6 4 0,-1-3 0,1 3 0,3 1 0,2-1 0,4 3 0,2-2 0,-2 2 0,2 0 0,-2-2 0,2 2 0,0-2 0,0 2 0,0-2 0,-2 2 0,2-2 0,-2 0 0,2 0 0,0 0 0,-2-2 0,1 1 0,0 0 0,1 0 0,-2 1 0,1-1 0,-1 0 0,2 1 0,2 1 0,-1 0 0,0-1 0,-1 0 0,0 0 0,2 0 0,-2 0 0,4 0 0,-4 0 0,2 0 0,-2 0 0,2 0 0,-2 0 0,4 0 0,-4 0 0,4 0 0,-4 0 0,2 0 0,0 0 0,-2 0 0,2 0 0,0 0 0,-2 0 0,2 0 0,-2 0 0,2 0 0,0-1 0,2 5 0,0 2 0,0 3 0,0 1 0,0-2 0,0 0 0,0 0 0,-2 0 0,2 0 0,-2 0 0,0 0 0,2 0 0,-4-2 0,2 2 0,-1-2 0,0 0 0,2 2 0,0-2 0,-1 0 0,1 2 0,0-2 0,-1 2 0,1 0 0,0 0 0,-1 0 0,1 0 0,0 0 0,1 0 0,0 0 0,-2 0 0,1 0 0,0 0 0,1 0 0,0-3 0,0-3 0,1-5 0,0-1 0,2 0 0,0 0 0,-1 0 0,0 0 0,-2 0 0,1 0 0,0 0 0,2 0 0,-2 1 0,1 0 0,-2 2 0,0 0 0,0 1 0,0 0 0,0-1 0,0 1 0,0 0 0,0 0 0,1 2 0,0-1 0,3 2 0,-2-1 0,2 2 0,2 0 0,3 3 0,0-3 0,2 2 0,-3 0 0,4-1 0,0 0 0,0 1 0,-1-1 0,-3 1 0,1-2 0,-1 0 0,-2 0 0,0 0 0,-2 0 0,0 0 0,0 0 0,2 0 0,0 0 0,0 0 0,2 0 0,-4-2 0,2 1 0,0-1 0,-2 2 0,2-1 0,0 0 0,0-1 0,6 1 0,-5 0 0,4-1 0,-6 2 0,-1-1 0,-1 0 0,-2-1 0,1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57:34.8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1 100 24575,'4'4'0,"0"-2"0,0 3 0,0-2 0,1 5 0,2-4 0,1 4 0,3-1 0,-2 1 0,1 0 0,-3-2 0,-2-2 0,2 0 0,-2 1 0,2 0 0,-2 3 0,2-4 0,3 5 0,-1-5 0,2 5 0,-3-5 0,4 3 0,-4-1 0,7 1 0,-3 0 0,4 3 0,5 0 0,-4-2 0,10 6 0,-4-4 0,6 1 0,5 4 0,-13-8 0,17 4 0,-17-5 0,20 2 0,-5 4 0,19 0 0,-10 5 0,15-8 0,-16 2 0,-2-10 0,-2 6 0,-10-6 0,5 3 0,-17-4 0,14 0 0,-22 0 0,22 0 0,-18 0 0,13-3 0,-4-1 0,11-4 0,-4 4 0,17-8 0,-3 1 0,-9-2 0,10 0 0,-30 5 0,24 0 0,-21 0 0,9-1 0,-11 3 0,-4-2 0,-1 1 0,3-7 0,-6 6 0,6-6 0,-2 2 0,4-2 0,0-1 0,2 3 0,-9 5 0,6-1 0,-6 0 0,0-1 0,-1 1 0,-4 1 0,5-4 0,-4 6 0,3-6 0,-2 5 0,1-2 0,-1 0 0,-2 2 0,0-5 0,-2 4 0,3-3 0,-5 2 0,4 2 0,-2 0 0,0-2 0,2 4 0,-4-4 0,4 4 0,-2-2 0,0 0 0,2 2 0,-4-2 0,2 2 0,0 0 0,-2 0 0,2 0 0,0 1 0,-4 3 0,2 3 0,-4 1 0,-2 0 0,2 0 0,-4 2 0,4-2 0,-2 2 0,2-2 0,0 0 0,0 0 0,0 0 0,0 0 0,1 0 0,0 0 0,1 0 0,-1 0 0,0-2 0,0 2 0,-1-2 0,0 0 0,0 2 0,0-2 0,0 0 0,2 2 0,0-5 0,8-2 0,-1-3 0,3 0 0,2-3 0,-2 5 0,-1-3 0,1 1 0,-6 2 0,4-1 0,-4 2 0,2 1 0,-2-2 0,2 1 0,0-2 0,0 4 0,-2-4 0,2 3 0,-2-1 0,2 0 0,-1 0 0,0 1 0,-2-1 0,2 2 0,-1-1 0,2 2 0,0 2 0,0-1 0,0 2 0,1-1 0,0 2 0,0-1 0,-1 0 0,-1 0 0,0 1 0,1-2 0,0 1 0,0-2 0,-2 2 0,0 0 0,0-1 0,-2 1 0,2 0 0,0 1 0,-2 0 0,4 0 0,-4 0 0,4 0 0,-4 0 0,2 0 0,0 0 0,-2 0 0,2 0 0,0-2 0,-2 2 0,4-4 0,-2 4 0,2-4 0,-2 4 0,2-4 0,-4 4 0,4-4 0,-4 4 0,4-4 0,-2 4 0,0-2 0,2 1 0,-4-2 0,2-1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57:40.2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272 0 24575,'-6'0'0,"1"0"0,-2 0 0,2 0 0,-1 0 0,2 0 0,-1 0 0,0 0 0,-2 0 0,2 2 0,-3-1 0,4 0 0,-2-1 0,2 2 0,0-1 0,0 0 0,0-1 0,0 0 0,0 0 0,0 0 0,0 0 0,-2 2 0,2-1 0,-4 2 0,2-1 0,-1 1 0,2-1 0,1-1 0,0 0 0,-2 2 0,1 0 0,-2 1 0,2-2 0,-2 1 0,2 0 0,-1-1 0,2 2 0,0-4 0,0 2 0,2 0 0,0 0 0,4 0 0,-2 2 0,4-4 0,0 4 0,5-2 0,-1 3 0,18 1 0,-7 3 0,9-1 0,0 2 0,-11-5 0,10 2 0,-10-2 0,1-1 0,-4 1 0,-7-5 0,4 4 0,-6-3 0,1 1 0,-2-1 0,0 0 0,0 1 0,0-2 0,0 0 0,0 0 0,0 0 0,0 2 0,0-2 0,0 2 0,0-2 0,0 0 0,0 0 0,0 0 0,0 2 0,0-2 0,2 2 0,-2-2 0,4 0 0,-4 0 0,2 2 0,0-2 0,-1 2 0,2-2 0,-2 0 0,1 0 0,-2 0 0,0 0 0,-2-2 0,-2 2 0,-2-4 0,-2 4 0,0-4 0,-2 2 0,1 0 0,-1-2 0,2 2 0,-1-1 0,0 0 0,-1-1 0,2-1 0,0 0 0,0 0 0,0 1 0,0 2 0,2-1 0,-2 2 0,4-2 0,-4 2 0,2-2 0,-2 0 0,0-1 0,0 0 0,0 2 0,0-2 0,0 4 0,0-2 0,-2 0 0,0 2 0,-6-4 0,3 3 0,-5-3 0,2 3 0,0-1 0,0 2 0,6 0 0,0 0 0,2-2 0,0 2 0,5-4 0,2 2 0,5 0 0,-2-2 0,2 4 0,-3-2 0,0 0 0,-4 2 0,-7-2 0,-10-1 0,-13 2 0,-7-2 0,-18 3 0,25 0 0,-22 3 0,36 1 0,-12 0 0,17 0 0,9-4 0,14 2 0,16-2 0,-5 0 0,9 0 0,-21 0 0,5 0 0,-13 0 0,2 0 0,-4 2 0,0 0 0,-2 2 0,-4 2 0,2-2 0,-4 2 0,2 0 0,0-1 0,2 0 0,-2-2 0,4 0 0,5-2 0,9 4 0,15-5 0,13 8 0,-5-7 0,4 3 0,-22-4 0,-3 0 0,-10 0 0,-8 0 0,-4 0 0,-6-2 0,-3-1 0,-1 0 0,4-1 0,1 3 0,3-2 0,2 2 0,0 0 0,2 1 0,0-2 0,0 1 0,0 0 0,0 1 0,1-2 0,0 1 0,4-1 0,-6 2 0,4 0 0,-27-8 0,7 3 0,-14-4 0,14 4 0,11 4 0,1-1 0,6 2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57:31.0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955 121 24575,'-2'2'0,"-1"2"0,2 0 0,-3 7 0,2-6 0,-3 6 0,1-5 0,2 2 0,-2 1 0,2-3 0,-2 1 0,2-2 0,-2 6 0,1-6 0,-1 6 0,0-5 0,2 1 0,-2 0 0,2-1 0,-4 2 0,1 1 0,0-1 0,-1 0 0,1 0 0,-2 0 0,2-2 0,-1 0 0,2-2 0,0 0 0,0-2 0,0 4 0,0-6 0,0 6 0,-2-4 0,2 0 0,-2 2 0,0-4 0,0 2 0,-2 0 0,0-2 0,0 4 0,0-4 0,0 2 0,0-2 0,0 0 0,0 0 0,-1-2 0,1 2 0,0-2 0,0 2 0,-3 0 0,2 0 0,-6 0 0,3-2 0,0 1 0,3-1 0,-2 0 0,5 1 0,-8-1 0,7 0 0,-4 2 0,3-4 0,0 2 0,1 0 0,0 0 0,2 0 0,-6-1 0,4 1 0,-7-3 0,2 3 0,-4-4 0,1 1 0,-7-1 0,6 1 0,-12-2 0,11 2 0,-10-2 0,10-1 0,-10 0 0,10 1 0,-4-2 0,6 4 0,-1-3 0,1 3 0,3 1 0,2-1 0,4 3 0,2-2 0,-2 2 0,2 0 0,-2-2 0,2 2 0,0-2 0,0 2 0,0-2 0,-2 2 0,2-2 0,-2 0 0,2 0 0,0 0 0,-2-2 0,1 1 0,0 0 0,1 0 0,-2 1 0,1-1 0,-1 0 0,2 1 0,2 1 0,-1 0 0,0-1 0,-1 0 0,0 0 0,2 0 0,-2 0 0,4 0 0,-4 0 0,2 0 0,-2 0 0,2 0 0,-2 0 0,4 0 0,-4 0 0,4 0 0,-4 0 0,2 0 0,0 0 0,-2 0 0,2 0 0,0 0 0,-2 0 0,2 0 0,-2 0 0,2 0 0,0-1 0,2 5 0,0 2 0,0 3 0,0 1 0,0-2 0,0 0 0,0 0 0,-2 0 0,2 0 0,-2 0 0,0 0 0,2 0 0,-4-2 0,2 2 0,-1-2 0,0 0 0,2 2 0,0-2 0,-1 0 0,1 2 0,0-2 0,-1 2 0,1 0 0,0 0 0,-1 0 0,1 0 0,0 0 0,1 0 0,0 0 0,-2 0 0,1 0 0,0 0 0,1 0 0,0-3 0,0-3 0,1-5 0,0-1 0,2 0 0,0 0 0,-1 0 0,0 0 0,-2 0 0,1 0 0,0 0 0,2 0 0,-2 1 0,1 0 0,-2 2 0,0 0 0,0 1 0,0 0 0,0-1 0,0 1 0,0 0 0,0 0 0,1 2 0,0-1 0,3 2 0,-2-1 0,2 2 0,2 0 0,3 3 0,0-3 0,2 2 0,-3 0 0,4-1 0,0 0 0,0 1 0,-1-1 0,-3 1 0,1-2 0,-1 0 0,-2 0 0,0 0 0,-2 0 0,0 0 0,0 0 0,2 0 0,0 0 0,0 0 0,2 0 0,-4-2 0,2 1 0,0-1 0,-2 2 0,2-1 0,0 0 0,0-1 0,6 1 0,-5 0 0,4-1 0,-6 2 0,-1-1 0,-1 0 0,-2-1 0,1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57:34.8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1 100 24575,'4'4'0,"0"-2"0,0 3 0,0-2 0,1 5 0,2-4 0,1 4 0,3-1 0,-2 1 0,1 0 0,-3-2 0,-2-2 0,2 0 0,-2 1 0,2 0 0,-2 3 0,2-4 0,3 5 0,-1-5 0,2 5 0,-3-5 0,4 3 0,-4-1 0,7 1 0,-3 0 0,4 3 0,5 0 0,-4-2 0,10 6 0,-4-4 0,6 1 0,5 4 0,-13-8 0,17 4 0,-17-5 0,20 2 0,-5 4 0,19 0 0,-10 5 0,15-8 0,-16 2 0,-2-10 0,-2 6 0,-10-6 0,5 3 0,-17-4 0,14 0 0,-22 0 0,22 0 0,-18 0 0,13-3 0,-4-1 0,11-4 0,-4 4 0,17-8 0,-3 1 0,-9-2 0,10 0 0,-30 5 0,24 0 0,-21 0 0,9-1 0,-11 3 0,-4-2 0,-1 1 0,3-7 0,-6 6 0,6-6 0,-2 2 0,4-2 0,0-1 0,2 3 0,-9 5 0,6-1 0,-6 0 0,0-1 0,-1 1 0,-4 1 0,5-4 0,-4 6 0,3-6 0,-2 5 0,1-2 0,-1 0 0,-2 2 0,0-5 0,-2 4 0,3-3 0,-5 2 0,4 2 0,-2 0 0,0-2 0,2 4 0,-4-4 0,4 4 0,-2-2 0,0 0 0,2 2 0,-4-2 0,2 2 0,0 0 0,-2 0 0,2 0 0,0 1 0,-4 3 0,2 3 0,-4 1 0,-2 0 0,2 0 0,-4 2 0,4-2 0,-2 2 0,2-2 0,0 0 0,0 0 0,0 0 0,0 0 0,1 0 0,0 0 0,1 0 0,-1 0 0,0-2 0,0 2 0,-1-2 0,0 0 0,0 2 0,0-2 0,0 0 0,2 2 0,0-5 0,8-2 0,-1-3 0,3 0 0,2-3 0,-2 5 0,-1-3 0,1 1 0,-6 2 0,4-1 0,-4 2 0,2 1 0,-2-2 0,2 1 0,0-2 0,0 4 0,-2-4 0,2 3 0,-2-1 0,2 0 0,-1 0 0,0 1 0,-2-1 0,2 2 0,-1-1 0,2 2 0,0 2 0,0-1 0,0 2 0,1-1 0,0 2 0,0-1 0,-1 0 0,-1 0 0,0 1 0,1-2 0,0 1 0,0-2 0,-2 2 0,0 0 0,0-1 0,-2 1 0,2 0 0,0 1 0,-2 0 0,4 0 0,-4 0 0,4 0 0,-4 0 0,2 0 0,0 0 0,-2 0 0,2 0 0,0-2 0,-2 2 0,4-4 0,-2 4 0,2-4 0,-2 4 0,2-4 0,-4 4 0,4-4 0,-4 4 0,4-4 0,-2 4 0,0-2 0,2 1 0,-4-2 0,2-1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57:40.2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272 0 24575,'-6'0'0,"1"0"0,-2 0 0,2 0 0,-1 0 0,2 0 0,-1 0 0,0 0 0,-2 0 0,2 2 0,-3-1 0,4 0 0,-2-1 0,2 2 0,0-1 0,0 0 0,0-1 0,0 0 0,0 0 0,0 0 0,0 0 0,-2 2 0,2-1 0,-4 2 0,2-1 0,-1 1 0,2-1 0,1-1 0,0 0 0,-2 2 0,1 0 0,-2 1 0,2-2 0,-2 1 0,2 0 0,-1-1 0,2 2 0,0-4 0,0 2 0,2 0 0,0 0 0,4 0 0,-2 2 0,4-4 0,0 4 0,5-2 0,-1 3 0,18 1 0,-7 3 0,9-1 0,0 2 0,-11-5 0,10 2 0,-10-2 0,1-1 0,-4 1 0,-7-5 0,4 4 0,-6-3 0,1 1 0,-2-1 0,0 0 0,0 1 0,0-2 0,0 0 0,0 0 0,0 0 0,0 2 0,0-2 0,0 2 0,0-2 0,0 0 0,0 0 0,0 0 0,0 2 0,0-2 0,2 2 0,-2-2 0,4 0 0,-4 0 0,2 2 0,0-2 0,-1 2 0,2-2 0,-2 0 0,1 0 0,-2 0 0,0 0 0,-2-2 0,-2 2 0,-2-4 0,-2 4 0,0-4 0,-2 2 0,1 0 0,-1-2 0,2 2 0,-1-1 0,0 0 0,-1-1 0,2-1 0,0 0 0,0 0 0,0 1 0,0 2 0,2-1 0,-2 2 0,4-2 0,-4 2 0,2-2 0,-2 0 0,0-1 0,0 0 0,0 2 0,0-2 0,0 4 0,0-2 0,-2 0 0,0 2 0,-6-4 0,3 3 0,-5-3 0,2 3 0,0-1 0,0 2 0,6 0 0,0 0 0,2-2 0,0 2 0,5-4 0,2 2 0,5 0 0,-2-2 0,2 4 0,-3-2 0,0 0 0,-4 2 0,-7-2 0,-10-1 0,-13 2 0,-7-2 0,-18 3 0,25 0 0,-22 3 0,36 1 0,-12 0 0,17 0 0,9-4 0,14 2 0,16-2 0,-5 0 0,9 0 0,-21 0 0,5 0 0,-13 0 0,2 0 0,-4 2 0,0 0 0,-2 2 0,-4 2 0,2-2 0,-4 2 0,2 0 0,0-1 0,2 0 0,-2-2 0,4 0 0,5-2 0,9 4 0,15-5 0,13 8 0,-5-7 0,4 3 0,-22-4 0,-3 0 0,-10 0 0,-8 0 0,-4 0 0,-6-2 0,-3-1 0,-1 0 0,4-1 0,1 3 0,3-2 0,2 2 0,0 0 0,2 1 0,0-2 0,0 1 0,0 0 0,0 1 0,1-2 0,0 1 0,4-1 0,-6 2 0,4 0 0,-27-8 0,7 3 0,-14-4 0,14 4 0,11 4 0,1-1 0,6 2 0,2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7:08:14.4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45 24575,'6'0'0,"0"0"0,5 0 0,1 0 0,4 0 0,-1 0 0,-3 0 0,0 0 0,-6 0 0,0 0 0,-2 0 0,0 0 0,0 0 0,0 0 0,0-2 0,2 0 0,0 0 0,2-2 0,0 4 0,0-4 0,3 4 0,-2-2 0,1 0 0,-4 2 0,0-4 0,-2 4 0,2-2 0,-2 2 0,0 0 0,0 0 0,2-2 0,0 2 0,2-2 0,-2 2 0,2-2 0,-4 2 0,2-2 0,-2 2 0,0 0 0,0 0 0,0 0 0,2-2 0,-1 2 0,6-2 0,-4 2 0,4 0 0,-5 0 0,0 0 0,-2 0 0,0 0 0,0 0 0,0 0 0,0 0 0,0 0 0,0 0 0,0-2 0,0 1 0,0 0 0,-1-1 0,0 1 0,0 0 0,1 1 0,0 0 0,-2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7:08:15.6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24575,'8'0'0,"0"0"0,3 0 0,7 4 0,-1-4 0,10 7 0,2-3 0,-5 0 0,15 0 0,-14-1 0,9-2 0,-5 2 0,-1-3 0,-5 0 0,-1 0 0,-10 0 0,-3 0 0,-3 0 0,-2 0 0,0 0 0,0 0 0,2 0 0,-1 0 0,0 0 0,-1 0 0,0 0 0,-1 0 0,-2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7:08:17.5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68 1 24575,'-3'5'0,"0"2"0,0 4 0,-1-4 0,1 4 0,-2-5 0,2 2 0,-3 0 0,2-1 0,0-1 0,2-2 0,-3 1 0,2 0 0,-3 1 0,4-2 0,-2-2 0,4 2 0,-4-2 0,4 2 0,-4 0 0,6-2 0,-2 0 0,4-4 0,2 0 0,-2-2 0,2 0 0,0 0 0,0 0 0,1 1 0,-2 2 0,-2-1 0,0 0 0,-1-1 0,2 0 0,0 1 0,-1-2 0,0 1 0,-2 0 0,2 2 0,-2-2 0,2 2 0,-2-2 0,2 2 0,-2-2 0,2 0 0,0-1 0,1 0 0,-2 0 0,2 2 0,-4-2 0,4 2 0,-2-2 0,0 0 0,0 0 0,0 2 0,-2-2 0,2 6 0,1-4 0,0 6 0,8 1 0,-4 0 0,8 4 0,3-3 0,-5 2 0,5-3 0,-12-3 0,0 0 0,-2 0 0,0-2 0,2 4 0,-2-2 0,2 0 0,-2 2 0,0-4 0,0 4 0,0-4 0,0 2 0,0 0 0,5 1 0,2 1 0,4-1 0,-3 1 0,-1-3 0,1 3 0,-5-4 0,2 3 0,-7-3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26:29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24575,'0'11'0,"2"1"0,-1-1 0,5 6 0,-5 9 0,5-2 0,0 15 0,-2-22 0,5 21 0,-8-21 0,7 13 0,-7 1 0,6-7 0,-6 7 0,6 0 0,-1 2 0,5 8 0,-1 0 0,5 1 0,-8-10 0,5-1 0,-6 0 0,3 2 0,5 8 0,-1 9 0,2-7 0,1 7 0,2 8 0,5-4 0,-4 7 0,4-3 0,2 2 0,-5 3 0,17 14 0,-18-23 0,5-2 0,3 1 0,6 8 0,-8-14 0,1-1 0,10 13 0,0-10 0,6 5 0,-4-6 0,-6-11 0,2 9 0,-10-17 0,17 12 0,-8-10 0,21 12 0,-6-7 0,10 8 0,12 1 0,-12-12 0,7 11 0,-14-24 0,2 13 0,-1-14 0,17 12 0,10 1 0,-5-4 0,12-1-604,-34-10 0,1-1 604,-1-4 0,2 1 0,13 5 0,1 1 0,-8-4 0,-1-1 0,4 2 0,0-1 0,-2-4 0,-1 1 0,3 2 0,1 0 0,-4-5 0,-2-2-146,-6 1 0,-3-1 146,40 0 0,-37-7 0,-13 0 0,-24 0 0,-5 0 0,-7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7:08:18.7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817 1 24575,'0'6'0,"2"2"0,-2-2 0,2 2 0,-2 0 0,0 3 0,-2 2 0,-1 2 0,-2 0 0,-1 7 0,0 1 0,-5 5 0,0 1 0,-3 0 0,-12 13 0,11-16 0,-15 17 0,18-26 0,-11 15 0,1-11 0,-5 12 0,-5-3 0,-2 0 0,5-3 0,-7 2 0,1 6 0,0-4 0,7-4 0,-2-1 0,10-9 0,-9 10 0,10-10 0,-6 5 0,10-6 0,-17 9 0,12-8 0,-1 2 0,6-8 0,5-2 0,-7 6 0,4-6 0,-2 5 0,1 4 0,4-4 0,-2 7 0,5-9 0,-3 3 0,5-3 0,-5 3 0,5-2 0,0 1 0,-2 11 0,5-6 0,-6 9 0,8-13 0,-2-3 0,2 3 0,0-3 0,0 4 0,2-1 0,1 0 0,4 1 0,-2-6 0,0-1 0,-1-5 0,-4-1 0,2-2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7:08:20.3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 46 24575,'0'4'0,"0"2"0,0 0 0,0 2 0,-2-2 0,2 5 0,-2-6 0,0 6 0,2-1 0,-2 2 0,0 0 0,2 3 0,-4-6 0,4 2 0,-2-5 0,2 0 0,0-2 0,-2-2 0,2 2 0,-2-2 0,0 2 0,2-3 0,-2-4 0,4-6 0,-1-3 0,1-10 0,-2 0 0,2-1 0,-1 1 0,4 1 0,-2 8 0,0-8 0,1 12 0,-3 0 0,0 3 0,-1 2 0,2 2 0,0 0 0,2 5 0,5 3 0,10 10 0,16 3 0,1 7 0,17 1 0,-8 0 0,-1-6 0,2 1 0,-25-12 0,6 0 0,-20-6 0,0-1 0,-5-1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7:08:22.4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24575,'4'6'0,"2"2"0,1 1 0,5 1 0,-2 2 0,4-2 0,-4 1 0,5 0 0,-5 1 0,9 8 0,2 2 0,3 7 0,0 1 0,-8-11 0,-4 3 0,3-4 0,-3-2 0,13 6 0,-7-3 0,6 0 0,-3 1 0,-5-9 0,-1 4 0,-3-3 0,-3-5 0,3 5 0,-3-6 0,0 4 0,5 4 0,-3-4 0,4 4 0,2 1 0,-7-5 0,15 12 0,-8-6 0,4-1 0,-4 0 0,7-1 0,-5-2 0,29 17 0,-16-12 0,7 7 0,0-8 0,-3 3 0,2-2 0,20 10 0,-19-10 0,21 10 0,-23-13 0,10 10 0,-5-6 0,1 8 0,-1-8 0,-1 5 0,1-5 0,1 8 0,5-4 0,-12-2 0,5-4 0,-17-5 0,3-1 0,-15-5 0,9 4 0,-8-1 0,11 9 0,-2-4 0,4 5 0,-3-6 0,-5-2 0,-4-1 0,-2-1 0,4 2 0,-1-2 0,-4-1 0,-2-3 0,-5-1 0,-2 0 0,2-2 0,-4 2 0,4-2 0,-4 2 0,4-2 0,-2 2 0,2-2 0,0 2 0,0 0 0,0-1 0,0 1 0,0 0 0,0 1 0,0-2 0,0 1 0,0 0 0,2-1 0,-2 1 0,2 0 0,3-1 0,-2 2 0,8-2 0,-6 1 0,2 1 0,-4-4 0,-2 2 0,-2 0 0,0-2 0,-1 2 0,2-2 0,0 0 0,1 0 0,-1 0 0,0 0 0,0 2 0,0-2 0,0 2 0,0-2 0,0 0 0,-2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7:09:21.12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16 24575,'9'0'0,"1"0"0,3 0 0,0 0 0,0 0 0,0 2 0,-3-1 0,2 2 0,-5-3 0,6 0 0,-3 0 0,2 0 0,7 0 0,-8 0 0,12 0 0,-12 0 0,12 0 0,-11 0 0,10-4 0,-5 4 0,2-4 0,-1 4 0,-5-3 0,0 2 0,-3-2 0,0 1 0,-4 1 0,0-2 0,1 3 0,-1 0 0,1 0 0,-1 0 0,1 3 0,-1-2 0,3 1 0,-1 1 0,4-2 0,-5 2 0,2-3 0,-2 3 0,-1-3 0,1 3 0,2-3 0,-2 0 0,2 0 0,-5 0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7:09:22.47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67 24575,'7'0'0,"7"4"0,-2-3 0,11 2 0,-3-3 0,4 0 0,1 0 0,-6 3 0,-1-2 0,-5 2 0,-3-3 0,3 0 0,-6 0 0,2 0 0,-3 0 0,1 0 0,-3-3 0,1 2 0,-1-2 0,2 0 0,1 3 0,2-6 0,-2 5 0,5-5 0,-4 6 0,4-6 0,-2 5 0,3-4 0,0 4 0,-1-2 0,1 0 0,6 2 0,0-5 0,-2 5 0,5-3 0,-5 1 0,2-1 0,-1-1 0,-5 3 0,0 2 0,0-3 0,-3 2 0,2-2 0,-5 3 0,3 0 0,-4-3 0,1 3 0,-1-3 0,1 3 0,-1 0 0,-2 0 0,-2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7:09:24.23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102 31 24575,'-3'6'0,"0"3"0,-4 1 0,1 3 0,-1 0 0,1 0 0,0 0 0,-1 0 0,0 5 0,0-4 0,0 4 0,3-5 0,-1-3 0,1 0 0,0-1 0,-1-2 0,1 3 0,1-4 0,0 0 0,3 1 0,-3-4 0,8-11 0,-1-1 0,9-9 0,0 5 0,-3 0 0,2 0 0,-5 0 0,3 0 0,-4 0 0,-2 3 0,1 1 0,-1 2 0,2-2 0,1-1 0,-1 0 0,-2 1 0,2 5 0,-6-2 0,3 3 0,0-4 0,1 1 0,2-1 0,1 1 0,-1 0 0,1-1 0,-1 4 0,0-3 0,1 5 0,-1-5 0,-2 3 0,2-1 0,0 7 0,1 4 0,3 6 0,-1 0 0,3 5 0,2 2 0,-2-1 0,2-1 0,-7-5 0,3 0 0,-7-3 0,3 2 0,-2-5 0,-1 3 0,3-7 0,-5 3 0,4-5 0,-4 4 0,5-1 0,-6 0 0,3-2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7:09:25.18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24575,'0'6'0,"0"1"0,0-1 0,0 3 0,0 1 0,0 9 0,0-5 0,0 4 0,0 0 0,0-4 0,0 10 0,0 4 0,0 9 0,5 9 0,2 0 0,-1 0 0,5 9 0,-3 12 0,6 3 0,-1-3 0,6-2 0,-4 11 0,3-23 0,1 29 0,8-25 0,-5-11 0,2 0 0,3 0 0,9-4 0,3 21 0,9-20 0,-24-17 0,34 13 0,-30-13 0,33 5 0,-18-10 0,24 0 0,-9 2 0,7-2 0,-7-2 0,-10-2 0,5 0 0,-7-5 0,-7 3 0,-4-8 0,-18 0 0,-7-6 0,9 1 0,-5-2 0,1 0 0,-6 0 0,-2 0 0,-4 3 0,0-2 0,-3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7:09:26.9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161 0 24575,'-7'7'0,"1"-1"0,-1 3 0,1-2 0,-1 3 0,-2-1 0,-1 1 0,-5 8 0,2-4 0,2 5 0,0-1 0,5-4 0,-4 4 0,2-8 0,-1-1 0,6-2 0,-3-1 0,2 1 0,1-1 0,-3-2 0,5 2 0,-2-9 0,3 3 0,3-10 0,-2 0 0,5-3 0,-3 1 0,4-1 0,-1 0 0,1 3 0,-1-2 0,1 1 0,-1 1 0,0-2 0,1 5 0,-1-5 0,-2 5 0,-1-3 0,0 4 0,3 2 0,4 2 0,3 2 0,-3 0 0,2 0 0,-5 0 0,0 2 0,-1-1 0,-3 5 0,4 0 0,2 1 0,-2 3 0,5-1 0,-2-2 0,0 5 0,0-4 0,-1 1 0,1 0 0,3-2 0,-3 3 0,-1-4 0,-2-2 0,-4-1 0,0-3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7:09:29.62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1351 1 24575,'4'9'0,"-1"1"0,-6 3 0,-2 5 0,-1-4 0,-2 10 0,-2-10 0,-2 9 0,4-9 0,-5 5 0,-4 3 0,2-7 0,-9 13 0,9-9 0,-1 6 0,-11 13 0,0-6 0,-2 7 0,-6 2 0,8-8 0,-1 0 0,0-9 0,14-11 0,-4 2 0,-4 7 0,-12 6 0,2-1 0,2-4 0,-5 8 0,15-14 0,-18 16 0,3-10 0,7-4 0,-4 8 0,-4 1 0,12-5 0,-6 2 0,3-1 0,5 1 0,-12 10 0,4-9 0,6-3 0,-4 1 0,11-4 0,-15 14 0,-5 16 0,10-20 0,-7 18 0,16-19 0,1-2 0,2 2 0,-1-6 0,9-8 0,-4 3 0,4-5 0,-2-3 0,5-1 0,-5-3 0,9 1 0,-6-3 0,5 1 0,-2-1 0,0 2 0,0 1 0,-4-1 0,4 1 0,-3-1 0,2 1 0,-5 2 0,2-2 0,-2 5 0,2-5 0,1 6 0,-4-3 0,3 2 0,-2-1 0,2 1 0,1-5 0,2 5 0,-1-5 0,1 3 0,-2-4 0,-1 0 0,4 1 0,-3-4 0,5 3 0,-2-2 0,3 2 0,0 1 0,0-1 0,0 1 0,3-1 0,1 1 0,2-1 0,1 0 0,-1 1 0,1-1 0,-4 1 0,3-1 0,-3 1 0,4-1 0,2-2 0,1 4 0,3-3 0,0 7 0,0-5 0,5 7 0,2-2 0,4 1 0,1 2 0,9 1 0,-7 1 0,2-2 0,-11-7 0,-5-2 0,-3-6 0,-1 6 0,-2-5 0,-1 2 0,1-3 0,-1 0 0,1 0 0,-1 2 0,0-1 0,1 2 0,2-3 0,1 0 0,18 5 0,-14-4 0,18 5 0,-16-6 0,1 0 0,-3 0 0,-10 2 0,-1-1 0,-3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7:10:05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57 24575,'14'0'0,"3"0"0,17 0 0,3 0 0,9-6 0,-1 0 0,-8 0 0,6-5 0,-16 10 0,8-8 0,-16 9 0,-4-4 0,-5 4 0,-7-3 0,3 2 0,-3-2 0,4 1 0,-1 1 0,1-2 0,-4 3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28:00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43 24575,'-24'54'0,"-1"-1"0,-15 33 0,40-82 0,0-5 0,6-5 0,0 0 0,0 3 0,-3-2 0,2 4 0,-4-4 0,4 5 0,-2-6 0,3 3 0,0-5 0,2 1 0,-2-4 0,5 5 0,-4-5 0,4 5 0,-5-5 0,3 4 0,-3-1 0,-1 2 0,1 0 0,-3-2 0,3 4 0,-6-4 0,5 5 0,-4-3 0,4 3 0,-4-2 0,1 1 0,-2-1 0,3 1 0,-2-1 0,1 2 0,-2-3 0,0 0 0,0 1 0,0-1 0,0 0 0,0 0 0,3 3 0,-3-2 0,3 2 0,0-1 0,-3-1 0,5 5 0,-1-3 0,1 6 0,-1 0 0,3 3 0,-3-1 0,7 4 0,-4 0 0,4 0 0,-2 2 0,2-2 0,-2 0 0,11 10 0,-12-10 0,12 8 0,-14-11 0,3 0 0,-1-1 0,-1 1 0,1 3 0,0-3 0,4 8 0,0-7 0,0 6 0,-1-6 0,-5 1 0,3-2 0,-3 0 0,2 2 0,1-1 0,0 1 0,2 0 0,-2-1 0,0 1 0,2-2 0,-2-3 0,0 0 0,-1-1 0,-2-1 0,0 2 0,-3-3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7:10:07.2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58 24575,'7'0'0,"7"0"0,3 0 0,26 0 0,-4 0 0,36 0 0,-25 0 0,5 0 0,3 0-1408,18 0 1408,-13-4 0,1 1 0,27 1-142,-3-11 142,-21 12 0,-11-10 0,-10 9 0,-10-6 0,-2 7 1398,-9-7-1398,-6 7 152,-1-2-152,1 3 0,9 0 0,-1 3 0,8-2 0,-16 3 0,-4-4 0,-8 0 0,-4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7:10:08.4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2498 0 24575,'-3'7'0,"-1"-1"0,-2 4 0,-1 0 0,-2 3 0,2-3 0,-7 7 0,4-6 0,-6 13 0,2-10 0,-2 9 0,-2-7 0,-8 12 0,4-6 0,-19 14 0,-5 6 0,-6-8 0,-16 13 0,20-22 0,-17 13 0,-2-3 0,-12 1 0,0-2-352,31-19 1,0 0 351,-33 21 0,-7-12 0,-8 4 0,21-9 0,1-1 0,-13 4 0,10-4 0,5 2 0,21 0 0,-26-4 0,20 8 0,11-12 0,-7 11 0,14-11 0,-2 7 703,-10-7-703,17 5 0,-31-2 0,-2 10 0,17-12 0,-16 19 0,28-19 0,-15 24 0,16-20 0,0 10 0,12-11 0,0-3 0,6 1 0,1-3 0,5 2 0,0-3 0,2 7 0,2-6 0,4 5 0,2-4 0,0-2 0,3 3 0,-6-3 0,5 2 0,-4-2 0,4 3 0,-2-3 0,3 7 0,-3-5 0,2 6 0,-2-5 0,3-3 0,0 2 0,0-5 0,0 3 0,0-1 0,0 1 0,0 3 0,0 0 0,-2-3 0,1-4 0,-2-3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7:10:11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24575,'3'5'0,"3"0"0,-2 7 0,5-2 0,-1 8 0,14 6 0,-12-4 0,30 21 0,-13-6 0,16 11 0,-13-8 0,2-4 0,-3 4 0,15 7 0,-3 9 0,6 0 0,-22-19 0,1 2 0,-6-14 0,-3-2 0,3 7 0,-10-17 0,0 6 0,-3-7 0,2 3 0,-2 0 0,-1 0 0,1-3 0,-1 2 0,0-2 0,-2 0 0,2 0 0,-6-4 0,6 1 0,-5 2 0,5-2 0,-3 2 0,4 1 0,-4-3 0,0 2 0,0 1 0,-2-3 0,2 2 0,-3-3 0,0 1 0,0-1 0,0 1 0,0-1 0,0 1 0,0-1 0,0 1 0,0-1 0,0 1 0,-3 2 0,2-2 0,-2 5 0,3-2 0,0 3 0,0 0 0,0-3 0,0 2 0,0-2 0,0 0 0,0 3 0,0-3 0,0 0 0,0 2 0,0-5 0,0 2 0,0-2 0,0-1 0,0 3 0,-3 2 0,3 1 0,-3-2 0,3 0 0,0-4 0,-3 1 0,-1 2 0,1-2 0,0 2 0,0-2 0,2-1 0,-5 1 0,6-1 0,-6 1 0,5-1 0,-4 1 0,4-1 0,-5 1 0,5-1 0,-4 3 0,4-2 0,-5 3 0,6-4 0,-3 1 0,0-1 0,2 1 0,-2 2 0,0-2 0,3 5 0,-3-2 0,3 3 0,0-3 0,0 2 0,0-2 0,0 3 0,0-3 0,3 3 0,-3-6 0,3 2 0,-3-2 0,0-1 0,0 0 0,0 1 0,0-1 0,0 1 0,0-1 0,0 1 0,0-1 0,0 1 0,0 2 0,0-2 0,3 0 0,-2-2 0,2-1 0,0 5 0,0-5 0,1 5 0,-1-5 0,-1-1 0,-1 3 0,2-5 0,-3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28:03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24575,'-3'5'0,"0"2"0,3 9 0,0-3 0,0 16 0,3-9 0,3 19 0,-2-15 0,4 7 0,-3 0 0,4 2 0,8 16 0,-5-5 0,17 23 0,-20-30 0,27 36 0,-21-28 0,10 16 0,-7-20 0,-2-2 0,2-6 0,2 9 0,-5-10 0,2-1 0,-9-9 0,2-4 0,1 3 0,2 5 0,0 7 0,4-1 0,6 11 0,-4-10 0,9 12 0,9 18 0,-13-17 0,11 9 0,-7 1 0,-1-11 0,14 41 0,5-10 0,-10 4 0,15-6-637,-8 6 637,11-9 0,-6 3 0,-4-17 0,-8-9 0,7 10 0,0-7 0,1 13 0,-5-22 0,-3 9 0,-2-10 637,0 0-637,2 5 0,-5-13 0,10 13 0,-8-13 0,6 6 0,0-6 0,-7-1 0,10 4 0,-19-13 0,0-3 0,-3 0 0,-2-7 0,20 18 0,-13-17 0,4 8 0,-8-11 0,-8 1 0,8-1 0,-8 0 0,8-3 0,-8 1 0,3-3 0,0 4 0,2-2 0,4 2 0,-4-3 0,3 0 0,-9-1 0,9 2 0,5 4 0,7 3 0,0 0 0,6-1 0,3 1 0,1-3 0,7 9 0,-9-9 0,0 7 0,9-1 0,-6 3 0,32 7 0,-36-8 0,26 2 0,-16-3 0,-5-7 0,14 6 0,-18-13 0,0 5 0,1 0 0,7 2 0,3 4 0,9 2 0,-1-10 0,1 8 0,-9-10 0,-3 5 0,1-6 0,19 6 0,6-4 0,5 5 0,-18-6 0,-13 0 0,1-1 0,-6-4 0,5 5 0,-7-6 0,8 0 0,-7 0 0,15 0 0,-23 0 0,23 0 0,-23 0 0,8 0 0,-13-4 0,-7 4 0,-8-4 0,0 2 0,-1-2 0,-4 0 0,11-2 0,-14 2 0,14 0 0,-11 2 0,6-1 0,-4 3 0,-3-5 0,-1 4 0,0-4 0,-1 4 0,1-4 0,1 4 0,-3-4 0,5 2 0,-4 0 0,1-3 0,-2 6 0,-3-5 0,5 1 0,-4-1 0,4-1 0,0 0 0,1 0 0,0 0 0,2 1 0,-4-1 0,4-3 0,-5 6 0,3-5 0,-4 5 0,4-3 0,-3-3 0,5 3 0,-4-2 0,1 4 0,-2-1 0,0 5 0,-3-6 0,0 6 0,-3-3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28:06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294 6 24575,'-6'0'0,"0"5"0,-2-1 0,-1 4 0,0 0 0,-2-1 0,2 1 0,-3 1 0,3-3 0,-2 5 0,2-4 0,-3 4 0,1-2 0,-1 0 0,3 2 0,-2-2 0,2 0 0,0-1 0,-2 0 0,2 1 0,-3 0 0,3 0 0,1-3 0,2-1 0,0 1 0,1 0 0,-1 0 0,0 0 0,0 0 0,0-3 0,0 2 0,1-2 0,-1 0 0,3 2 0,-3-4 0,6 4 0,-5-4 0,4 4 0,1-7 0,6 2 0,3-6 0,2 0 0,1 0 0,4-4 0,-5 6 0,9-6 0,-10 4 0,7-1 0,-8-4 0,2 5 0,-5 0 0,0 1 0,-1 1 0,-2 1 0,0-2 0,3 4 0,-3-1 0,3-1 0,-1 0 0,1 0 0,0-2 0,0 1 0,0 1 0,-3-2 0,2 2 0,-2-3 0,0 0 0,3 3 0,-6-2 0,5 4 0,-4-4 0,4 4 0,-2-4 0,3 2 0,0-3 0,0 3 0,-3-2 0,2 2 0,-2-3 0,3 3 0,-2-3 0,1 6 0,-2-5 0,3 1 0,-3-1 0,2 1 0,-2-1 0,3 5 0,0-6 0,-3 3 0,2-3 0,-1 1 0,-1-1 0,2 2 0,-2 2 0,0 4 0,3 2 0,-6 2 0,5-1 0,-1 4 0,1 0 0,1 2 0,3 1 0,-3 0 0,5-1 0,-5-2 0,3 2 0,-3-4 0,-1 4 0,-1-5 0,1 2 0,-2 1 0,3 0 0,13 19 0,-10-13 0,13 13 0,-13-16 0,0 0 0,0-1 0,-1 1 0,-1-1 0,1-1 0,0 0 0,-1-3 0,1 4 0,-2-5 0,0 3 0,0-1 0,-1-1 0,-1 1 0,1-5 0,-5 2 0,6-4 0,-6 4 0,3-2 0,-1 1 0,-1 1 0,4-5 0,-4 6 0,1-3 0,1 0 0,-2 2 0,4-2 0,-5 3 0,6 0 0,-3 0 0,0 0 0,2-3 0,-4 2 0,1-4 0,-2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28:08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3239 1 24575,'0'8'0,"0"1"0,0 8 0,0-5 0,-3 9 0,2-8 0,-7 17 0,2-2 0,-6 5 0,1 14 0,-13-9 0,5 13 0,-9-7 0,10-11 0,-2 6 0,-5 3 0,7-12 0,-16 20 0,11-26 0,1 11 0,-7-5 0,9-3 0,-4 0 0,-5 3 0,3 5 0,5-11 0,-9 13 0,0 1 0,-11-1 0,-2 10 0,2-6 0,2-6 0,1 12 0,-9-4 0,4 6 0,-5-6 0,0 4 0,-1-4 0,9-3 0,-12 1 0,10-1 0,-28 6 0,8 13-427,-11-9 427,6 9 0,14-28 0,-10 18 0,19-25 0,-12 18 0,11-12 0,13-8 0,-12 11 0,6-15 0,-8 10 0,-4-6 427,17-4-427,2-4 0,9 0 0,-4 5 0,-16 6 0,12-4 0,-19 5 0,16-11 0,-8 6 0,-1-1 0,-2 8 0,10-8 0,-8 7 0,9-9 0,-17 9 0,7-4 0,-20 18 0,19-17 0,-11 10 0,22-16 0,-6 2 0,6-2 0,-16 4 0,14-7 0,0 0 0,-3-1 0,8 1 0,-11 1 0,10 1 0,9-9 0,-9 4 0,7-1 0,-16 0 0,16 0 0,-20 4 0,18-9 0,-5 6 0,15-6 0,4 0 0,1 3 0,1-4 0,0-1 0,3 1 0,-1-5 0,4 6 0,2-6 0,2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34:40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67 24575,'0'6'0,"0"0"0,-2-1 0,1 4 0,-4-3 0,2 5 0,-1-4 0,-1 4 0,5-5 0,-6 2 0,6-2 0,-3 0 0,3 0 0,-2-3 0,1 2 0,-2-2 0,1 3 0,1 0 0,-1 0 0,-1 0 0,2 0 0,-1-1 0,2 1 0,-3 3 0,3-3 0,-6 2 0,6-2 0,-5 0 0,4 0 0,-2 0 0,3-6 0,0-3 0,3-6 0,-2-3 0,4 3 0,-2-2 0,0 5 0,2-5 0,-4 4 0,2-3 0,-3 3 0,0-4 0,0 5 0,0-3 0,0 3 0,0 1 0,0-1 0,0 0 0,2 0 0,-1 0 0,4 1 0,-4-1 0,4-3 0,-5 3 0,8-2 0,-4-1 0,4 3 0,-2-3 0,0 1 0,-3 2 0,2-3 0,-1 3 0,-1 1 0,2-1 0,-4 0 0,4 3 0,-5-2 0,3 6 0,0 0 0,2 5 0,2 0 0,4 0 0,-2 2 0,0-2 0,2 3 0,-2-3 0,3-1 0,-1 1 0,1-3 0,-3 3 0,-1-6 0,-2 3 0,0-1 0,0-1 0,-1 2 0,1-1 0,0-1 0,0 4 0,2-2 0,-1 0 0,1 0 0,-2 0 0,0-3 0,-1 3 0,1-3 0,-3 2 0,3-1 0,-3 2 0,3-1 0,-1-1 0,1 4 0,3-4 0,-3 4 0,5-5 0,-4 3 0,1 0 0,-2-3 0,0 3 0,-3-1 0,2-1 0,-2 2 0,0-3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6:34:41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24575,'0'21'0,"3"3"0,1-7 0,3 6 0,4-1 0,10 12 0,13 10 0,20 23 0,7-5-835,-16-12 1,6 1 834,1-11 0,2 0 0,0 9 0,3 1 0,15 2 0,0-4 0,-18-12 0,1-1 0,18 11 0,2 0 0,-4-9 0,-2-4 0,-12-4 0,2-2 0,20 8 0,0-3 0,-25-12 0,0-1 0,22 5 0,1-1 0,-17-4 0,0-2 0,8-1 0,0-1 0,-8 0 0,0-1 0,8 2 0,0-1 0,-9 0 0,2 0 0,19 0 0,2 1 0,-15-1 0,1 0 0,24 2 0,-3-2 0,-31-3 0,0 0 0,38 0 0,0-1 0,-36-4 0,2 0 0,23 1 0,10 0 0,-7-1 0,-8 2 0,0 0-1475,8-1 1,9 0 0,-6-1 1474,4-3 0,-5 1 0,10 2 0,-2 0-958,-11-7 1,-1 2 957,12 8 0,2 2 0,-3-7 0,2 1 0,-26 1 0,3 2 0,1-1 0,2 0 0,1 1 0,-3-2 0,-9-1 0,-2 0 0,3 1-670,15 2 1,5 3 0,-4-1 669,-13-3 0,-3 1 0,3-1 0,11 1 0,3 0 0,1 0 0,3-1 0,1 0 0,0-1 0,3 0 0,-1-2 0,3 0-333,-19 0 0,2-1 0,0 1 0,-3-2 333,11 1 0,-2-1 0,-1 0 0,0 0 0,0 0 0,-2-2 222,-10 0 0,-1-1 0,3-1-222,13 1 0,3 0 0,0 0 0,2 0 0,0 0 0,2 0-208,-18 0 1,1 0 0,0 0-1,-2 0 208,18 0 0,-2 0 0,1 0 0,3 0 0,0 0 0,-1 0 0,-2 1 0,-1-1 0,2-1 0,-15-1 0,1-3 0,1 1 0,-3 0 0,14 1 0,-2 0 0,2-2 0,-12-2 0,1-1 0,0-1 0,-2 0 0,9-2 0,-3 0 0,8-1 0,-11 1 0,8-1 0,2 0 0,-1-1 0,-8 1 0,17-3 0,-6-1 0,4 0 0,-18 3 0,5 0 0,2-1 0,-5 1 0,-7 1 0,-1 0 0,-7 2 0,1-2 0,15-4 0,2 0 0,-2-1 0,-11 1 0,-2-1 0,-2 1 0,25-9 0,-4 0 302,-10 1 0,-1 1-302,9-1 0,-4 2 0,-21 6 0,-1 1 919,12-2 0,0 2-919,-18 4 0,-3 2 0,48-5 0,-48 6 0,-1 1 0,49-1 2306,-11-4-2306,-17 11 0,-10-5 3569,-11 6-3569,-22-3 2018,-3 2-2018,-16-1 0,-4 2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44BCB-F3CD-0E46-9047-DB7AC89C8754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B5C15-2973-4B40-9872-F979E4533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0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B5C15-2973-4B40-9872-F979E4533A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7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B5C15-2973-4B40-9872-F979E4533A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5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B5C15-2973-4B40-9872-F979E4533A8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38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1A01A-23F1-7733-1969-8D540D28A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7D7B40-C146-9CCF-E2D2-881CFA59BA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9A1B21-76B3-CAEA-A1B8-1ABB55C4F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D3BA0-E324-7CAF-7FB1-B707D2FFC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B5C15-2973-4B40-9872-F979E4533A8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19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CF760-5C17-E324-A407-7AF35C537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809119-DB49-CBD7-2F89-1C117461ED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080FB1-7FE3-DBB1-5459-4BADBB10E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B7869-5C28-9149-AE42-5CA57C052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B5C15-2973-4B40-9872-F979E4533A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4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EA386-D12E-8ADC-4A5A-BE83B00A9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2407E-E6C0-9281-E434-E0AE81167C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24245B-8756-D8BD-B20A-17D801570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BC4D6-3E2D-8C6A-3AD9-8B26C9F267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B5C15-2973-4B40-9872-F979E4533A8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C1238-ACE2-4DE0-0405-C77937798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076567-B95D-F1E5-F426-A3A9A5F88D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BDE5C2-BBDC-1287-2DF5-358EAB817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B9221-6C87-BE88-6DDE-C6767EF18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B5C15-2973-4B40-9872-F979E4533A8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32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8A23F-8439-AA57-E25C-03F70E13F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0D4C25-A992-0C84-B8DD-3DC0372A07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AD0566-125F-7EDB-7C8A-640CDFF2E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01B47-2959-FAE2-96EB-006C751CB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B5C15-2973-4B40-9872-F979E4533A8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40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D25F-0F47-2D28-E73C-F4F6EFE88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161A1-47AC-4F06-6963-FC9F01DD4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4EFC9-90FA-A713-25DA-9741E856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F07B-1A0E-3C49-8A06-056567D2F75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DD311-9326-624B-9AB9-521A4514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C9C58-C400-4F31-75A3-CA15D1D3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1FFB-7E51-1541-B5C8-70478645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4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62ED-1CBD-27C6-C0EA-AF979010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11DB4-0E05-4203-0845-83059B0E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DEC0-9C31-48E6-FF09-F6BDA8FC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F07B-1A0E-3C49-8A06-056567D2F75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1000-0A95-C85B-6883-DFE223E6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C7EF-E431-710D-ABEC-71403DBA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1FFB-7E51-1541-B5C8-70478645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37D5D-5980-B60D-701B-C8D275391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72B20-BE38-A622-9DF4-D7D75A024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6248-CD6F-B091-A145-E1BA52B6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F07B-1A0E-3C49-8A06-056567D2F75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958D6-7372-CAA3-97A4-6D3E647E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208A7-FBD6-79AF-A28A-94575241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1FFB-7E51-1541-B5C8-70478645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39CE-0871-6076-9EE5-ECA6FF4C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4512-0390-1C1E-D34A-C5E2D767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2B804-E967-2F31-4BA9-EA473761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F07B-1A0E-3C49-8A06-056567D2F75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EEB2D-14F3-5148-B85B-7AF7DEE0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43FF5-0211-AED2-FFF8-E03A170B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1FFB-7E51-1541-B5C8-70478645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1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F46A-2C4E-A219-6E7E-C7A0279E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2934B-1ADA-519B-F7CC-33D44B831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3D1AB-E379-4E0C-7558-5804C3FD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F07B-1A0E-3C49-8A06-056567D2F75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13D0-69E2-F615-4C5A-4AFFADAF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1135-70A9-85DE-C238-62E1A2E1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1FFB-7E51-1541-B5C8-70478645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8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34BA-A04D-A210-B450-0EBAC672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158B-B963-E912-0B99-476F4D518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92F4C-EA14-5A6B-7D7F-0320B339B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42AFE-A7FB-85C9-3030-AA147100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F07B-1A0E-3C49-8A06-056567D2F751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C4CFC-BE2C-F9BF-F477-096002D7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6A905-FD8A-BD1A-C9BB-25F55130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1FFB-7E51-1541-B5C8-70478645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1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BC8F-700F-9C59-3B2F-28C1ECB3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5B177-CB5E-CCEC-C416-A243A6B18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D4F10-5F82-B211-55CD-BEBAC170B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A0786-17E4-5A1B-131D-9E18E541E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F433D-9DF7-A744-BCD9-936B3178C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5D2D6-F719-C4FC-575D-27FB0713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F07B-1A0E-3C49-8A06-056567D2F751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9B2F-A47B-FB10-511C-A06158DE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76305-0793-370C-4B3E-1ABDC96E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1FFB-7E51-1541-B5C8-70478645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E7AF-A5C2-CF9B-D526-C3E171FA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7E6BA-448F-BA9F-CBAB-E214E675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F07B-1A0E-3C49-8A06-056567D2F751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3E739-FE72-DDFC-6BB2-B8C8C6C4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219B3-2867-52F9-0FA6-8CF89D32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1FFB-7E51-1541-B5C8-70478645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3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9CC5D-B6B8-2606-FE9B-56C0A531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F07B-1A0E-3C49-8A06-056567D2F751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F0B10-1F0E-1986-ECEC-B3843F85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2FE57-8F3D-3C4F-0802-6498AE61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1FFB-7E51-1541-B5C8-70478645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1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5A86-7390-991A-0D7E-270DFF29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7C9F-C108-8039-81A2-AD992E01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61908-FA40-548D-1676-AC2A2A198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9EEF4-369B-33C3-B4E3-4DAC219E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F07B-1A0E-3C49-8A06-056567D2F751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82B18-06D7-7553-E477-A0B9C861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63DEB-62C6-7B92-F355-BBEB7FF1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1FFB-7E51-1541-B5C8-70478645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0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7DF-1805-5264-6F6B-81726137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632AA-A322-0EA5-9270-18C9219A8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6A75D-8904-82A8-B034-2C087F5DE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40115-7BC9-59DF-BD2B-0EB3F954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F07B-1A0E-3C49-8A06-056567D2F751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15A09-8685-EF34-247D-879C4914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9CCA7-072E-AAF9-1E31-092672D4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1FFB-7E51-1541-B5C8-70478645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6FB8A-724F-07F3-74FA-07F6964B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BBF44-E871-FCF9-415E-5A0BFCDC5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1F517-1054-D394-ACF1-D42BEB605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AF07B-1A0E-3C49-8A06-056567D2F75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7518-93C3-28D2-8EA4-64D169C97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B114-3CA0-2358-554E-9CCF47CEE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A1FFB-7E51-1541-B5C8-70478645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1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ustomXml" Target="../ink/ink13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ustomXml" Target="../ink/ink19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22.xml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25.xml"/><Relationship Id="rId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50.png"/><Relationship Id="rId12" Type="http://schemas.openxmlformats.org/officeDocument/2006/relationships/customXml" Target="../ink/ink31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27.png"/><Relationship Id="rId5" Type="http://schemas.openxmlformats.org/officeDocument/2006/relationships/image" Target="../media/image240.png"/><Relationship Id="rId15" Type="http://schemas.openxmlformats.org/officeDocument/2006/relationships/image" Target="../media/image29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260.png"/><Relationship Id="rId14" Type="http://schemas.openxmlformats.org/officeDocument/2006/relationships/customXml" Target="../ink/ink3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12" Type="http://schemas.openxmlformats.org/officeDocument/2006/relationships/customXml" Target="../ink/ink37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customXml" Target="../ink/ink36.xml"/><Relationship Id="rId4" Type="http://schemas.openxmlformats.org/officeDocument/2006/relationships/customXml" Target="../ink/ink33.xml"/><Relationship Id="rId9" Type="http://schemas.openxmlformats.org/officeDocument/2006/relationships/image" Target="../media/image32.png"/><Relationship Id="rId14" Type="http://schemas.openxmlformats.org/officeDocument/2006/relationships/customXml" Target="../ink/ink38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23.png"/><Relationship Id="rId7" Type="http://schemas.openxmlformats.org/officeDocument/2006/relationships/image" Target="../media/image3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customXml" Target="../ink/ink42.xml"/><Relationship Id="rId4" Type="http://schemas.openxmlformats.org/officeDocument/2006/relationships/customXml" Target="../ink/ink39.xml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37BD-11D1-B749-ABDC-05108325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40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A0B84-F0B8-5748-996C-AC5B78A80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408" y="4629234"/>
            <a:ext cx="3973386" cy="1485319"/>
          </a:xfrm>
          <a:noFill/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BIO 4990/6990</a:t>
            </a:r>
          </a:p>
          <a:p>
            <a:pPr algn="l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January 31, 2024</a:t>
            </a:r>
          </a:p>
          <a:p>
            <a:pPr algn="l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Dr. Megan Smith</a:t>
            </a:r>
          </a:p>
          <a:p>
            <a:pPr algn="l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Mississippi State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43F50-ABE2-F340-BB2D-C33E06CEAA78}"/>
              </a:ext>
            </a:extLst>
          </p:cNvPr>
          <p:cNvSpPr txBox="1"/>
          <p:nvPr/>
        </p:nvSpPr>
        <p:spPr>
          <a:xfrm>
            <a:off x="0" y="6488658"/>
            <a:ext cx="14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from craiyon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B1725-CB1E-3DF3-F2BD-222EFB271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88"/>
          <a:stretch/>
        </p:blipFill>
        <p:spPr>
          <a:xfrm>
            <a:off x="390873" y="1631092"/>
            <a:ext cx="7040203" cy="426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6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3761-2462-3D55-9CC1-73E08C7B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Limits of Linear Decision Boundaries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CB1CC5-7A23-DD6C-8B11-2A242D20511E}"/>
              </a:ext>
            </a:extLst>
          </p:cNvPr>
          <p:cNvCxnSpPr/>
          <p:nvPr/>
        </p:nvCxnSpPr>
        <p:spPr>
          <a:xfrm>
            <a:off x="2743200" y="1902372"/>
            <a:ext cx="0" cy="400444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941964-47B4-C97D-4423-C05DC5DFF0E5}"/>
              </a:ext>
            </a:extLst>
          </p:cNvPr>
          <p:cNvCxnSpPr>
            <a:cxnSpLocks/>
          </p:cNvCxnSpPr>
          <p:nvPr/>
        </p:nvCxnSpPr>
        <p:spPr>
          <a:xfrm flipH="1">
            <a:off x="2222938" y="5538952"/>
            <a:ext cx="622737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462D2217-834D-0DFE-0276-98FC12023C09}"/>
              </a:ext>
            </a:extLst>
          </p:cNvPr>
          <p:cNvSpPr/>
          <p:nvPr/>
        </p:nvSpPr>
        <p:spPr>
          <a:xfrm>
            <a:off x="5422085" y="3171875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3CA19E-E035-E0A4-AFF5-F05F18C3077A}"/>
              </a:ext>
            </a:extLst>
          </p:cNvPr>
          <p:cNvSpPr/>
          <p:nvPr/>
        </p:nvSpPr>
        <p:spPr>
          <a:xfrm>
            <a:off x="4878199" y="3097422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F872E5-D9FA-C8B5-C23D-666A7BCAD590}"/>
              </a:ext>
            </a:extLst>
          </p:cNvPr>
          <p:cNvSpPr/>
          <p:nvPr/>
        </p:nvSpPr>
        <p:spPr>
          <a:xfrm>
            <a:off x="5896064" y="3852258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97CFF8-BCE7-CF95-19A6-FC4870A0F607}"/>
              </a:ext>
            </a:extLst>
          </p:cNvPr>
          <p:cNvSpPr/>
          <p:nvPr/>
        </p:nvSpPr>
        <p:spPr>
          <a:xfrm>
            <a:off x="6116972" y="3406529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957F7A-99A1-0F0C-DBF3-CFDCEBC0EF90}"/>
              </a:ext>
            </a:extLst>
          </p:cNvPr>
          <p:cNvSpPr/>
          <p:nvPr/>
        </p:nvSpPr>
        <p:spPr>
          <a:xfrm>
            <a:off x="5683541" y="3412604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B1A7F0-8086-C6B0-DD4E-0119397220E2}"/>
              </a:ext>
            </a:extLst>
          </p:cNvPr>
          <p:cNvSpPr/>
          <p:nvPr/>
        </p:nvSpPr>
        <p:spPr>
          <a:xfrm>
            <a:off x="4942343" y="3852258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B2BA15-2DBC-0612-E6FB-3DEF0FA689B0}"/>
              </a:ext>
            </a:extLst>
          </p:cNvPr>
          <p:cNvSpPr/>
          <p:nvPr/>
        </p:nvSpPr>
        <p:spPr>
          <a:xfrm>
            <a:off x="5507372" y="3929370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EC3BA2-D701-3915-6781-7E952BCFDBDF}"/>
              </a:ext>
            </a:extLst>
          </p:cNvPr>
          <p:cNvSpPr/>
          <p:nvPr/>
        </p:nvSpPr>
        <p:spPr>
          <a:xfrm>
            <a:off x="4942344" y="3514116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48D0FB-C395-22F5-603B-FC18FED12D38}"/>
              </a:ext>
            </a:extLst>
          </p:cNvPr>
          <p:cNvSpPr/>
          <p:nvPr/>
        </p:nvSpPr>
        <p:spPr>
          <a:xfrm>
            <a:off x="6028888" y="2967444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E390F-4084-2FA9-A1B8-D927DC67E0FA}"/>
              </a:ext>
            </a:extLst>
          </p:cNvPr>
          <p:cNvSpPr/>
          <p:nvPr/>
        </p:nvSpPr>
        <p:spPr>
          <a:xfrm>
            <a:off x="3396144" y="2748617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70ADF9-FB0B-2067-CF96-569D27025B4B}"/>
              </a:ext>
            </a:extLst>
          </p:cNvPr>
          <p:cNvSpPr/>
          <p:nvPr/>
        </p:nvSpPr>
        <p:spPr>
          <a:xfrm>
            <a:off x="6181987" y="1918012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1CD54-E635-AEB2-A825-3246AF08BE7B}"/>
              </a:ext>
            </a:extLst>
          </p:cNvPr>
          <p:cNvSpPr/>
          <p:nvPr/>
        </p:nvSpPr>
        <p:spPr>
          <a:xfrm>
            <a:off x="6156821" y="2435939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A833C1-3ACB-9330-81B4-5DC4119610DD}"/>
              </a:ext>
            </a:extLst>
          </p:cNvPr>
          <p:cNvSpPr/>
          <p:nvPr/>
        </p:nvSpPr>
        <p:spPr>
          <a:xfrm>
            <a:off x="5485351" y="1938033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2B9EFA-A20B-E3D4-4BB8-BD55A34922C1}"/>
              </a:ext>
            </a:extLst>
          </p:cNvPr>
          <p:cNvSpPr/>
          <p:nvPr/>
        </p:nvSpPr>
        <p:spPr>
          <a:xfrm>
            <a:off x="7407480" y="2931777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0C796-2234-A68A-D7AD-EF0C37A92A16}"/>
              </a:ext>
            </a:extLst>
          </p:cNvPr>
          <p:cNvSpPr/>
          <p:nvPr/>
        </p:nvSpPr>
        <p:spPr>
          <a:xfrm>
            <a:off x="3786930" y="3469375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86B14E-8B3B-A500-4ACC-42147795980A}"/>
              </a:ext>
            </a:extLst>
          </p:cNvPr>
          <p:cNvSpPr/>
          <p:nvPr/>
        </p:nvSpPr>
        <p:spPr>
          <a:xfrm>
            <a:off x="4404919" y="2912950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4BE434-CE26-04A6-F7B3-B06A79C21602}"/>
              </a:ext>
            </a:extLst>
          </p:cNvPr>
          <p:cNvSpPr/>
          <p:nvPr/>
        </p:nvSpPr>
        <p:spPr>
          <a:xfrm>
            <a:off x="3932339" y="2648035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7FE2D7-225C-2A1A-67DB-E2328E34D171}"/>
              </a:ext>
            </a:extLst>
          </p:cNvPr>
          <p:cNvSpPr/>
          <p:nvPr/>
        </p:nvSpPr>
        <p:spPr>
          <a:xfrm>
            <a:off x="4605556" y="2351043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2C570A-F4D1-058D-7A64-9050B70BF0F5}"/>
              </a:ext>
            </a:extLst>
          </p:cNvPr>
          <p:cNvSpPr txBox="1"/>
          <p:nvPr/>
        </p:nvSpPr>
        <p:spPr>
          <a:xfrm>
            <a:off x="8474282" y="535428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E2D55-2EA3-0641-A4B6-DB67D49C23CB}"/>
              </a:ext>
            </a:extLst>
          </p:cNvPr>
          <p:cNvSpPr txBox="1"/>
          <p:nvPr/>
        </p:nvSpPr>
        <p:spPr>
          <a:xfrm>
            <a:off x="2539458" y="150528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998A87-9E6F-D91F-34B8-0655FFE52ED6}"/>
              </a:ext>
            </a:extLst>
          </p:cNvPr>
          <p:cNvSpPr/>
          <p:nvPr/>
        </p:nvSpPr>
        <p:spPr>
          <a:xfrm>
            <a:off x="6669248" y="2845226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3E1320-2422-1B3C-E1DA-07B8AA1E7DD3}"/>
              </a:ext>
            </a:extLst>
          </p:cNvPr>
          <p:cNvSpPr/>
          <p:nvPr/>
        </p:nvSpPr>
        <p:spPr>
          <a:xfrm>
            <a:off x="6098097" y="4749698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72637C-A93D-A508-97FB-0B8717C17FBC}"/>
              </a:ext>
            </a:extLst>
          </p:cNvPr>
          <p:cNvSpPr/>
          <p:nvPr/>
        </p:nvSpPr>
        <p:spPr>
          <a:xfrm>
            <a:off x="7067725" y="3182438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C5CAF7-8D58-CD6B-DFA6-A64412AB4608}"/>
              </a:ext>
            </a:extLst>
          </p:cNvPr>
          <p:cNvSpPr/>
          <p:nvPr/>
        </p:nvSpPr>
        <p:spPr>
          <a:xfrm>
            <a:off x="6376334" y="4141471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0C7EE5-430C-3275-8A1C-C4653E26F19C}"/>
              </a:ext>
            </a:extLst>
          </p:cNvPr>
          <p:cNvSpPr/>
          <p:nvPr/>
        </p:nvSpPr>
        <p:spPr>
          <a:xfrm>
            <a:off x="6681831" y="2305648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22DC354-CD0B-0B46-A364-FCF131BBDE0E}"/>
                  </a:ext>
                </a:extLst>
              </p14:cNvPr>
              <p14:cNvContentPartPr/>
              <p14:nvPr/>
            </p14:nvContentPartPr>
            <p14:xfrm>
              <a:off x="4293938" y="2583231"/>
              <a:ext cx="2432520" cy="2054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22DC354-CD0B-0B46-A364-FCF131BBDE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818" y="2577111"/>
                <a:ext cx="2444760" cy="20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98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A514-4B1B-4920-866E-DC2AF43B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Beyond Linear Decision Boundaries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13AAD-3CCD-C06C-DDCE-440E79E59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696376" y="1690688"/>
            <a:ext cx="8799247" cy="3771106"/>
          </a:xfrm>
        </p:spPr>
      </p:pic>
    </p:spTree>
    <p:extLst>
      <p:ext uri="{BB962C8B-B14F-4D97-AF65-F5344CB8AC3E}">
        <p14:creationId xmlns:p14="http://schemas.microsoft.com/office/powerpoint/2010/main" val="375295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94494A7-1B2D-896E-8DE1-DA1996B9B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1795" y="1809382"/>
            <a:ext cx="7068064" cy="5048617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6BE0D55-F9F0-D47B-A5B1-3F15B345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Beyond Linear Decision Boundaries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49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94494A7-1B2D-896E-8DE1-DA1996B9B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795" y="1809382"/>
            <a:ext cx="7068064" cy="504861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82DB16-C6E4-B5A7-EFB2-B2D94445AFF2}"/>
              </a:ext>
            </a:extLst>
          </p:cNvPr>
          <p:cNvCxnSpPr>
            <a:cxnSpLocks/>
          </p:cNvCxnSpPr>
          <p:nvPr/>
        </p:nvCxnSpPr>
        <p:spPr>
          <a:xfrm flipV="1">
            <a:off x="3899338" y="1933903"/>
            <a:ext cx="5875283" cy="3720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8ED9FF76-3F44-CF9A-91DC-E549C223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Beyond Linear Decision Boundaries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9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28974-1734-61B4-46CD-6E3314085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4DF7-C9A2-FC39-F087-B2DFEC9B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6190-5B13-CE02-8571-B83EF8F2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Review of Supervised Machine Learning Overview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Need for non-linear decision boundaries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Maximal Margin Classifiers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Classifiers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Kernels and Support Vector Machines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335873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1DB5-40C0-349A-1966-446688E1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Maximal Marginal Classifiers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5B50DA-CA1A-B535-C60D-D9C9A4D37FD2}"/>
              </a:ext>
            </a:extLst>
          </p:cNvPr>
          <p:cNvGrpSpPr/>
          <p:nvPr/>
        </p:nvGrpSpPr>
        <p:grpSpPr>
          <a:xfrm>
            <a:off x="780033" y="2114026"/>
            <a:ext cx="4983204" cy="3667797"/>
            <a:chOff x="167636" y="1690688"/>
            <a:chExt cx="6658828" cy="440152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4B79C1B-8D60-3203-35E0-5EE6F9AE32E1}"/>
                </a:ext>
              </a:extLst>
            </p:cNvPr>
            <p:cNvCxnSpPr/>
            <p:nvPr/>
          </p:nvCxnSpPr>
          <p:spPr>
            <a:xfrm>
              <a:off x="687898" y="2087773"/>
              <a:ext cx="0" cy="40044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EAEB631-1D5C-D36A-B2C6-28748DD5A7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636" y="5724353"/>
              <a:ext cx="62273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2192326-D713-8D5F-4CC5-C45BBF54720B}"/>
                </a:ext>
              </a:extLst>
            </p:cNvPr>
            <p:cNvSpPr/>
            <p:nvPr/>
          </p:nvSpPr>
          <p:spPr>
            <a:xfrm>
              <a:off x="3584897" y="2968273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A73BEF-C0FB-3764-F024-E8A56829767E}"/>
                </a:ext>
              </a:extLst>
            </p:cNvPr>
            <p:cNvSpPr/>
            <p:nvPr/>
          </p:nvSpPr>
          <p:spPr>
            <a:xfrm>
              <a:off x="3041011" y="2893820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BD0374-E34E-0D75-8979-9C7217C3BF99}"/>
                </a:ext>
              </a:extLst>
            </p:cNvPr>
            <p:cNvSpPr/>
            <p:nvPr/>
          </p:nvSpPr>
          <p:spPr>
            <a:xfrm>
              <a:off x="4058876" y="3648656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8F9744-28A7-74EF-DDBB-38A8B6FD3467}"/>
                </a:ext>
              </a:extLst>
            </p:cNvPr>
            <p:cNvSpPr/>
            <p:nvPr/>
          </p:nvSpPr>
          <p:spPr>
            <a:xfrm>
              <a:off x="4279784" y="3202927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8F5232-F0BF-0AB6-9BCD-7989D9126265}"/>
                </a:ext>
              </a:extLst>
            </p:cNvPr>
            <p:cNvSpPr/>
            <p:nvPr/>
          </p:nvSpPr>
          <p:spPr>
            <a:xfrm>
              <a:off x="3846353" y="3209002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2E9FDD-7E0F-F0C8-FED7-9DA36E8744E5}"/>
                </a:ext>
              </a:extLst>
            </p:cNvPr>
            <p:cNvSpPr/>
            <p:nvPr/>
          </p:nvSpPr>
          <p:spPr>
            <a:xfrm>
              <a:off x="4520269" y="3698990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3E0F760-D10E-E25A-4B40-79E1D35E7A5D}"/>
                </a:ext>
              </a:extLst>
            </p:cNvPr>
            <p:cNvSpPr/>
            <p:nvPr/>
          </p:nvSpPr>
          <p:spPr>
            <a:xfrm>
              <a:off x="3670184" y="3725768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A88BD5-59E9-5071-8589-776C06A0A70D}"/>
                </a:ext>
              </a:extLst>
            </p:cNvPr>
            <p:cNvSpPr/>
            <p:nvPr/>
          </p:nvSpPr>
          <p:spPr>
            <a:xfrm>
              <a:off x="4848838" y="3011442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82C2A6-AFA6-456D-CD23-5D77827F5715}"/>
                </a:ext>
              </a:extLst>
            </p:cNvPr>
            <p:cNvSpPr/>
            <p:nvPr/>
          </p:nvSpPr>
          <p:spPr>
            <a:xfrm>
              <a:off x="4191700" y="2763842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5F1D7-3F12-D10D-97F6-87C1FF0B118B}"/>
                </a:ext>
              </a:extLst>
            </p:cNvPr>
            <p:cNvSpPr/>
            <p:nvPr/>
          </p:nvSpPr>
          <p:spPr>
            <a:xfrm>
              <a:off x="1384184" y="3614401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11BCCC-1B26-C167-8A31-2B270852134D}"/>
                </a:ext>
              </a:extLst>
            </p:cNvPr>
            <p:cNvSpPr/>
            <p:nvPr/>
          </p:nvSpPr>
          <p:spPr>
            <a:xfrm>
              <a:off x="1722890" y="4026006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024BFF-740B-6B45-5F09-37E42DFDDECC}"/>
                </a:ext>
              </a:extLst>
            </p:cNvPr>
            <p:cNvSpPr/>
            <p:nvPr/>
          </p:nvSpPr>
          <p:spPr>
            <a:xfrm>
              <a:off x="1096862" y="4135390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C7EABA-A149-8E9D-B087-41D301AE4F66}"/>
                </a:ext>
              </a:extLst>
            </p:cNvPr>
            <p:cNvSpPr/>
            <p:nvPr/>
          </p:nvSpPr>
          <p:spPr>
            <a:xfrm>
              <a:off x="1772874" y="4577027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243A14-A189-1484-B141-19E900AA8F8C}"/>
                </a:ext>
              </a:extLst>
            </p:cNvPr>
            <p:cNvSpPr/>
            <p:nvPr/>
          </p:nvSpPr>
          <p:spPr>
            <a:xfrm>
              <a:off x="2262931" y="4200379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7ED48E-4F4E-28E7-9340-1B4AA63AE9D5}"/>
                </a:ext>
              </a:extLst>
            </p:cNvPr>
            <p:cNvSpPr/>
            <p:nvPr/>
          </p:nvSpPr>
          <p:spPr>
            <a:xfrm>
              <a:off x="2600588" y="4562417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AA49E4-5DC2-71DD-54E1-491CFEA31FBC}"/>
                </a:ext>
              </a:extLst>
            </p:cNvPr>
            <p:cNvSpPr/>
            <p:nvPr/>
          </p:nvSpPr>
          <p:spPr>
            <a:xfrm>
              <a:off x="2077674" y="3397625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DB79F1-0065-2A33-798B-03B6C6FB6C67}"/>
                </a:ext>
              </a:extLst>
            </p:cNvPr>
            <p:cNvSpPr/>
            <p:nvPr/>
          </p:nvSpPr>
          <p:spPr>
            <a:xfrm>
              <a:off x="2231474" y="3783093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657ADC-96C3-830E-CEA7-26B4C4C41B49}"/>
                </a:ext>
              </a:extLst>
            </p:cNvPr>
            <p:cNvSpPr/>
            <p:nvPr/>
          </p:nvSpPr>
          <p:spPr>
            <a:xfrm>
              <a:off x="2684478" y="3961206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10397A-66F2-2056-3FF7-1AA6E0E542A6}"/>
                </a:ext>
              </a:extLst>
            </p:cNvPr>
            <p:cNvSpPr txBox="1"/>
            <p:nvPr/>
          </p:nvSpPr>
          <p:spPr>
            <a:xfrm>
              <a:off x="6418980" y="553968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  <a:r>
                <a:rPr lang="en-US" baseline="-25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endParaRPr lang="en-US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4BFBB6-FD52-99EA-D2AC-9F30E1F62861}"/>
                </a:ext>
              </a:extLst>
            </p:cNvPr>
            <p:cNvSpPr txBox="1"/>
            <p:nvPr/>
          </p:nvSpPr>
          <p:spPr>
            <a:xfrm>
              <a:off x="484156" y="1690688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  <a:r>
                <a:rPr lang="en-US" baseline="-25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  <a:endParaRPr lang="en-US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FB8E63-50DF-97EA-7C44-C7490D0CA95F}"/>
                </a:ext>
              </a:extLst>
            </p:cNvPr>
            <p:cNvCxnSpPr>
              <a:cxnSpLocks/>
            </p:cNvCxnSpPr>
            <p:nvPr/>
          </p:nvCxnSpPr>
          <p:spPr>
            <a:xfrm>
              <a:off x="1551963" y="2060020"/>
              <a:ext cx="3464770" cy="3918753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28B844-145B-6473-1728-2DB39C9847CC}"/>
                  </a:ext>
                </a:extLst>
              </p:cNvPr>
              <p:cNvSpPr txBox="1"/>
              <p:nvPr/>
            </p:nvSpPr>
            <p:spPr>
              <a:xfrm>
                <a:off x="4520225" y="5629166"/>
                <a:ext cx="679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Θ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28B844-145B-6473-1728-2DB39C984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225" y="5629166"/>
                <a:ext cx="6794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89270-06F8-F84A-607B-62A3A1F98E72}"/>
              </a:ext>
            </a:extLst>
          </p:cNvPr>
          <p:cNvGrpSpPr/>
          <p:nvPr/>
        </p:nvGrpSpPr>
        <p:grpSpPr>
          <a:xfrm>
            <a:off x="6033228" y="1902691"/>
            <a:ext cx="4983204" cy="3937258"/>
            <a:chOff x="167636" y="1367322"/>
            <a:chExt cx="6658828" cy="4724893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388988B-84EA-2AC7-5823-2C7FA14B96E6}"/>
                </a:ext>
              </a:extLst>
            </p:cNvPr>
            <p:cNvCxnSpPr/>
            <p:nvPr/>
          </p:nvCxnSpPr>
          <p:spPr>
            <a:xfrm>
              <a:off x="687898" y="2087773"/>
              <a:ext cx="0" cy="40044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81BEA3-B692-6639-DD32-873CF0986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636" y="5724353"/>
              <a:ext cx="62273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76FA562-3958-8544-7121-002695E01EB2}"/>
                </a:ext>
              </a:extLst>
            </p:cNvPr>
            <p:cNvSpPr/>
            <p:nvPr/>
          </p:nvSpPr>
          <p:spPr>
            <a:xfrm>
              <a:off x="3584897" y="2968273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388AB1F-2426-3C57-930B-38AC56735DB9}"/>
                </a:ext>
              </a:extLst>
            </p:cNvPr>
            <p:cNvSpPr/>
            <p:nvPr/>
          </p:nvSpPr>
          <p:spPr>
            <a:xfrm>
              <a:off x="3041011" y="2893820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DE01E61-DA86-478E-B525-5C5A1785FE57}"/>
                </a:ext>
              </a:extLst>
            </p:cNvPr>
            <p:cNvSpPr/>
            <p:nvPr/>
          </p:nvSpPr>
          <p:spPr>
            <a:xfrm>
              <a:off x="4058876" y="3648656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945C60-3A22-A74B-062F-5FC3BF624386}"/>
                </a:ext>
              </a:extLst>
            </p:cNvPr>
            <p:cNvSpPr/>
            <p:nvPr/>
          </p:nvSpPr>
          <p:spPr>
            <a:xfrm>
              <a:off x="4279784" y="3202927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3F70557-85F8-5484-EE97-FE5B56AC81F4}"/>
                </a:ext>
              </a:extLst>
            </p:cNvPr>
            <p:cNvSpPr/>
            <p:nvPr/>
          </p:nvSpPr>
          <p:spPr>
            <a:xfrm>
              <a:off x="3846353" y="3209002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96DB16-0165-95FB-E64E-9A37D6840548}"/>
                </a:ext>
              </a:extLst>
            </p:cNvPr>
            <p:cNvSpPr/>
            <p:nvPr/>
          </p:nvSpPr>
          <p:spPr>
            <a:xfrm>
              <a:off x="4520269" y="3698990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0A9D20-6C00-267B-FD41-6F5FC6D1F45A}"/>
                </a:ext>
              </a:extLst>
            </p:cNvPr>
            <p:cNvSpPr/>
            <p:nvPr/>
          </p:nvSpPr>
          <p:spPr>
            <a:xfrm>
              <a:off x="3670184" y="3725768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0589E14-11C0-B14E-6CE0-71A79C69A11C}"/>
                </a:ext>
              </a:extLst>
            </p:cNvPr>
            <p:cNvSpPr/>
            <p:nvPr/>
          </p:nvSpPr>
          <p:spPr>
            <a:xfrm>
              <a:off x="4848838" y="3011442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5D38C4-7133-F71C-9432-C64E6B1D1809}"/>
                </a:ext>
              </a:extLst>
            </p:cNvPr>
            <p:cNvSpPr/>
            <p:nvPr/>
          </p:nvSpPr>
          <p:spPr>
            <a:xfrm>
              <a:off x="4191700" y="2763842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C38F51-EBE6-DFF1-B6F8-ECFEA719364F}"/>
                </a:ext>
              </a:extLst>
            </p:cNvPr>
            <p:cNvSpPr/>
            <p:nvPr/>
          </p:nvSpPr>
          <p:spPr>
            <a:xfrm>
              <a:off x="1384184" y="3614401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9115F24-E6F8-E6CC-5C8A-BBD43045B3CC}"/>
                </a:ext>
              </a:extLst>
            </p:cNvPr>
            <p:cNvSpPr/>
            <p:nvPr/>
          </p:nvSpPr>
          <p:spPr>
            <a:xfrm>
              <a:off x="1722890" y="4026006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1EA02E-E3BC-29C7-592F-C801F086AB4B}"/>
                </a:ext>
              </a:extLst>
            </p:cNvPr>
            <p:cNvSpPr/>
            <p:nvPr/>
          </p:nvSpPr>
          <p:spPr>
            <a:xfrm>
              <a:off x="1096862" y="4135390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5630B0-DD01-1DFB-7600-D1B60774B80F}"/>
                </a:ext>
              </a:extLst>
            </p:cNvPr>
            <p:cNvSpPr/>
            <p:nvPr/>
          </p:nvSpPr>
          <p:spPr>
            <a:xfrm>
              <a:off x="1772874" y="4577027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E1C7E94-6C97-2C0A-5C03-C88A660ED950}"/>
                </a:ext>
              </a:extLst>
            </p:cNvPr>
            <p:cNvSpPr/>
            <p:nvPr/>
          </p:nvSpPr>
          <p:spPr>
            <a:xfrm>
              <a:off x="2262931" y="4200379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55531A7-FAD7-6ED7-0E61-7B9FB95CCB01}"/>
                </a:ext>
              </a:extLst>
            </p:cNvPr>
            <p:cNvSpPr/>
            <p:nvPr/>
          </p:nvSpPr>
          <p:spPr>
            <a:xfrm>
              <a:off x="2600588" y="4562417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C7D322F-BB84-B277-374B-BE391CE734D0}"/>
                </a:ext>
              </a:extLst>
            </p:cNvPr>
            <p:cNvSpPr/>
            <p:nvPr/>
          </p:nvSpPr>
          <p:spPr>
            <a:xfrm>
              <a:off x="2077674" y="3397625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9EA99D6-4242-AF02-3FF1-A0EFD999DDAA}"/>
                </a:ext>
              </a:extLst>
            </p:cNvPr>
            <p:cNvSpPr/>
            <p:nvPr/>
          </p:nvSpPr>
          <p:spPr>
            <a:xfrm>
              <a:off x="2231474" y="3783093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79E451C-ADA7-8DED-5A50-69C009EA2B76}"/>
                </a:ext>
              </a:extLst>
            </p:cNvPr>
            <p:cNvSpPr/>
            <p:nvPr/>
          </p:nvSpPr>
          <p:spPr>
            <a:xfrm>
              <a:off x="2684478" y="3961206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F2E2817-7680-07DF-5C59-FF49E45DA776}"/>
                </a:ext>
              </a:extLst>
            </p:cNvPr>
            <p:cNvSpPr txBox="1"/>
            <p:nvPr/>
          </p:nvSpPr>
          <p:spPr>
            <a:xfrm>
              <a:off x="6418980" y="553968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  <a:r>
                <a:rPr lang="en-US" baseline="-25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endParaRPr lang="en-US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205B4A-138F-A376-0B8F-EAA4FD6A3DD4}"/>
                </a:ext>
              </a:extLst>
            </p:cNvPr>
            <p:cNvSpPr txBox="1"/>
            <p:nvPr/>
          </p:nvSpPr>
          <p:spPr>
            <a:xfrm>
              <a:off x="484156" y="1690688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  <a:r>
                <a:rPr lang="en-US" baseline="-25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  <a:endParaRPr lang="en-US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92FFE8-B15D-277B-CA6E-B2E9E4F427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9695" y="1367322"/>
              <a:ext cx="318618" cy="3945927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29C848-093D-15F2-46BA-A240EF9717AA}"/>
                  </a:ext>
                </a:extLst>
              </p:cNvPr>
              <p:cNvSpPr txBox="1"/>
              <p:nvPr/>
            </p:nvSpPr>
            <p:spPr>
              <a:xfrm>
                <a:off x="9773420" y="5687292"/>
                <a:ext cx="679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Θ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29C848-093D-15F2-46BA-A240EF971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420" y="5687292"/>
                <a:ext cx="6794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10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1DB5-40C0-349A-1966-446688E1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Maximal Marginal Classifiers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5B50DA-CA1A-B535-C60D-D9C9A4D37FD2}"/>
              </a:ext>
            </a:extLst>
          </p:cNvPr>
          <p:cNvGrpSpPr/>
          <p:nvPr/>
        </p:nvGrpSpPr>
        <p:grpSpPr>
          <a:xfrm>
            <a:off x="780033" y="2114026"/>
            <a:ext cx="4983204" cy="3667797"/>
            <a:chOff x="167636" y="1690688"/>
            <a:chExt cx="6658828" cy="440152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4B79C1B-8D60-3203-35E0-5EE6F9AE32E1}"/>
                </a:ext>
              </a:extLst>
            </p:cNvPr>
            <p:cNvCxnSpPr/>
            <p:nvPr/>
          </p:nvCxnSpPr>
          <p:spPr>
            <a:xfrm>
              <a:off x="687898" y="2087773"/>
              <a:ext cx="0" cy="40044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EAEB631-1D5C-D36A-B2C6-28748DD5A7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636" y="5724353"/>
              <a:ext cx="62273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2192326-D713-8D5F-4CC5-C45BBF54720B}"/>
                </a:ext>
              </a:extLst>
            </p:cNvPr>
            <p:cNvSpPr/>
            <p:nvPr/>
          </p:nvSpPr>
          <p:spPr>
            <a:xfrm>
              <a:off x="3584897" y="2968273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A73BEF-C0FB-3764-F024-E8A56829767E}"/>
                </a:ext>
              </a:extLst>
            </p:cNvPr>
            <p:cNvSpPr/>
            <p:nvPr/>
          </p:nvSpPr>
          <p:spPr>
            <a:xfrm>
              <a:off x="3041011" y="2893820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BD0374-E34E-0D75-8979-9C7217C3BF99}"/>
                </a:ext>
              </a:extLst>
            </p:cNvPr>
            <p:cNvSpPr/>
            <p:nvPr/>
          </p:nvSpPr>
          <p:spPr>
            <a:xfrm>
              <a:off x="4058876" y="3648656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8F9744-28A7-74EF-DDBB-38A8B6FD3467}"/>
                </a:ext>
              </a:extLst>
            </p:cNvPr>
            <p:cNvSpPr/>
            <p:nvPr/>
          </p:nvSpPr>
          <p:spPr>
            <a:xfrm>
              <a:off x="4279784" y="3202927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8F5232-F0BF-0AB6-9BCD-7989D9126265}"/>
                </a:ext>
              </a:extLst>
            </p:cNvPr>
            <p:cNvSpPr/>
            <p:nvPr/>
          </p:nvSpPr>
          <p:spPr>
            <a:xfrm>
              <a:off x="3846353" y="3209002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2E9FDD-7E0F-F0C8-FED7-9DA36E8744E5}"/>
                </a:ext>
              </a:extLst>
            </p:cNvPr>
            <p:cNvSpPr/>
            <p:nvPr/>
          </p:nvSpPr>
          <p:spPr>
            <a:xfrm>
              <a:off x="4520269" y="3698990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3E0F760-D10E-E25A-4B40-79E1D35E7A5D}"/>
                </a:ext>
              </a:extLst>
            </p:cNvPr>
            <p:cNvSpPr/>
            <p:nvPr/>
          </p:nvSpPr>
          <p:spPr>
            <a:xfrm>
              <a:off x="3670184" y="3725768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A88BD5-59E9-5071-8589-776C06A0A70D}"/>
                </a:ext>
              </a:extLst>
            </p:cNvPr>
            <p:cNvSpPr/>
            <p:nvPr/>
          </p:nvSpPr>
          <p:spPr>
            <a:xfrm>
              <a:off x="4848838" y="3011442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82C2A6-AFA6-456D-CD23-5D77827F5715}"/>
                </a:ext>
              </a:extLst>
            </p:cNvPr>
            <p:cNvSpPr/>
            <p:nvPr/>
          </p:nvSpPr>
          <p:spPr>
            <a:xfrm>
              <a:off x="4191700" y="2763842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5F1D7-3F12-D10D-97F6-87C1FF0B118B}"/>
                </a:ext>
              </a:extLst>
            </p:cNvPr>
            <p:cNvSpPr/>
            <p:nvPr/>
          </p:nvSpPr>
          <p:spPr>
            <a:xfrm>
              <a:off x="1384184" y="3614401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11BCCC-1B26-C167-8A31-2B270852134D}"/>
                </a:ext>
              </a:extLst>
            </p:cNvPr>
            <p:cNvSpPr/>
            <p:nvPr/>
          </p:nvSpPr>
          <p:spPr>
            <a:xfrm>
              <a:off x="1722890" y="4026006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024BFF-740B-6B45-5F09-37E42DFDDECC}"/>
                </a:ext>
              </a:extLst>
            </p:cNvPr>
            <p:cNvSpPr/>
            <p:nvPr/>
          </p:nvSpPr>
          <p:spPr>
            <a:xfrm>
              <a:off x="1096862" y="4135390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C7EABA-A149-8E9D-B087-41D301AE4F66}"/>
                </a:ext>
              </a:extLst>
            </p:cNvPr>
            <p:cNvSpPr/>
            <p:nvPr/>
          </p:nvSpPr>
          <p:spPr>
            <a:xfrm>
              <a:off x="1772874" y="4577027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243A14-A189-1484-B141-19E900AA8F8C}"/>
                </a:ext>
              </a:extLst>
            </p:cNvPr>
            <p:cNvSpPr/>
            <p:nvPr/>
          </p:nvSpPr>
          <p:spPr>
            <a:xfrm>
              <a:off x="2262931" y="4200379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7ED48E-4F4E-28E7-9340-1B4AA63AE9D5}"/>
                </a:ext>
              </a:extLst>
            </p:cNvPr>
            <p:cNvSpPr/>
            <p:nvPr/>
          </p:nvSpPr>
          <p:spPr>
            <a:xfrm>
              <a:off x="2600588" y="4562417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AA49E4-5DC2-71DD-54E1-491CFEA31FBC}"/>
                </a:ext>
              </a:extLst>
            </p:cNvPr>
            <p:cNvSpPr/>
            <p:nvPr/>
          </p:nvSpPr>
          <p:spPr>
            <a:xfrm>
              <a:off x="2077674" y="3397625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DB79F1-0065-2A33-798B-03B6C6FB6C67}"/>
                </a:ext>
              </a:extLst>
            </p:cNvPr>
            <p:cNvSpPr/>
            <p:nvPr/>
          </p:nvSpPr>
          <p:spPr>
            <a:xfrm>
              <a:off x="2231474" y="3783093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657ADC-96C3-830E-CEA7-26B4C4C41B49}"/>
                </a:ext>
              </a:extLst>
            </p:cNvPr>
            <p:cNvSpPr/>
            <p:nvPr/>
          </p:nvSpPr>
          <p:spPr>
            <a:xfrm>
              <a:off x="2684478" y="3961206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10397A-66F2-2056-3FF7-1AA6E0E542A6}"/>
                </a:ext>
              </a:extLst>
            </p:cNvPr>
            <p:cNvSpPr txBox="1"/>
            <p:nvPr/>
          </p:nvSpPr>
          <p:spPr>
            <a:xfrm>
              <a:off x="6418980" y="553968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  <a:r>
                <a:rPr lang="en-US" baseline="-25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endParaRPr lang="en-US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4BFBB6-FD52-99EA-D2AC-9F30E1F62861}"/>
                </a:ext>
              </a:extLst>
            </p:cNvPr>
            <p:cNvSpPr txBox="1"/>
            <p:nvPr/>
          </p:nvSpPr>
          <p:spPr>
            <a:xfrm>
              <a:off x="484156" y="1690688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  <a:r>
                <a:rPr lang="en-US" baseline="-25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  <a:endParaRPr lang="en-US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FB8E63-50DF-97EA-7C44-C7490D0CA95F}"/>
                </a:ext>
              </a:extLst>
            </p:cNvPr>
            <p:cNvCxnSpPr>
              <a:cxnSpLocks/>
            </p:cNvCxnSpPr>
            <p:nvPr/>
          </p:nvCxnSpPr>
          <p:spPr>
            <a:xfrm>
              <a:off x="1551963" y="2060020"/>
              <a:ext cx="3464770" cy="3918753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28B844-145B-6473-1728-2DB39C9847CC}"/>
                  </a:ext>
                </a:extLst>
              </p:cNvPr>
              <p:cNvSpPr txBox="1"/>
              <p:nvPr/>
            </p:nvSpPr>
            <p:spPr>
              <a:xfrm>
                <a:off x="4520225" y="5629166"/>
                <a:ext cx="679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Θ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28B844-145B-6473-1728-2DB39C984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225" y="5629166"/>
                <a:ext cx="6794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89270-06F8-F84A-607B-62A3A1F98E72}"/>
              </a:ext>
            </a:extLst>
          </p:cNvPr>
          <p:cNvGrpSpPr/>
          <p:nvPr/>
        </p:nvGrpSpPr>
        <p:grpSpPr>
          <a:xfrm>
            <a:off x="6033228" y="1902691"/>
            <a:ext cx="4983204" cy="3937258"/>
            <a:chOff x="167636" y="1367322"/>
            <a:chExt cx="6658828" cy="4724893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388988B-84EA-2AC7-5823-2C7FA14B96E6}"/>
                </a:ext>
              </a:extLst>
            </p:cNvPr>
            <p:cNvCxnSpPr/>
            <p:nvPr/>
          </p:nvCxnSpPr>
          <p:spPr>
            <a:xfrm>
              <a:off x="687898" y="2087773"/>
              <a:ext cx="0" cy="40044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81BEA3-B692-6639-DD32-873CF0986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636" y="5724353"/>
              <a:ext cx="62273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76FA562-3958-8544-7121-002695E01EB2}"/>
                </a:ext>
              </a:extLst>
            </p:cNvPr>
            <p:cNvSpPr/>
            <p:nvPr/>
          </p:nvSpPr>
          <p:spPr>
            <a:xfrm>
              <a:off x="3584897" y="2968273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388AB1F-2426-3C57-930B-38AC56735DB9}"/>
                </a:ext>
              </a:extLst>
            </p:cNvPr>
            <p:cNvSpPr/>
            <p:nvPr/>
          </p:nvSpPr>
          <p:spPr>
            <a:xfrm>
              <a:off x="3041011" y="2893820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DE01E61-DA86-478E-B525-5C5A1785FE57}"/>
                </a:ext>
              </a:extLst>
            </p:cNvPr>
            <p:cNvSpPr/>
            <p:nvPr/>
          </p:nvSpPr>
          <p:spPr>
            <a:xfrm>
              <a:off x="4058876" y="3648656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945C60-3A22-A74B-062F-5FC3BF624386}"/>
                </a:ext>
              </a:extLst>
            </p:cNvPr>
            <p:cNvSpPr/>
            <p:nvPr/>
          </p:nvSpPr>
          <p:spPr>
            <a:xfrm>
              <a:off x="4279784" y="3202927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3F70557-85F8-5484-EE97-FE5B56AC81F4}"/>
                </a:ext>
              </a:extLst>
            </p:cNvPr>
            <p:cNvSpPr/>
            <p:nvPr/>
          </p:nvSpPr>
          <p:spPr>
            <a:xfrm>
              <a:off x="3846353" y="3209002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96DB16-0165-95FB-E64E-9A37D6840548}"/>
                </a:ext>
              </a:extLst>
            </p:cNvPr>
            <p:cNvSpPr/>
            <p:nvPr/>
          </p:nvSpPr>
          <p:spPr>
            <a:xfrm>
              <a:off x="4520269" y="3698990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0A9D20-6C00-267B-FD41-6F5FC6D1F45A}"/>
                </a:ext>
              </a:extLst>
            </p:cNvPr>
            <p:cNvSpPr/>
            <p:nvPr/>
          </p:nvSpPr>
          <p:spPr>
            <a:xfrm>
              <a:off x="3670184" y="3725768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0589E14-11C0-B14E-6CE0-71A79C69A11C}"/>
                </a:ext>
              </a:extLst>
            </p:cNvPr>
            <p:cNvSpPr/>
            <p:nvPr/>
          </p:nvSpPr>
          <p:spPr>
            <a:xfrm>
              <a:off x="4848838" y="3011442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5D38C4-7133-F71C-9432-C64E6B1D1809}"/>
                </a:ext>
              </a:extLst>
            </p:cNvPr>
            <p:cNvSpPr/>
            <p:nvPr/>
          </p:nvSpPr>
          <p:spPr>
            <a:xfrm>
              <a:off x="4191700" y="2763842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C38F51-EBE6-DFF1-B6F8-ECFEA719364F}"/>
                </a:ext>
              </a:extLst>
            </p:cNvPr>
            <p:cNvSpPr/>
            <p:nvPr/>
          </p:nvSpPr>
          <p:spPr>
            <a:xfrm>
              <a:off x="1384184" y="3614401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9115F24-E6F8-E6CC-5C8A-BBD43045B3CC}"/>
                </a:ext>
              </a:extLst>
            </p:cNvPr>
            <p:cNvSpPr/>
            <p:nvPr/>
          </p:nvSpPr>
          <p:spPr>
            <a:xfrm>
              <a:off x="1722890" y="4026006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1EA02E-E3BC-29C7-592F-C801F086AB4B}"/>
                </a:ext>
              </a:extLst>
            </p:cNvPr>
            <p:cNvSpPr/>
            <p:nvPr/>
          </p:nvSpPr>
          <p:spPr>
            <a:xfrm>
              <a:off x="1096862" y="4135390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5630B0-DD01-1DFB-7600-D1B60774B80F}"/>
                </a:ext>
              </a:extLst>
            </p:cNvPr>
            <p:cNvSpPr/>
            <p:nvPr/>
          </p:nvSpPr>
          <p:spPr>
            <a:xfrm>
              <a:off x="1772874" y="4577027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E1C7E94-6C97-2C0A-5C03-C88A660ED950}"/>
                </a:ext>
              </a:extLst>
            </p:cNvPr>
            <p:cNvSpPr/>
            <p:nvPr/>
          </p:nvSpPr>
          <p:spPr>
            <a:xfrm>
              <a:off x="2262931" y="4200379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55531A7-FAD7-6ED7-0E61-7B9FB95CCB01}"/>
                </a:ext>
              </a:extLst>
            </p:cNvPr>
            <p:cNvSpPr/>
            <p:nvPr/>
          </p:nvSpPr>
          <p:spPr>
            <a:xfrm>
              <a:off x="2600588" y="4562417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C7D322F-BB84-B277-374B-BE391CE734D0}"/>
                </a:ext>
              </a:extLst>
            </p:cNvPr>
            <p:cNvSpPr/>
            <p:nvPr/>
          </p:nvSpPr>
          <p:spPr>
            <a:xfrm>
              <a:off x="2077674" y="3397625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9EA99D6-4242-AF02-3FF1-A0EFD999DDAA}"/>
                </a:ext>
              </a:extLst>
            </p:cNvPr>
            <p:cNvSpPr/>
            <p:nvPr/>
          </p:nvSpPr>
          <p:spPr>
            <a:xfrm>
              <a:off x="2231474" y="3783093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79E451C-ADA7-8DED-5A50-69C009EA2B76}"/>
                </a:ext>
              </a:extLst>
            </p:cNvPr>
            <p:cNvSpPr/>
            <p:nvPr/>
          </p:nvSpPr>
          <p:spPr>
            <a:xfrm>
              <a:off x="2684478" y="3961206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F2E2817-7680-07DF-5C59-FF49E45DA776}"/>
                </a:ext>
              </a:extLst>
            </p:cNvPr>
            <p:cNvSpPr txBox="1"/>
            <p:nvPr/>
          </p:nvSpPr>
          <p:spPr>
            <a:xfrm>
              <a:off x="6418980" y="553968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  <a:r>
                <a:rPr lang="en-US" baseline="-25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endParaRPr lang="en-US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205B4A-138F-A376-0B8F-EAA4FD6A3DD4}"/>
                </a:ext>
              </a:extLst>
            </p:cNvPr>
            <p:cNvSpPr txBox="1"/>
            <p:nvPr/>
          </p:nvSpPr>
          <p:spPr>
            <a:xfrm>
              <a:off x="484156" y="1690688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  <a:r>
                <a:rPr lang="en-US" baseline="-25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  <a:endParaRPr lang="en-US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92FFE8-B15D-277B-CA6E-B2E9E4F427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9695" y="1367322"/>
              <a:ext cx="318618" cy="3945927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29C848-093D-15F2-46BA-A240EF9717AA}"/>
                  </a:ext>
                </a:extLst>
              </p:cNvPr>
              <p:cNvSpPr txBox="1"/>
              <p:nvPr/>
            </p:nvSpPr>
            <p:spPr>
              <a:xfrm>
                <a:off x="9773420" y="5687292"/>
                <a:ext cx="679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Θ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29C848-093D-15F2-46BA-A240EF971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420" y="5687292"/>
                <a:ext cx="6794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37780E9C-1DC7-3E0F-9272-9649E5D3D0F0}"/>
              </a:ext>
            </a:extLst>
          </p:cNvPr>
          <p:cNvGrpSpPr/>
          <p:nvPr/>
        </p:nvGrpSpPr>
        <p:grpSpPr>
          <a:xfrm rot="3083491">
            <a:off x="2842476" y="3830957"/>
            <a:ext cx="71249" cy="215279"/>
            <a:chOff x="2789098" y="3799755"/>
            <a:chExt cx="66505" cy="206296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7BFB660-2FD4-D6D0-AD2F-67DE98C2D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2350" y="3803729"/>
              <a:ext cx="0" cy="20232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E8879A2-496E-87F0-09FC-0DBDC2E642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4006051"/>
              <a:ext cx="6650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C18A85E-445E-2ADB-188E-52FA9A7F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3799755"/>
              <a:ext cx="6650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31A2741-4D17-5623-F873-167228F03CE9}"/>
              </a:ext>
            </a:extLst>
          </p:cNvPr>
          <p:cNvGrpSpPr/>
          <p:nvPr/>
        </p:nvGrpSpPr>
        <p:grpSpPr>
          <a:xfrm rot="5934472">
            <a:off x="8025377" y="4112809"/>
            <a:ext cx="47595" cy="45719"/>
            <a:chOff x="2789098" y="3799755"/>
            <a:chExt cx="66505" cy="206296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78553AF-0DBF-EA49-ED97-994CEC928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2350" y="3803729"/>
              <a:ext cx="0" cy="20232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D8945CC-643B-B4FC-1FB7-44BE321C40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4006051"/>
              <a:ext cx="66505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5AD6417-81ED-547C-8553-C32D7F154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3799755"/>
              <a:ext cx="66505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5B64046-FAEB-EE50-1E1C-558CE7ACC598}"/>
              </a:ext>
            </a:extLst>
          </p:cNvPr>
          <p:cNvSpPr txBox="1"/>
          <p:nvPr/>
        </p:nvSpPr>
        <p:spPr>
          <a:xfrm>
            <a:off x="3216166" y="2421791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Margin</a:t>
            </a:r>
            <a:endParaRPr lang="en-US" sz="2200" dirty="0">
              <a:solidFill>
                <a:srgbClr val="7030A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1671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1DB5-40C0-349A-1966-446688E1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Maximal Marginal Classifiers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5B50DA-CA1A-B535-C60D-D9C9A4D37FD2}"/>
              </a:ext>
            </a:extLst>
          </p:cNvPr>
          <p:cNvGrpSpPr/>
          <p:nvPr/>
        </p:nvGrpSpPr>
        <p:grpSpPr>
          <a:xfrm>
            <a:off x="780033" y="2114026"/>
            <a:ext cx="4983204" cy="3667797"/>
            <a:chOff x="167636" y="1690688"/>
            <a:chExt cx="6658828" cy="440152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4B79C1B-8D60-3203-35E0-5EE6F9AE32E1}"/>
                </a:ext>
              </a:extLst>
            </p:cNvPr>
            <p:cNvCxnSpPr/>
            <p:nvPr/>
          </p:nvCxnSpPr>
          <p:spPr>
            <a:xfrm>
              <a:off x="687898" y="2087773"/>
              <a:ext cx="0" cy="40044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EAEB631-1D5C-D36A-B2C6-28748DD5A7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636" y="5724353"/>
              <a:ext cx="62273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2192326-D713-8D5F-4CC5-C45BBF54720B}"/>
                </a:ext>
              </a:extLst>
            </p:cNvPr>
            <p:cNvSpPr/>
            <p:nvPr/>
          </p:nvSpPr>
          <p:spPr>
            <a:xfrm>
              <a:off x="3584897" y="2968273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A73BEF-C0FB-3764-F024-E8A56829767E}"/>
                </a:ext>
              </a:extLst>
            </p:cNvPr>
            <p:cNvSpPr/>
            <p:nvPr/>
          </p:nvSpPr>
          <p:spPr>
            <a:xfrm>
              <a:off x="3041011" y="2893820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BD0374-E34E-0D75-8979-9C7217C3BF99}"/>
                </a:ext>
              </a:extLst>
            </p:cNvPr>
            <p:cNvSpPr/>
            <p:nvPr/>
          </p:nvSpPr>
          <p:spPr>
            <a:xfrm>
              <a:off x="4058876" y="3648656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8F9744-28A7-74EF-DDBB-38A8B6FD3467}"/>
                </a:ext>
              </a:extLst>
            </p:cNvPr>
            <p:cNvSpPr/>
            <p:nvPr/>
          </p:nvSpPr>
          <p:spPr>
            <a:xfrm>
              <a:off x="4279784" y="3202927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8F5232-F0BF-0AB6-9BCD-7989D9126265}"/>
                </a:ext>
              </a:extLst>
            </p:cNvPr>
            <p:cNvSpPr/>
            <p:nvPr/>
          </p:nvSpPr>
          <p:spPr>
            <a:xfrm>
              <a:off x="3846353" y="3209002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2E9FDD-7E0F-F0C8-FED7-9DA36E8744E5}"/>
                </a:ext>
              </a:extLst>
            </p:cNvPr>
            <p:cNvSpPr/>
            <p:nvPr/>
          </p:nvSpPr>
          <p:spPr>
            <a:xfrm>
              <a:off x="4520269" y="3698990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3E0F760-D10E-E25A-4B40-79E1D35E7A5D}"/>
                </a:ext>
              </a:extLst>
            </p:cNvPr>
            <p:cNvSpPr/>
            <p:nvPr/>
          </p:nvSpPr>
          <p:spPr>
            <a:xfrm>
              <a:off x="3670184" y="3725768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A88BD5-59E9-5071-8589-776C06A0A70D}"/>
                </a:ext>
              </a:extLst>
            </p:cNvPr>
            <p:cNvSpPr/>
            <p:nvPr/>
          </p:nvSpPr>
          <p:spPr>
            <a:xfrm>
              <a:off x="4848838" y="3011442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82C2A6-AFA6-456D-CD23-5D77827F5715}"/>
                </a:ext>
              </a:extLst>
            </p:cNvPr>
            <p:cNvSpPr/>
            <p:nvPr/>
          </p:nvSpPr>
          <p:spPr>
            <a:xfrm>
              <a:off x="4191700" y="2763842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5F1D7-3F12-D10D-97F6-87C1FF0B118B}"/>
                </a:ext>
              </a:extLst>
            </p:cNvPr>
            <p:cNvSpPr/>
            <p:nvPr/>
          </p:nvSpPr>
          <p:spPr>
            <a:xfrm>
              <a:off x="1384184" y="3614401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11BCCC-1B26-C167-8A31-2B270852134D}"/>
                </a:ext>
              </a:extLst>
            </p:cNvPr>
            <p:cNvSpPr/>
            <p:nvPr/>
          </p:nvSpPr>
          <p:spPr>
            <a:xfrm>
              <a:off x="1722890" y="4026006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024BFF-740B-6B45-5F09-37E42DFDDECC}"/>
                </a:ext>
              </a:extLst>
            </p:cNvPr>
            <p:cNvSpPr/>
            <p:nvPr/>
          </p:nvSpPr>
          <p:spPr>
            <a:xfrm>
              <a:off x="1096862" y="4135390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C7EABA-A149-8E9D-B087-41D301AE4F66}"/>
                </a:ext>
              </a:extLst>
            </p:cNvPr>
            <p:cNvSpPr/>
            <p:nvPr/>
          </p:nvSpPr>
          <p:spPr>
            <a:xfrm>
              <a:off x="1772874" y="4577027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243A14-A189-1484-B141-19E900AA8F8C}"/>
                </a:ext>
              </a:extLst>
            </p:cNvPr>
            <p:cNvSpPr/>
            <p:nvPr/>
          </p:nvSpPr>
          <p:spPr>
            <a:xfrm>
              <a:off x="2262931" y="4200379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7ED48E-4F4E-28E7-9340-1B4AA63AE9D5}"/>
                </a:ext>
              </a:extLst>
            </p:cNvPr>
            <p:cNvSpPr/>
            <p:nvPr/>
          </p:nvSpPr>
          <p:spPr>
            <a:xfrm>
              <a:off x="2600588" y="4562417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AA49E4-5DC2-71DD-54E1-491CFEA31FBC}"/>
                </a:ext>
              </a:extLst>
            </p:cNvPr>
            <p:cNvSpPr/>
            <p:nvPr/>
          </p:nvSpPr>
          <p:spPr>
            <a:xfrm>
              <a:off x="2077674" y="3397625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DB79F1-0065-2A33-798B-03B6C6FB6C67}"/>
                </a:ext>
              </a:extLst>
            </p:cNvPr>
            <p:cNvSpPr/>
            <p:nvPr/>
          </p:nvSpPr>
          <p:spPr>
            <a:xfrm>
              <a:off x="2231474" y="3783093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657ADC-96C3-830E-CEA7-26B4C4C41B49}"/>
                </a:ext>
              </a:extLst>
            </p:cNvPr>
            <p:cNvSpPr/>
            <p:nvPr/>
          </p:nvSpPr>
          <p:spPr>
            <a:xfrm>
              <a:off x="2684478" y="3961206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10397A-66F2-2056-3FF7-1AA6E0E542A6}"/>
                </a:ext>
              </a:extLst>
            </p:cNvPr>
            <p:cNvSpPr txBox="1"/>
            <p:nvPr/>
          </p:nvSpPr>
          <p:spPr>
            <a:xfrm>
              <a:off x="6418980" y="553968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  <a:r>
                <a:rPr lang="en-US" baseline="-25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endParaRPr lang="en-US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4BFBB6-FD52-99EA-D2AC-9F30E1F62861}"/>
                </a:ext>
              </a:extLst>
            </p:cNvPr>
            <p:cNvSpPr txBox="1"/>
            <p:nvPr/>
          </p:nvSpPr>
          <p:spPr>
            <a:xfrm>
              <a:off x="484156" y="1690688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  <a:r>
                <a:rPr lang="en-US" baseline="-25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  <a:endParaRPr lang="en-US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FB8E63-50DF-97EA-7C44-C7490D0CA95F}"/>
                </a:ext>
              </a:extLst>
            </p:cNvPr>
            <p:cNvCxnSpPr>
              <a:cxnSpLocks/>
            </p:cNvCxnSpPr>
            <p:nvPr/>
          </p:nvCxnSpPr>
          <p:spPr>
            <a:xfrm>
              <a:off x="1551963" y="2060020"/>
              <a:ext cx="3464770" cy="3918753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28B844-145B-6473-1728-2DB39C9847CC}"/>
                  </a:ext>
                </a:extLst>
              </p:cNvPr>
              <p:cNvSpPr txBox="1"/>
              <p:nvPr/>
            </p:nvSpPr>
            <p:spPr>
              <a:xfrm>
                <a:off x="4520225" y="5629166"/>
                <a:ext cx="679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Θ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28B844-145B-6473-1728-2DB39C984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225" y="5629166"/>
                <a:ext cx="6794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89270-06F8-F84A-607B-62A3A1F98E72}"/>
              </a:ext>
            </a:extLst>
          </p:cNvPr>
          <p:cNvGrpSpPr/>
          <p:nvPr/>
        </p:nvGrpSpPr>
        <p:grpSpPr>
          <a:xfrm>
            <a:off x="6033228" y="1902691"/>
            <a:ext cx="4983204" cy="3937258"/>
            <a:chOff x="167636" y="1367322"/>
            <a:chExt cx="6658828" cy="4724893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388988B-84EA-2AC7-5823-2C7FA14B96E6}"/>
                </a:ext>
              </a:extLst>
            </p:cNvPr>
            <p:cNvCxnSpPr/>
            <p:nvPr/>
          </p:nvCxnSpPr>
          <p:spPr>
            <a:xfrm>
              <a:off x="687898" y="2087773"/>
              <a:ext cx="0" cy="40044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81BEA3-B692-6639-DD32-873CF0986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636" y="5724353"/>
              <a:ext cx="62273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76FA562-3958-8544-7121-002695E01EB2}"/>
                </a:ext>
              </a:extLst>
            </p:cNvPr>
            <p:cNvSpPr/>
            <p:nvPr/>
          </p:nvSpPr>
          <p:spPr>
            <a:xfrm>
              <a:off x="3584897" y="2968273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388AB1F-2426-3C57-930B-38AC56735DB9}"/>
                </a:ext>
              </a:extLst>
            </p:cNvPr>
            <p:cNvSpPr/>
            <p:nvPr/>
          </p:nvSpPr>
          <p:spPr>
            <a:xfrm>
              <a:off x="3041011" y="2893820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DE01E61-DA86-478E-B525-5C5A1785FE57}"/>
                </a:ext>
              </a:extLst>
            </p:cNvPr>
            <p:cNvSpPr/>
            <p:nvPr/>
          </p:nvSpPr>
          <p:spPr>
            <a:xfrm>
              <a:off x="4058876" y="3648656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945C60-3A22-A74B-062F-5FC3BF624386}"/>
                </a:ext>
              </a:extLst>
            </p:cNvPr>
            <p:cNvSpPr/>
            <p:nvPr/>
          </p:nvSpPr>
          <p:spPr>
            <a:xfrm>
              <a:off x="4279784" y="3202927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3F70557-85F8-5484-EE97-FE5B56AC81F4}"/>
                </a:ext>
              </a:extLst>
            </p:cNvPr>
            <p:cNvSpPr/>
            <p:nvPr/>
          </p:nvSpPr>
          <p:spPr>
            <a:xfrm>
              <a:off x="3846353" y="3209002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96DB16-0165-95FB-E64E-9A37D6840548}"/>
                </a:ext>
              </a:extLst>
            </p:cNvPr>
            <p:cNvSpPr/>
            <p:nvPr/>
          </p:nvSpPr>
          <p:spPr>
            <a:xfrm>
              <a:off x="4520269" y="3698990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0A9D20-6C00-267B-FD41-6F5FC6D1F45A}"/>
                </a:ext>
              </a:extLst>
            </p:cNvPr>
            <p:cNvSpPr/>
            <p:nvPr/>
          </p:nvSpPr>
          <p:spPr>
            <a:xfrm>
              <a:off x="3670184" y="3725768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0589E14-11C0-B14E-6CE0-71A79C69A11C}"/>
                </a:ext>
              </a:extLst>
            </p:cNvPr>
            <p:cNvSpPr/>
            <p:nvPr/>
          </p:nvSpPr>
          <p:spPr>
            <a:xfrm>
              <a:off x="4848838" y="3011442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5D38C4-7133-F71C-9432-C64E6B1D1809}"/>
                </a:ext>
              </a:extLst>
            </p:cNvPr>
            <p:cNvSpPr/>
            <p:nvPr/>
          </p:nvSpPr>
          <p:spPr>
            <a:xfrm>
              <a:off x="4191700" y="2763842"/>
              <a:ext cx="176169" cy="148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C38F51-EBE6-DFF1-B6F8-ECFEA719364F}"/>
                </a:ext>
              </a:extLst>
            </p:cNvPr>
            <p:cNvSpPr/>
            <p:nvPr/>
          </p:nvSpPr>
          <p:spPr>
            <a:xfrm>
              <a:off x="1384184" y="3614401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9115F24-E6F8-E6CC-5C8A-BBD43045B3CC}"/>
                </a:ext>
              </a:extLst>
            </p:cNvPr>
            <p:cNvSpPr/>
            <p:nvPr/>
          </p:nvSpPr>
          <p:spPr>
            <a:xfrm>
              <a:off x="1722890" y="4026006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1EA02E-E3BC-29C7-592F-C801F086AB4B}"/>
                </a:ext>
              </a:extLst>
            </p:cNvPr>
            <p:cNvSpPr/>
            <p:nvPr/>
          </p:nvSpPr>
          <p:spPr>
            <a:xfrm>
              <a:off x="1096862" y="4135390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5630B0-DD01-1DFB-7600-D1B60774B80F}"/>
                </a:ext>
              </a:extLst>
            </p:cNvPr>
            <p:cNvSpPr/>
            <p:nvPr/>
          </p:nvSpPr>
          <p:spPr>
            <a:xfrm>
              <a:off x="1772874" y="4577027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E1C7E94-6C97-2C0A-5C03-C88A660ED950}"/>
                </a:ext>
              </a:extLst>
            </p:cNvPr>
            <p:cNvSpPr/>
            <p:nvPr/>
          </p:nvSpPr>
          <p:spPr>
            <a:xfrm>
              <a:off x="2262931" y="4200379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55531A7-FAD7-6ED7-0E61-7B9FB95CCB01}"/>
                </a:ext>
              </a:extLst>
            </p:cNvPr>
            <p:cNvSpPr/>
            <p:nvPr/>
          </p:nvSpPr>
          <p:spPr>
            <a:xfrm>
              <a:off x="2600588" y="4562417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C7D322F-BB84-B277-374B-BE391CE734D0}"/>
                </a:ext>
              </a:extLst>
            </p:cNvPr>
            <p:cNvSpPr/>
            <p:nvPr/>
          </p:nvSpPr>
          <p:spPr>
            <a:xfrm>
              <a:off x="2077674" y="3397625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9EA99D6-4242-AF02-3FF1-A0EFD999DDAA}"/>
                </a:ext>
              </a:extLst>
            </p:cNvPr>
            <p:cNvSpPr/>
            <p:nvPr/>
          </p:nvSpPr>
          <p:spPr>
            <a:xfrm>
              <a:off x="2231474" y="3783093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79E451C-ADA7-8DED-5A50-69C009EA2B76}"/>
                </a:ext>
              </a:extLst>
            </p:cNvPr>
            <p:cNvSpPr/>
            <p:nvPr/>
          </p:nvSpPr>
          <p:spPr>
            <a:xfrm>
              <a:off x="2684478" y="3961206"/>
              <a:ext cx="167780" cy="183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F2E2817-7680-07DF-5C59-FF49E45DA776}"/>
                </a:ext>
              </a:extLst>
            </p:cNvPr>
            <p:cNvSpPr txBox="1"/>
            <p:nvPr/>
          </p:nvSpPr>
          <p:spPr>
            <a:xfrm>
              <a:off x="6418980" y="553968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  <a:r>
                <a:rPr lang="en-US" baseline="-25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endParaRPr lang="en-US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205B4A-138F-A376-0B8F-EAA4FD6A3DD4}"/>
                </a:ext>
              </a:extLst>
            </p:cNvPr>
            <p:cNvSpPr txBox="1"/>
            <p:nvPr/>
          </p:nvSpPr>
          <p:spPr>
            <a:xfrm>
              <a:off x="484156" y="1690688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  <a:r>
                <a:rPr lang="en-US" baseline="-25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  <a:endParaRPr lang="en-US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92FFE8-B15D-277B-CA6E-B2E9E4F427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9695" y="1367322"/>
              <a:ext cx="318618" cy="3945927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29C848-093D-15F2-46BA-A240EF9717AA}"/>
                  </a:ext>
                </a:extLst>
              </p:cNvPr>
              <p:cNvSpPr txBox="1"/>
              <p:nvPr/>
            </p:nvSpPr>
            <p:spPr>
              <a:xfrm>
                <a:off x="9773420" y="5687292"/>
                <a:ext cx="679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Θ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29C848-093D-15F2-46BA-A240EF971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420" y="5687292"/>
                <a:ext cx="6794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37780E9C-1DC7-3E0F-9272-9649E5D3D0F0}"/>
              </a:ext>
            </a:extLst>
          </p:cNvPr>
          <p:cNvGrpSpPr/>
          <p:nvPr/>
        </p:nvGrpSpPr>
        <p:grpSpPr>
          <a:xfrm rot="3083491">
            <a:off x="2842476" y="3830957"/>
            <a:ext cx="71249" cy="215279"/>
            <a:chOff x="2789098" y="3799755"/>
            <a:chExt cx="66505" cy="206296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7BFB660-2FD4-D6D0-AD2F-67DE98C2D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2350" y="3803729"/>
              <a:ext cx="0" cy="20232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E8879A2-496E-87F0-09FC-0DBDC2E642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4006051"/>
              <a:ext cx="6650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C18A85E-445E-2ADB-188E-52FA9A7F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3799755"/>
              <a:ext cx="6650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31A2741-4D17-5623-F873-167228F03CE9}"/>
              </a:ext>
            </a:extLst>
          </p:cNvPr>
          <p:cNvGrpSpPr/>
          <p:nvPr/>
        </p:nvGrpSpPr>
        <p:grpSpPr>
          <a:xfrm rot="5934472">
            <a:off x="8025377" y="4112809"/>
            <a:ext cx="47595" cy="45719"/>
            <a:chOff x="2789098" y="3799755"/>
            <a:chExt cx="66505" cy="206296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78553AF-0DBF-EA49-ED97-994CEC928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2350" y="3803729"/>
              <a:ext cx="0" cy="20232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D8945CC-643B-B4FC-1FB7-44BE321C40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4006051"/>
              <a:ext cx="66505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5AD6417-81ED-547C-8553-C32D7F154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3799755"/>
              <a:ext cx="66505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C267D0-69DA-A33B-F1DD-A6B6A74769BD}"/>
              </a:ext>
            </a:extLst>
          </p:cNvPr>
          <p:cNvCxnSpPr>
            <a:cxnSpLocks/>
          </p:cNvCxnSpPr>
          <p:nvPr/>
        </p:nvCxnSpPr>
        <p:spPr>
          <a:xfrm>
            <a:off x="1757666" y="2671075"/>
            <a:ext cx="2592897" cy="3265501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EB69234-D9EE-A718-4C4B-76F77396A448}"/>
              </a:ext>
            </a:extLst>
          </p:cNvPr>
          <p:cNvCxnSpPr>
            <a:cxnSpLocks/>
          </p:cNvCxnSpPr>
          <p:nvPr/>
        </p:nvCxnSpPr>
        <p:spPr>
          <a:xfrm>
            <a:off x="2132670" y="2444917"/>
            <a:ext cx="2592897" cy="3265501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ADA2A9E-7185-794A-419C-6BE8C5CA2B6D}"/>
              </a:ext>
            </a:extLst>
          </p:cNvPr>
          <p:cNvCxnSpPr>
            <a:cxnSpLocks/>
          </p:cNvCxnSpPr>
          <p:nvPr/>
        </p:nvCxnSpPr>
        <p:spPr>
          <a:xfrm flipH="1">
            <a:off x="7943798" y="2055960"/>
            <a:ext cx="238441" cy="3288145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F6D9D33-E3D9-DEE3-1118-9002BC1134E6}"/>
              </a:ext>
            </a:extLst>
          </p:cNvPr>
          <p:cNvCxnSpPr>
            <a:cxnSpLocks/>
          </p:cNvCxnSpPr>
          <p:nvPr/>
        </p:nvCxnSpPr>
        <p:spPr>
          <a:xfrm flipH="1">
            <a:off x="8044367" y="2055959"/>
            <a:ext cx="238441" cy="3288145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89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886B-D0CF-8EB3-6B50-FCF23477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Maximal Margin Classifiers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96F25-D279-37F7-306B-EAFC30B32512}"/>
              </a:ext>
            </a:extLst>
          </p:cNvPr>
          <p:cNvCxnSpPr>
            <a:cxnSpLocks/>
          </p:cNvCxnSpPr>
          <p:nvPr/>
        </p:nvCxnSpPr>
        <p:spPr>
          <a:xfrm>
            <a:off x="882396" y="4261104"/>
            <a:ext cx="10427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8545D0B-40E9-5A08-1EAE-C41FB6985882}"/>
              </a:ext>
            </a:extLst>
          </p:cNvPr>
          <p:cNvSpPr/>
          <p:nvPr/>
        </p:nvSpPr>
        <p:spPr>
          <a:xfrm>
            <a:off x="7584730" y="4147793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D69535-5F8C-1E7C-1592-13DB22B0AD99}"/>
              </a:ext>
            </a:extLst>
          </p:cNvPr>
          <p:cNvSpPr/>
          <p:nvPr/>
        </p:nvSpPr>
        <p:spPr>
          <a:xfrm>
            <a:off x="8029738" y="4147793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118C8B-BC4E-FD7B-39B7-BF5D1E528649}"/>
              </a:ext>
            </a:extLst>
          </p:cNvPr>
          <p:cNvSpPr/>
          <p:nvPr/>
        </p:nvSpPr>
        <p:spPr>
          <a:xfrm>
            <a:off x="8742970" y="4147793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D9016F-A16D-8DA5-AAFA-8C87829230EE}"/>
              </a:ext>
            </a:extLst>
          </p:cNvPr>
          <p:cNvSpPr/>
          <p:nvPr/>
        </p:nvSpPr>
        <p:spPr>
          <a:xfrm>
            <a:off x="9456202" y="4147793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0B645F-0E03-B658-90EB-AD34461EC480}"/>
              </a:ext>
            </a:extLst>
          </p:cNvPr>
          <p:cNvSpPr/>
          <p:nvPr/>
        </p:nvSpPr>
        <p:spPr>
          <a:xfrm>
            <a:off x="9794530" y="415495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F2E681-E62E-C088-AA21-B1E268E21B19}"/>
              </a:ext>
            </a:extLst>
          </p:cNvPr>
          <p:cNvSpPr/>
          <p:nvPr/>
        </p:nvSpPr>
        <p:spPr>
          <a:xfrm>
            <a:off x="1115568" y="4147793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7DF0774-5F21-B1FE-60D4-C9831408180E}"/>
              </a:ext>
            </a:extLst>
          </p:cNvPr>
          <p:cNvSpPr/>
          <p:nvPr/>
        </p:nvSpPr>
        <p:spPr>
          <a:xfrm>
            <a:off x="1705139" y="4147793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9CD56D-BCF6-6338-4853-1CB4EAE0473A}"/>
              </a:ext>
            </a:extLst>
          </p:cNvPr>
          <p:cNvSpPr/>
          <p:nvPr/>
        </p:nvSpPr>
        <p:spPr>
          <a:xfrm>
            <a:off x="2127941" y="4147793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1F15E0-2B86-DF87-0D0A-49E98E48CF56}"/>
              </a:ext>
            </a:extLst>
          </p:cNvPr>
          <p:cNvSpPr/>
          <p:nvPr/>
        </p:nvSpPr>
        <p:spPr>
          <a:xfrm>
            <a:off x="2792842" y="4147793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F18762-FC32-DFBC-F80C-24DDC91CE539}"/>
              </a:ext>
            </a:extLst>
          </p:cNvPr>
          <p:cNvSpPr/>
          <p:nvPr/>
        </p:nvSpPr>
        <p:spPr>
          <a:xfrm>
            <a:off x="3343333" y="415656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8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886B-D0CF-8EB3-6B50-FCF23477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Maximal Margin Classifiers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96F25-D279-37F7-306B-EAFC30B32512}"/>
              </a:ext>
            </a:extLst>
          </p:cNvPr>
          <p:cNvCxnSpPr>
            <a:cxnSpLocks/>
          </p:cNvCxnSpPr>
          <p:nvPr/>
        </p:nvCxnSpPr>
        <p:spPr>
          <a:xfrm>
            <a:off x="864108" y="3008376"/>
            <a:ext cx="10427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8545D0B-40E9-5A08-1EAE-C41FB6985882}"/>
              </a:ext>
            </a:extLst>
          </p:cNvPr>
          <p:cNvSpPr/>
          <p:nvPr/>
        </p:nvSpPr>
        <p:spPr>
          <a:xfrm>
            <a:off x="7566442" y="2895065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D69535-5F8C-1E7C-1592-13DB22B0AD99}"/>
              </a:ext>
            </a:extLst>
          </p:cNvPr>
          <p:cNvSpPr/>
          <p:nvPr/>
        </p:nvSpPr>
        <p:spPr>
          <a:xfrm>
            <a:off x="8011450" y="2895065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118C8B-BC4E-FD7B-39B7-BF5D1E528649}"/>
              </a:ext>
            </a:extLst>
          </p:cNvPr>
          <p:cNvSpPr/>
          <p:nvPr/>
        </p:nvSpPr>
        <p:spPr>
          <a:xfrm>
            <a:off x="8724682" y="2895065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D9016F-A16D-8DA5-AAFA-8C87829230EE}"/>
              </a:ext>
            </a:extLst>
          </p:cNvPr>
          <p:cNvSpPr/>
          <p:nvPr/>
        </p:nvSpPr>
        <p:spPr>
          <a:xfrm>
            <a:off x="9437914" y="2895065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0B645F-0E03-B658-90EB-AD34461EC480}"/>
              </a:ext>
            </a:extLst>
          </p:cNvPr>
          <p:cNvSpPr/>
          <p:nvPr/>
        </p:nvSpPr>
        <p:spPr>
          <a:xfrm>
            <a:off x="9776242" y="2902231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F2E681-E62E-C088-AA21-B1E268E21B19}"/>
              </a:ext>
            </a:extLst>
          </p:cNvPr>
          <p:cNvSpPr/>
          <p:nvPr/>
        </p:nvSpPr>
        <p:spPr>
          <a:xfrm>
            <a:off x="1097280" y="2895065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7DF0774-5F21-B1FE-60D4-C9831408180E}"/>
              </a:ext>
            </a:extLst>
          </p:cNvPr>
          <p:cNvSpPr/>
          <p:nvPr/>
        </p:nvSpPr>
        <p:spPr>
          <a:xfrm>
            <a:off x="1686851" y="2895065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9CD56D-BCF6-6338-4853-1CB4EAE0473A}"/>
              </a:ext>
            </a:extLst>
          </p:cNvPr>
          <p:cNvSpPr/>
          <p:nvPr/>
        </p:nvSpPr>
        <p:spPr>
          <a:xfrm>
            <a:off x="2109653" y="2895065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1F15E0-2B86-DF87-0D0A-49E98E48CF56}"/>
              </a:ext>
            </a:extLst>
          </p:cNvPr>
          <p:cNvSpPr/>
          <p:nvPr/>
        </p:nvSpPr>
        <p:spPr>
          <a:xfrm>
            <a:off x="2774554" y="2895065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F18762-FC32-DFBC-F80C-24DDC91CE539}"/>
              </a:ext>
            </a:extLst>
          </p:cNvPr>
          <p:cNvSpPr/>
          <p:nvPr/>
        </p:nvSpPr>
        <p:spPr>
          <a:xfrm>
            <a:off x="3325045" y="2903836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DA0D95-78A2-2BAD-086B-8DC4F6326FC5}"/>
              </a:ext>
            </a:extLst>
          </p:cNvPr>
          <p:cNvCxnSpPr>
            <a:cxnSpLocks/>
          </p:cNvCxnSpPr>
          <p:nvPr/>
        </p:nvCxnSpPr>
        <p:spPr>
          <a:xfrm>
            <a:off x="864108" y="4295665"/>
            <a:ext cx="10427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3A7D4E-D752-D6D0-8B8A-521802499924}"/>
              </a:ext>
            </a:extLst>
          </p:cNvPr>
          <p:cNvSpPr/>
          <p:nvPr/>
        </p:nvSpPr>
        <p:spPr>
          <a:xfrm>
            <a:off x="7566442" y="418235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68DD24-94EC-12FC-2191-F44DF52E45A0}"/>
              </a:ext>
            </a:extLst>
          </p:cNvPr>
          <p:cNvSpPr/>
          <p:nvPr/>
        </p:nvSpPr>
        <p:spPr>
          <a:xfrm>
            <a:off x="8011450" y="418235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E5AD3F-C451-1014-EB4D-6E6FDF83E3E0}"/>
              </a:ext>
            </a:extLst>
          </p:cNvPr>
          <p:cNvSpPr/>
          <p:nvPr/>
        </p:nvSpPr>
        <p:spPr>
          <a:xfrm>
            <a:off x="8724682" y="418235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4F4E5A-8DFE-EF68-CB3B-F3E1E46AF1AE}"/>
              </a:ext>
            </a:extLst>
          </p:cNvPr>
          <p:cNvSpPr/>
          <p:nvPr/>
        </p:nvSpPr>
        <p:spPr>
          <a:xfrm>
            <a:off x="9437914" y="418235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FB40C3-9C74-E1F4-6F10-A63284027E04}"/>
              </a:ext>
            </a:extLst>
          </p:cNvPr>
          <p:cNvSpPr/>
          <p:nvPr/>
        </p:nvSpPr>
        <p:spPr>
          <a:xfrm>
            <a:off x="9776242" y="4189520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E6964A-53BA-18D7-D707-A3D45D62C162}"/>
              </a:ext>
            </a:extLst>
          </p:cNvPr>
          <p:cNvSpPr/>
          <p:nvPr/>
        </p:nvSpPr>
        <p:spPr>
          <a:xfrm>
            <a:off x="1097280" y="418235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3E7C5-A746-9078-EF12-7006FD08B525}"/>
              </a:ext>
            </a:extLst>
          </p:cNvPr>
          <p:cNvSpPr/>
          <p:nvPr/>
        </p:nvSpPr>
        <p:spPr>
          <a:xfrm>
            <a:off x="1686851" y="418235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0D4ED5-7785-F0F1-B0BD-96F4506A19C7}"/>
              </a:ext>
            </a:extLst>
          </p:cNvPr>
          <p:cNvSpPr/>
          <p:nvPr/>
        </p:nvSpPr>
        <p:spPr>
          <a:xfrm>
            <a:off x="2109653" y="418235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4E9951-A5FB-7F83-779E-93971477B31C}"/>
              </a:ext>
            </a:extLst>
          </p:cNvPr>
          <p:cNvSpPr/>
          <p:nvPr/>
        </p:nvSpPr>
        <p:spPr>
          <a:xfrm>
            <a:off x="2774554" y="418235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364701-8AE6-2DAA-5B08-7F1903481511}"/>
              </a:ext>
            </a:extLst>
          </p:cNvPr>
          <p:cNvSpPr/>
          <p:nvPr/>
        </p:nvSpPr>
        <p:spPr>
          <a:xfrm>
            <a:off x="3325045" y="4191125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4CA226-EF79-0801-E779-C9B46748CEF7}"/>
              </a:ext>
            </a:extLst>
          </p:cNvPr>
          <p:cNvCxnSpPr/>
          <p:nvPr/>
        </p:nvCxnSpPr>
        <p:spPr>
          <a:xfrm>
            <a:off x="7488936" y="2580213"/>
            <a:ext cx="0" cy="79552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6D1903-89F4-FF09-1EFB-915DE4ADC311}"/>
              </a:ext>
            </a:extLst>
          </p:cNvPr>
          <p:cNvCxnSpPr/>
          <p:nvPr/>
        </p:nvCxnSpPr>
        <p:spPr>
          <a:xfrm>
            <a:off x="5510784" y="3897901"/>
            <a:ext cx="0" cy="79552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0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1DB5-40C0-349A-1966-446688E1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E681F-0769-C2CA-417D-649D44FA2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Review of Supervised Machine Learning Overview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Need for non-linear decision boundaries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Maximal Margin Classifiers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Classifiers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Kernels and Support Vector Machines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Examples</a:t>
            </a:r>
          </a:p>
          <a:p>
            <a:pPr marL="0" indent="0">
              <a:buNone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73643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886B-D0CF-8EB3-6B50-FCF23477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Maximal Margin Classifiers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96F25-D279-37F7-306B-EAFC30B32512}"/>
              </a:ext>
            </a:extLst>
          </p:cNvPr>
          <p:cNvCxnSpPr>
            <a:cxnSpLocks/>
          </p:cNvCxnSpPr>
          <p:nvPr/>
        </p:nvCxnSpPr>
        <p:spPr>
          <a:xfrm>
            <a:off x="864108" y="3008376"/>
            <a:ext cx="10427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8545D0B-40E9-5A08-1EAE-C41FB6985882}"/>
              </a:ext>
            </a:extLst>
          </p:cNvPr>
          <p:cNvSpPr/>
          <p:nvPr/>
        </p:nvSpPr>
        <p:spPr>
          <a:xfrm>
            <a:off x="7566442" y="2895065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D69535-5F8C-1E7C-1592-13DB22B0AD99}"/>
              </a:ext>
            </a:extLst>
          </p:cNvPr>
          <p:cNvSpPr/>
          <p:nvPr/>
        </p:nvSpPr>
        <p:spPr>
          <a:xfrm>
            <a:off x="8011450" y="2895065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118C8B-BC4E-FD7B-39B7-BF5D1E528649}"/>
              </a:ext>
            </a:extLst>
          </p:cNvPr>
          <p:cNvSpPr/>
          <p:nvPr/>
        </p:nvSpPr>
        <p:spPr>
          <a:xfrm>
            <a:off x="8724682" y="2895065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D9016F-A16D-8DA5-AAFA-8C87829230EE}"/>
              </a:ext>
            </a:extLst>
          </p:cNvPr>
          <p:cNvSpPr/>
          <p:nvPr/>
        </p:nvSpPr>
        <p:spPr>
          <a:xfrm>
            <a:off x="9437914" y="2895065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0B645F-0E03-B658-90EB-AD34461EC480}"/>
              </a:ext>
            </a:extLst>
          </p:cNvPr>
          <p:cNvSpPr/>
          <p:nvPr/>
        </p:nvSpPr>
        <p:spPr>
          <a:xfrm>
            <a:off x="9776242" y="2902231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F2E681-E62E-C088-AA21-B1E268E21B19}"/>
              </a:ext>
            </a:extLst>
          </p:cNvPr>
          <p:cNvSpPr/>
          <p:nvPr/>
        </p:nvSpPr>
        <p:spPr>
          <a:xfrm>
            <a:off x="1097280" y="2895065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7DF0774-5F21-B1FE-60D4-C9831408180E}"/>
              </a:ext>
            </a:extLst>
          </p:cNvPr>
          <p:cNvSpPr/>
          <p:nvPr/>
        </p:nvSpPr>
        <p:spPr>
          <a:xfrm>
            <a:off x="1686851" y="2895065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9CD56D-BCF6-6338-4853-1CB4EAE0473A}"/>
              </a:ext>
            </a:extLst>
          </p:cNvPr>
          <p:cNvSpPr/>
          <p:nvPr/>
        </p:nvSpPr>
        <p:spPr>
          <a:xfrm>
            <a:off x="2109653" y="2895065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1F15E0-2B86-DF87-0D0A-49E98E48CF56}"/>
              </a:ext>
            </a:extLst>
          </p:cNvPr>
          <p:cNvSpPr/>
          <p:nvPr/>
        </p:nvSpPr>
        <p:spPr>
          <a:xfrm>
            <a:off x="2774554" y="2895065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F18762-FC32-DFBC-F80C-24DDC91CE539}"/>
              </a:ext>
            </a:extLst>
          </p:cNvPr>
          <p:cNvSpPr/>
          <p:nvPr/>
        </p:nvSpPr>
        <p:spPr>
          <a:xfrm>
            <a:off x="3325045" y="2903836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DA0D95-78A2-2BAD-086B-8DC4F6326FC5}"/>
              </a:ext>
            </a:extLst>
          </p:cNvPr>
          <p:cNvCxnSpPr>
            <a:cxnSpLocks/>
          </p:cNvCxnSpPr>
          <p:nvPr/>
        </p:nvCxnSpPr>
        <p:spPr>
          <a:xfrm>
            <a:off x="864108" y="4295665"/>
            <a:ext cx="10427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3A7D4E-D752-D6D0-8B8A-521802499924}"/>
              </a:ext>
            </a:extLst>
          </p:cNvPr>
          <p:cNvSpPr/>
          <p:nvPr/>
        </p:nvSpPr>
        <p:spPr>
          <a:xfrm>
            <a:off x="7566442" y="418235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68DD24-94EC-12FC-2191-F44DF52E45A0}"/>
              </a:ext>
            </a:extLst>
          </p:cNvPr>
          <p:cNvSpPr/>
          <p:nvPr/>
        </p:nvSpPr>
        <p:spPr>
          <a:xfrm>
            <a:off x="8011450" y="418235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E5AD3F-C451-1014-EB4D-6E6FDF83E3E0}"/>
              </a:ext>
            </a:extLst>
          </p:cNvPr>
          <p:cNvSpPr/>
          <p:nvPr/>
        </p:nvSpPr>
        <p:spPr>
          <a:xfrm>
            <a:off x="8724682" y="418235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4F4E5A-8DFE-EF68-CB3B-F3E1E46AF1AE}"/>
              </a:ext>
            </a:extLst>
          </p:cNvPr>
          <p:cNvSpPr/>
          <p:nvPr/>
        </p:nvSpPr>
        <p:spPr>
          <a:xfrm>
            <a:off x="9437914" y="418235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FB40C3-9C74-E1F4-6F10-A63284027E04}"/>
              </a:ext>
            </a:extLst>
          </p:cNvPr>
          <p:cNvSpPr/>
          <p:nvPr/>
        </p:nvSpPr>
        <p:spPr>
          <a:xfrm>
            <a:off x="9776242" y="4189520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E6964A-53BA-18D7-D707-A3D45D62C162}"/>
              </a:ext>
            </a:extLst>
          </p:cNvPr>
          <p:cNvSpPr/>
          <p:nvPr/>
        </p:nvSpPr>
        <p:spPr>
          <a:xfrm>
            <a:off x="1097280" y="418235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3E7C5-A746-9078-EF12-7006FD08B525}"/>
              </a:ext>
            </a:extLst>
          </p:cNvPr>
          <p:cNvSpPr/>
          <p:nvPr/>
        </p:nvSpPr>
        <p:spPr>
          <a:xfrm>
            <a:off x="1686851" y="418235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0D4ED5-7785-F0F1-B0BD-96F4506A19C7}"/>
              </a:ext>
            </a:extLst>
          </p:cNvPr>
          <p:cNvSpPr/>
          <p:nvPr/>
        </p:nvSpPr>
        <p:spPr>
          <a:xfrm>
            <a:off x="2109653" y="418235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4E9951-A5FB-7F83-779E-93971477B31C}"/>
              </a:ext>
            </a:extLst>
          </p:cNvPr>
          <p:cNvSpPr/>
          <p:nvPr/>
        </p:nvSpPr>
        <p:spPr>
          <a:xfrm>
            <a:off x="2774554" y="418235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364701-8AE6-2DAA-5B08-7F1903481511}"/>
              </a:ext>
            </a:extLst>
          </p:cNvPr>
          <p:cNvSpPr/>
          <p:nvPr/>
        </p:nvSpPr>
        <p:spPr>
          <a:xfrm>
            <a:off x="3325045" y="4191125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4CA226-EF79-0801-E779-C9B46748CEF7}"/>
              </a:ext>
            </a:extLst>
          </p:cNvPr>
          <p:cNvCxnSpPr/>
          <p:nvPr/>
        </p:nvCxnSpPr>
        <p:spPr>
          <a:xfrm>
            <a:off x="7488936" y="2580213"/>
            <a:ext cx="0" cy="79552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6D1903-89F4-FF09-1EFB-915DE4ADC311}"/>
              </a:ext>
            </a:extLst>
          </p:cNvPr>
          <p:cNvCxnSpPr/>
          <p:nvPr/>
        </p:nvCxnSpPr>
        <p:spPr>
          <a:xfrm>
            <a:off x="5510784" y="3897901"/>
            <a:ext cx="0" cy="79552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>
            <a:extLst>
              <a:ext uri="{FF2B5EF4-FFF2-40B4-BE49-F238E27FC236}">
                <a16:creationId xmlns:a16="http://schemas.microsoft.com/office/drawing/2014/main" id="{1A40EB81-5CBE-48AF-0141-17E4D515A818}"/>
              </a:ext>
            </a:extLst>
          </p:cNvPr>
          <p:cNvSpPr/>
          <p:nvPr/>
        </p:nvSpPr>
        <p:spPr>
          <a:xfrm>
            <a:off x="6967728" y="2737144"/>
            <a:ext cx="521208" cy="51206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2" name="Multiply 21">
            <a:extLst>
              <a:ext uri="{FF2B5EF4-FFF2-40B4-BE49-F238E27FC236}">
                <a16:creationId xmlns:a16="http://schemas.microsoft.com/office/drawing/2014/main" id="{F0827146-89DE-D88B-D8ED-9CECB8652066}"/>
              </a:ext>
            </a:extLst>
          </p:cNvPr>
          <p:cNvSpPr/>
          <p:nvPr/>
        </p:nvSpPr>
        <p:spPr>
          <a:xfrm>
            <a:off x="6992111" y="4054832"/>
            <a:ext cx="521208" cy="51206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60236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5669A-CB91-C631-850A-5D6D88337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7B18-75D2-B141-FBD8-7206E52B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3C23-46EA-614A-4128-6688153BF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Review of Supervised Machine Learning Overview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Need for non-linear decision boundaries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Maximal Margin Classifiers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Classifiers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Kernels and Support Vector Machines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86468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886B-D0CF-8EB3-6B50-FCF23477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46" y="365125"/>
            <a:ext cx="10558254" cy="1483485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Classifiers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DA0D95-78A2-2BAD-086B-8DC4F6326FC5}"/>
              </a:ext>
            </a:extLst>
          </p:cNvPr>
          <p:cNvCxnSpPr>
            <a:cxnSpLocks/>
          </p:cNvCxnSpPr>
          <p:nvPr/>
        </p:nvCxnSpPr>
        <p:spPr>
          <a:xfrm>
            <a:off x="800100" y="2812180"/>
            <a:ext cx="10427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3A7D4E-D752-D6D0-8B8A-521802499924}"/>
              </a:ext>
            </a:extLst>
          </p:cNvPr>
          <p:cNvSpPr/>
          <p:nvPr/>
        </p:nvSpPr>
        <p:spPr>
          <a:xfrm>
            <a:off x="10585268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68DD24-94EC-12FC-2191-F44DF52E45A0}"/>
              </a:ext>
            </a:extLst>
          </p:cNvPr>
          <p:cNvSpPr/>
          <p:nvPr/>
        </p:nvSpPr>
        <p:spPr>
          <a:xfrm>
            <a:off x="7947442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E5AD3F-C451-1014-EB4D-6E6FDF83E3E0}"/>
              </a:ext>
            </a:extLst>
          </p:cNvPr>
          <p:cNvSpPr/>
          <p:nvPr/>
        </p:nvSpPr>
        <p:spPr>
          <a:xfrm>
            <a:off x="8660674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4F4E5A-8DFE-EF68-CB3B-F3E1E46AF1AE}"/>
              </a:ext>
            </a:extLst>
          </p:cNvPr>
          <p:cNvSpPr/>
          <p:nvPr/>
        </p:nvSpPr>
        <p:spPr>
          <a:xfrm>
            <a:off x="9373906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FB40C3-9C74-E1F4-6F10-A63284027E04}"/>
              </a:ext>
            </a:extLst>
          </p:cNvPr>
          <p:cNvSpPr/>
          <p:nvPr/>
        </p:nvSpPr>
        <p:spPr>
          <a:xfrm>
            <a:off x="9712234" y="2706035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E6964A-53BA-18D7-D707-A3D45D62C162}"/>
              </a:ext>
            </a:extLst>
          </p:cNvPr>
          <p:cNvSpPr/>
          <p:nvPr/>
        </p:nvSpPr>
        <p:spPr>
          <a:xfrm>
            <a:off x="1033272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3E7C5-A746-9078-EF12-7006FD08B525}"/>
              </a:ext>
            </a:extLst>
          </p:cNvPr>
          <p:cNvSpPr/>
          <p:nvPr/>
        </p:nvSpPr>
        <p:spPr>
          <a:xfrm>
            <a:off x="1622843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0D4ED5-7785-F0F1-B0BD-96F4506A19C7}"/>
              </a:ext>
            </a:extLst>
          </p:cNvPr>
          <p:cNvSpPr/>
          <p:nvPr/>
        </p:nvSpPr>
        <p:spPr>
          <a:xfrm>
            <a:off x="2045645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4E9951-A5FB-7F83-779E-93971477B31C}"/>
              </a:ext>
            </a:extLst>
          </p:cNvPr>
          <p:cNvSpPr/>
          <p:nvPr/>
        </p:nvSpPr>
        <p:spPr>
          <a:xfrm>
            <a:off x="2710546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364701-8AE6-2DAA-5B08-7F1903481511}"/>
              </a:ext>
            </a:extLst>
          </p:cNvPr>
          <p:cNvSpPr/>
          <p:nvPr/>
        </p:nvSpPr>
        <p:spPr>
          <a:xfrm>
            <a:off x="3261037" y="2707640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6D1903-89F4-FF09-1EFB-915DE4ADC311}"/>
              </a:ext>
            </a:extLst>
          </p:cNvPr>
          <p:cNvCxnSpPr/>
          <p:nvPr/>
        </p:nvCxnSpPr>
        <p:spPr>
          <a:xfrm>
            <a:off x="5638800" y="2377251"/>
            <a:ext cx="0" cy="79552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0B66E30-02D5-BCC5-AE0A-32B9F1718C45}"/>
              </a:ext>
            </a:extLst>
          </p:cNvPr>
          <p:cNvSpPr/>
          <p:nvPr/>
        </p:nvSpPr>
        <p:spPr>
          <a:xfrm>
            <a:off x="8162543" y="2706035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C89DEB-34AD-5FD6-DCF7-CA6F7DBE1A4C}"/>
              </a:ext>
            </a:extLst>
          </p:cNvPr>
          <p:cNvSpPr/>
          <p:nvPr/>
        </p:nvSpPr>
        <p:spPr>
          <a:xfrm>
            <a:off x="8437299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7E6BF91-6626-1411-299B-D23DEDB9A319}"/>
              </a:ext>
            </a:extLst>
          </p:cNvPr>
          <p:cNvSpPr/>
          <p:nvPr/>
        </p:nvSpPr>
        <p:spPr>
          <a:xfrm>
            <a:off x="9979587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AF7D630-6B54-2D0F-D9DB-6BE6B566AC66}"/>
              </a:ext>
            </a:extLst>
          </p:cNvPr>
          <p:cNvSpPr/>
          <p:nvPr/>
        </p:nvSpPr>
        <p:spPr>
          <a:xfrm>
            <a:off x="9017290" y="2706035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0E634E-84AD-E283-A18F-96598D1A1C7C}"/>
              </a:ext>
            </a:extLst>
          </p:cNvPr>
          <p:cNvSpPr/>
          <p:nvPr/>
        </p:nvSpPr>
        <p:spPr>
          <a:xfrm>
            <a:off x="2262213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0D67CA-6A78-42E2-809E-4EBFA3316951}"/>
              </a:ext>
            </a:extLst>
          </p:cNvPr>
          <p:cNvSpPr/>
          <p:nvPr/>
        </p:nvSpPr>
        <p:spPr>
          <a:xfrm>
            <a:off x="2927114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B35AB9-85FA-2A44-E9B1-23BED33B4480}"/>
              </a:ext>
            </a:extLst>
          </p:cNvPr>
          <p:cNvSpPr/>
          <p:nvPr/>
        </p:nvSpPr>
        <p:spPr>
          <a:xfrm>
            <a:off x="1255069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47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886B-D0CF-8EB3-6B50-FCF23477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46" y="365125"/>
            <a:ext cx="10558254" cy="1483485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Classifiers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DA0D95-78A2-2BAD-086B-8DC4F6326FC5}"/>
              </a:ext>
            </a:extLst>
          </p:cNvPr>
          <p:cNvCxnSpPr>
            <a:cxnSpLocks/>
          </p:cNvCxnSpPr>
          <p:nvPr/>
        </p:nvCxnSpPr>
        <p:spPr>
          <a:xfrm>
            <a:off x="800100" y="2812180"/>
            <a:ext cx="10427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3A7D4E-D752-D6D0-8B8A-521802499924}"/>
              </a:ext>
            </a:extLst>
          </p:cNvPr>
          <p:cNvSpPr/>
          <p:nvPr/>
        </p:nvSpPr>
        <p:spPr>
          <a:xfrm>
            <a:off x="10585268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68DD24-94EC-12FC-2191-F44DF52E45A0}"/>
              </a:ext>
            </a:extLst>
          </p:cNvPr>
          <p:cNvSpPr/>
          <p:nvPr/>
        </p:nvSpPr>
        <p:spPr>
          <a:xfrm>
            <a:off x="7947442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E5AD3F-C451-1014-EB4D-6E6FDF83E3E0}"/>
              </a:ext>
            </a:extLst>
          </p:cNvPr>
          <p:cNvSpPr/>
          <p:nvPr/>
        </p:nvSpPr>
        <p:spPr>
          <a:xfrm>
            <a:off x="8660674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4F4E5A-8DFE-EF68-CB3B-F3E1E46AF1AE}"/>
              </a:ext>
            </a:extLst>
          </p:cNvPr>
          <p:cNvSpPr/>
          <p:nvPr/>
        </p:nvSpPr>
        <p:spPr>
          <a:xfrm>
            <a:off x="9373906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FB40C3-9C74-E1F4-6F10-A63284027E04}"/>
              </a:ext>
            </a:extLst>
          </p:cNvPr>
          <p:cNvSpPr/>
          <p:nvPr/>
        </p:nvSpPr>
        <p:spPr>
          <a:xfrm>
            <a:off x="9712234" y="2706035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E6964A-53BA-18D7-D707-A3D45D62C162}"/>
              </a:ext>
            </a:extLst>
          </p:cNvPr>
          <p:cNvSpPr/>
          <p:nvPr/>
        </p:nvSpPr>
        <p:spPr>
          <a:xfrm>
            <a:off x="1033272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3E7C5-A746-9078-EF12-7006FD08B525}"/>
              </a:ext>
            </a:extLst>
          </p:cNvPr>
          <p:cNvSpPr/>
          <p:nvPr/>
        </p:nvSpPr>
        <p:spPr>
          <a:xfrm>
            <a:off x="1622843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0D4ED5-7785-F0F1-B0BD-96F4506A19C7}"/>
              </a:ext>
            </a:extLst>
          </p:cNvPr>
          <p:cNvSpPr/>
          <p:nvPr/>
        </p:nvSpPr>
        <p:spPr>
          <a:xfrm>
            <a:off x="2045645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4E9951-A5FB-7F83-779E-93971477B31C}"/>
              </a:ext>
            </a:extLst>
          </p:cNvPr>
          <p:cNvSpPr/>
          <p:nvPr/>
        </p:nvSpPr>
        <p:spPr>
          <a:xfrm>
            <a:off x="2710546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364701-8AE6-2DAA-5B08-7F1903481511}"/>
              </a:ext>
            </a:extLst>
          </p:cNvPr>
          <p:cNvSpPr/>
          <p:nvPr/>
        </p:nvSpPr>
        <p:spPr>
          <a:xfrm>
            <a:off x="3261037" y="2707640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0B66E30-02D5-BCC5-AE0A-32B9F1718C45}"/>
              </a:ext>
            </a:extLst>
          </p:cNvPr>
          <p:cNvSpPr/>
          <p:nvPr/>
        </p:nvSpPr>
        <p:spPr>
          <a:xfrm>
            <a:off x="8162543" y="2706035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C89DEB-34AD-5FD6-DCF7-CA6F7DBE1A4C}"/>
              </a:ext>
            </a:extLst>
          </p:cNvPr>
          <p:cNvSpPr/>
          <p:nvPr/>
        </p:nvSpPr>
        <p:spPr>
          <a:xfrm>
            <a:off x="8437299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7E6BF91-6626-1411-299B-D23DEDB9A319}"/>
              </a:ext>
            </a:extLst>
          </p:cNvPr>
          <p:cNvSpPr/>
          <p:nvPr/>
        </p:nvSpPr>
        <p:spPr>
          <a:xfrm>
            <a:off x="9979587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AF7D630-6B54-2D0F-D9DB-6BE6B566AC66}"/>
              </a:ext>
            </a:extLst>
          </p:cNvPr>
          <p:cNvSpPr/>
          <p:nvPr/>
        </p:nvSpPr>
        <p:spPr>
          <a:xfrm>
            <a:off x="9017290" y="2706035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0E634E-84AD-E283-A18F-96598D1A1C7C}"/>
              </a:ext>
            </a:extLst>
          </p:cNvPr>
          <p:cNvSpPr/>
          <p:nvPr/>
        </p:nvSpPr>
        <p:spPr>
          <a:xfrm>
            <a:off x="2262213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0D67CA-6A78-42E2-809E-4EBFA3316951}"/>
              </a:ext>
            </a:extLst>
          </p:cNvPr>
          <p:cNvSpPr/>
          <p:nvPr/>
        </p:nvSpPr>
        <p:spPr>
          <a:xfrm>
            <a:off x="2927114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B35AB9-85FA-2A44-E9B1-23BED33B4480}"/>
              </a:ext>
            </a:extLst>
          </p:cNvPr>
          <p:cNvSpPr/>
          <p:nvPr/>
        </p:nvSpPr>
        <p:spPr>
          <a:xfrm>
            <a:off x="1255069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77C7F8-CCF5-4342-D5A3-02EDD9B8B346}"/>
              </a:ext>
            </a:extLst>
          </p:cNvPr>
          <p:cNvCxnSpPr>
            <a:cxnSpLocks/>
          </p:cNvCxnSpPr>
          <p:nvPr/>
        </p:nvCxnSpPr>
        <p:spPr>
          <a:xfrm>
            <a:off x="795546" y="3986705"/>
            <a:ext cx="10427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C9D2741-E9E3-3D6C-076F-F9ADC59C3F3E}"/>
              </a:ext>
            </a:extLst>
          </p:cNvPr>
          <p:cNvSpPr/>
          <p:nvPr/>
        </p:nvSpPr>
        <p:spPr>
          <a:xfrm>
            <a:off x="10580714" y="387339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D35FF34-45C4-AF3B-145F-A8DA9DDFC176}"/>
              </a:ext>
            </a:extLst>
          </p:cNvPr>
          <p:cNvSpPr/>
          <p:nvPr/>
        </p:nvSpPr>
        <p:spPr>
          <a:xfrm>
            <a:off x="7942888" y="387339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28E3C56-5100-A8E2-863D-16D6A5B74E66}"/>
              </a:ext>
            </a:extLst>
          </p:cNvPr>
          <p:cNvSpPr/>
          <p:nvPr/>
        </p:nvSpPr>
        <p:spPr>
          <a:xfrm>
            <a:off x="8656120" y="387339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910DADA-89D7-E954-F12A-71F3FB835DED}"/>
              </a:ext>
            </a:extLst>
          </p:cNvPr>
          <p:cNvSpPr/>
          <p:nvPr/>
        </p:nvSpPr>
        <p:spPr>
          <a:xfrm>
            <a:off x="9369352" y="387339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308D9BF-25D6-2ACD-8282-16E95594F9E3}"/>
              </a:ext>
            </a:extLst>
          </p:cNvPr>
          <p:cNvSpPr/>
          <p:nvPr/>
        </p:nvSpPr>
        <p:spPr>
          <a:xfrm>
            <a:off x="9707680" y="3880560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D83F44-55ED-FB8A-0110-121C8FD82C46}"/>
              </a:ext>
            </a:extLst>
          </p:cNvPr>
          <p:cNvSpPr/>
          <p:nvPr/>
        </p:nvSpPr>
        <p:spPr>
          <a:xfrm>
            <a:off x="1028718" y="387339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58E841-1D90-5671-8948-76560380E988}"/>
              </a:ext>
            </a:extLst>
          </p:cNvPr>
          <p:cNvSpPr/>
          <p:nvPr/>
        </p:nvSpPr>
        <p:spPr>
          <a:xfrm>
            <a:off x="1618289" y="387339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95CE5-1D33-66A0-1CA1-29C71128F5DC}"/>
              </a:ext>
            </a:extLst>
          </p:cNvPr>
          <p:cNvSpPr/>
          <p:nvPr/>
        </p:nvSpPr>
        <p:spPr>
          <a:xfrm>
            <a:off x="2041091" y="387339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F690605-1A6C-78E2-4A60-EDDBFE4BAF2A}"/>
              </a:ext>
            </a:extLst>
          </p:cNvPr>
          <p:cNvSpPr/>
          <p:nvPr/>
        </p:nvSpPr>
        <p:spPr>
          <a:xfrm>
            <a:off x="2705992" y="387339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2AE024-3122-1C90-56AB-AD3CD995B9BF}"/>
              </a:ext>
            </a:extLst>
          </p:cNvPr>
          <p:cNvSpPr/>
          <p:nvPr/>
        </p:nvSpPr>
        <p:spPr>
          <a:xfrm>
            <a:off x="3256483" y="3882165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B846028-0C94-F8B0-01DC-CB682DF4DA42}"/>
              </a:ext>
            </a:extLst>
          </p:cNvPr>
          <p:cNvSpPr/>
          <p:nvPr/>
        </p:nvSpPr>
        <p:spPr>
          <a:xfrm>
            <a:off x="8157989" y="3880560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283CA0-EDA5-B246-CC4F-B75A9F733F75}"/>
              </a:ext>
            </a:extLst>
          </p:cNvPr>
          <p:cNvSpPr/>
          <p:nvPr/>
        </p:nvSpPr>
        <p:spPr>
          <a:xfrm>
            <a:off x="8432745" y="387339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6D503F9-C37D-3CD1-04B9-F6B370B853A2}"/>
              </a:ext>
            </a:extLst>
          </p:cNvPr>
          <p:cNvSpPr/>
          <p:nvPr/>
        </p:nvSpPr>
        <p:spPr>
          <a:xfrm>
            <a:off x="9975033" y="387339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717A6C-EDC2-51AB-77A8-D7D884498C8E}"/>
              </a:ext>
            </a:extLst>
          </p:cNvPr>
          <p:cNvSpPr/>
          <p:nvPr/>
        </p:nvSpPr>
        <p:spPr>
          <a:xfrm>
            <a:off x="9012736" y="3880560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FB9432-560D-43BE-55CE-23132EF8CE83}"/>
              </a:ext>
            </a:extLst>
          </p:cNvPr>
          <p:cNvSpPr/>
          <p:nvPr/>
        </p:nvSpPr>
        <p:spPr>
          <a:xfrm>
            <a:off x="2257659" y="387339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93EBA3-3C2E-7189-EBE4-3162F1ACE01B}"/>
              </a:ext>
            </a:extLst>
          </p:cNvPr>
          <p:cNvSpPr/>
          <p:nvPr/>
        </p:nvSpPr>
        <p:spPr>
          <a:xfrm>
            <a:off x="2922560" y="387339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A5A6AF-42CB-3A0F-AD68-C2D075B855B7}"/>
              </a:ext>
            </a:extLst>
          </p:cNvPr>
          <p:cNvSpPr/>
          <p:nvPr/>
        </p:nvSpPr>
        <p:spPr>
          <a:xfrm>
            <a:off x="1250515" y="387339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86F9DEA-E1FD-79EF-828C-3A02FF7298D1}"/>
              </a:ext>
            </a:extLst>
          </p:cNvPr>
          <p:cNvSpPr/>
          <p:nvPr/>
        </p:nvSpPr>
        <p:spPr>
          <a:xfrm>
            <a:off x="3756460" y="3880560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F4349D-3BB2-C661-3CC3-2C7229858430}"/>
              </a:ext>
            </a:extLst>
          </p:cNvPr>
          <p:cNvCxnSpPr/>
          <p:nvPr/>
        </p:nvCxnSpPr>
        <p:spPr>
          <a:xfrm>
            <a:off x="5681387" y="2372520"/>
            <a:ext cx="0" cy="79552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80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886B-D0CF-8EB3-6B50-FCF23477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46" y="365125"/>
            <a:ext cx="10558254" cy="1483485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Classifiers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DA0D95-78A2-2BAD-086B-8DC4F6326FC5}"/>
              </a:ext>
            </a:extLst>
          </p:cNvPr>
          <p:cNvCxnSpPr>
            <a:cxnSpLocks/>
          </p:cNvCxnSpPr>
          <p:nvPr/>
        </p:nvCxnSpPr>
        <p:spPr>
          <a:xfrm>
            <a:off x="800100" y="2812180"/>
            <a:ext cx="10427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3A7D4E-D752-D6D0-8B8A-521802499924}"/>
              </a:ext>
            </a:extLst>
          </p:cNvPr>
          <p:cNvSpPr/>
          <p:nvPr/>
        </p:nvSpPr>
        <p:spPr>
          <a:xfrm>
            <a:off x="10585268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68DD24-94EC-12FC-2191-F44DF52E45A0}"/>
              </a:ext>
            </a:extLst>
          </p:cNvPr>
          <p:cNvSpPr/>
          <p:nvPr/>
        </p:nvSpPr>
        <p:spPr>
          <a:xfrm>
            <a:off x="7947442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E5AD3F-C451-1014-EB4D-6E6FDF83E3E0}"/>
              </a:ext>
            </a:extLst>
          </p:cNvPr>
          <p:cNvSpPr/>
          <p:nvPr/>
        </p:nvSpPr>
        <p:spPr>
          <a:xfrm>
            <a:off x="8660674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4F4E5A-8DFE-EF68-CB3B-F3E1E46AF1AE}"/>
              </a:ext>
            </a:extLst>
          </p:cNvPr>
          <p:cNvSpPr/>
          <p:nvPr/>
        </p:nvSpPr>
        <p:spPr>
          <a:xfrm>
            <a:off x="9373906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FB40C3-9C74-E1F4-6F10-A63284027E04}"/>
              </a:ext>
            </a:extLst>
          </p:cNvPr>
          <p:cNvSpPr/>
          <p:nvPr/>
        </p:nvSpPr>
        <p:spPr>
          <a:xfrm>
            <a:off x="9712234" y="2706035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E6964A-53BA-18D7-D707-A3D45D62C162}"/>
              </a:ext>
            </a:extLst>
          </p:cNvPr>
          <p:cNvSpPr/>
          <p:nvPr/>
        </p:nvSpPr>
        <p:spPr>
          <a:xfrm>
            <a:off x="1033272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3E7C5-A746-9078-EF12-7006FD08B525}"/>
              </a:ext>
            </a:extLst>
          </p:cNvPr>
          <p:cNvSpPr/>
          <p:nvPr/>
        </p:nvSpPr>
        <p:spPr>
          <a:xfrm>
            <a:off x="1622843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0D4ED5-7785-F0F1-B0BD-96F4506A19C7}"/>
              </a:ext>
            </a:extLst>
          </p:cNvPr>
          <p:cNvSpPr/>
          <p:nvPr/>
        </p:nvSpPr>
        <p:spPr>
          <a:xfrm>
            <a:off x="2045645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4E9951-A5FB-7F83-779E-93971477B31C}"/>
              </a:ext>
            </a:extLst>
          </p:cNvPr>
          <p:cNvSpPr/>
          <p:nvPr/>
        </p:nvSpPr>
        <p:spPr>
          <a:xfrm>
            <a:off x="2710546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364701-8AE6-2DAA-5B08-7F1903481511}"/>
              </a:ext>
            </a:extLst>
          </p:cNvPr>
          <p:cNvSpPr/>
          <p:nvPr/>
        </p:nvSpPr>
        <p:spPr>
          <a:xfrm>
            <a:off x="3261037" y="2707640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0B66E30-02D5-BCC5-AE0A-32B9F1718C45}"/>
              </a:ext>
            </a:extLst>
          </p:cNvPr>
          <p:cNvSpPr/>
          <p:nvPr/>
        </p:nvSpPr>
        <p:spPr>
          <a:xfrm>
            <a:off x="8162543" y="2706035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C89DEB-34AD-5FD6-DCF7-CA6F7DBE1A4C}"/>
              </a:ext>
            </a:extLst>
          </p:cNvPr>
          <p:cNvSpPr/>
          <p:nvPr/>
        </p:nvSpPr>
        <p:spPr>
          <a:xfrm>
            <a:off x="8437299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7E6BF91-6626-1411-299B-D23DEDB9A319}"/>
              </a:ext>
            </a:extLst>
          </p:cNvPr>
          <p:cNvSpPr/>
          <p:nvPr/>
        </p:nvSpPr>
        <p:spPr>
          <a:xfrm>
            <a:off x="9979587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AF7D630-6B54-2D0F-D9DB-6BE6B566AC66}"/>
              </a:ext>
            </a:extLst>
          </p:cNvPr>
          <p:cNvSpPr/>
          <p:nvPr/>
        </p:nvSpPr>
        <p:spPr>
          <a:xfrm>
            <a:off x="9017290" y="2706035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0E634E-84AD-E283-A18F-96598D1A1C7C}"/>
              </a:ext>
            </a:extLst>
          </p:cNvPr>
          <p:cNvSpPr/>
          <p:nvPr/>
        </p:nvSpPr>
        <p:spPr>
          <a:xfrm>
            <a:off x="2262213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0D67CA-6A78-42E2-809E-4EBFA3316951}"/>
              </a:ext>
            </a:extLst>
          </p:cNvPr>
          <p:cNvSpPr/>
          <p:nvPr/>
        </p:nvSpPr>
        <p:spPr>
          <a:xfrm>
            <a:off x="2927114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B35AB9-85FA-2A44-E9B1-23BED33B4480}"/>
              </a:ext>
            </a:extLst>
          </p:cNvPr>
          <p:cNvSpPr/>
          <p:nvPr/>
        </p:nvSpPr>
        <p:spPr>
          <a:xfrm>
            <a:off x="1255069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77C7F8-CCF5-4342-D5A3-02EDD9B8B346}"/>
              </a:ext>
            </a:extLst>
          </p:cNvPr>
          <p:cNvCxnSpPr>
            <a:cxnSpLocks/>
          </p:cNvCxnSpPr>
          <p:nvPr/>
        </p:nvCxnSpPr>
        <p:spPr>
          <a:xfrm>
            <a:off x="795546" y="3986705"/>
            <a:ext cx="10427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C9D2741-E9E3-3D6C-076F-F9ADC59C3F3E}"/>
              </a:ext>
            </a:extLst>
          </p:cNvPr>
          <p:cNvSpPr/>
          <p:nvPr/>
        </p:nvSpPr>
        <p:spPr>
          <a:xfrm>
            <a:off x="10580714" y="387339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D35FF34-45C4-AF3B-145F-A8DA9DDFC176}"/>
              </a:ext>
            </a:extLst>
          </p:cNvPr>
          <p:cNvSpPr/>
          <p:nvPr/>
        </p:nvSpPr>
        <p:spPr>
          <a:xfrm>
            <a:off x="7942888" y="387339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28E3C56-5100-A8E2-863D-16D6A5B74E66}"/>
              </a:ext>
            </a:extLst>
          </p:cNvPr>
          <p:cNvSpPr/>
          <p:nvPr/>
        </p:nvSpPr>
        <p:spPr>
          <a:xfrm>
            <a:off x="8656120" y="387339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910DADA-89D7-E954-F12A-71F3FB835DED}"/>
              </a:ext>
            </a:extLst>
          </p:cNvPr>
          <p:cNvSpPr/>
          <p:nvPr/>
        </p:nvSpPr>
        <p:spPr>
          <a:xfrm>
            <a:off x="9369352" y="387339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308D9BF-25D6-2ACD-8282-16E95594F9E3}"/>
              </a:ext>
            </a:extLst>
          </p:cNvPr>
          <p:cNvSpPr/>
          <p:nvPr/>
        </p:nvSpPr>
        <p:spPr>
          <a:xfrm>
            <a:off x="9707680" y="3880560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D83F44-55ED-FB8A-0110-121C8FD82C46}"/>
              </a:ext>
            </a:extLst>
          </p:cNvPr>
          <p:cNvSpPr/>
          <p:nvPr/>
        </p:nvSpPr>
        <p:spPr>
          <a:xfrm>
            <a:off x="1028718" y="387339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58E841-1D90-5671-8948-76560380E988}"/>
              </a:ext>
            </a:extLst>
          </p:cNvPr>
          <p:cNvSpPr/>
          <p:nvPr/>
        </p:nvSpPr>
        <p:spPr>
          <a:xfrm>
            <a:off x="1618289" y="387339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95CE5-1D33-66A0-1CA1-29C71128F5DC}"/>
              </a:ext>
            </a:extLst>
          </p:cNvPr>
          <p:cNvSpPr/>
          <p:nvPr/>
        </p:nvSpPr>
        <p:spPr>
          <a:xfrm>
            <a:off x="2041091" y="387339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F690605-1A6C-78E2-4A60-EDDBFE4BAF2A}"/>
              </a:ext>
            </a:extLst>
          </p:cNvPr>
          <p:cNvSpPr/>
          <p:nvPr/>
        </p:nvSpPr>
        <p:spPr>
          <a:xfrm>
            <a:off x="2705992" y="387339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2AE024-3122-1C90-56AB-AD3CD995B9BF}"/>
              </a:ext>
            </a:extLst>
          </p:cNvPr>
          <p:cNvSpPr/>
          <p:nvPr/>
        </p:nvSpPr>
        <p:spPr>
          <a:xfrm>
            <a:off x="3256483" y="3882165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B846028-0C94-F8B0-01DC-CB682DF4DA42}"/>
              </a:ext>
            </a:extLst>
          </p:cNvPr>
          <p:cNvSpPr/>
          <p:nvPr/>
        </p:nvSpPr>
        <p:spPr>
          <a:xfrm>
            <a:off x="8157989" y="3880560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283CA0-EDA5-B246-CC4F-B75A9F733F75}"/>
              </a:ext>
            </a:extLst>
          </p:cNvPr>
          <p:cNvSpPr/>
          <p:nvPr/>
        </p:nvSpPr>
        <p:spPr>
          <a:xfrm>
            <a:off x="8432745" y="387339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6D503F9-C37D-3CD1-04B9-F6B370B853A2}"/>
              </a:ext>
            </a:extLst>
          </p:cNvPr>
          <p:cNvSpPr/>
          <p:nvPr/>
        </p:nvSpPr>
        <p:spPr>
          <a:xfrm>
            <a:off x="9975033" y="387339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717A6C-EDC2-51AB-77A8-D7D884498C8E}"/>
              </a:ext>
            </a:extLst>
          </p:cNvPr>
          <p:cNvSpPr/>
          <p:nvPr/>
        </p:nvSpPr>
        <p:spPr>
          <a:xfrm>
            <a:off x="9012736" y="3880560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FB9432-560D-43BE-55CE-23132EF8CE83}"/>
              </a:ext>
            </a:extLst>
          </p:cNvPr>
          <p:cNvSpPr/>
          <p:nvPr/>
        </p:nvSpPr>
        <p:spPr>
          <a:xfrm>
            <a:off x="2257659" y="387339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93EBA3-3C2E-7189-EBE4-3162F1ACE01B}"/>
              </a:ext>
            </a:extLst>
          </p:cNvPr>
          <p:cNvSpPr/>
          <p:nvPr/>
        </p:nvSpPr>
        <p:spPr>
          <a:xfrm>
            <a:off x="2922560" y="387339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A5A6AF-42CB-3A0F-AD68-C2D075B855B7}"/>
              </a:ext>
            </a:extLst>
          </p:cNvPr>
          <p:cNvSpPr/>
          <p:nvPr/>
        </p:nvSpPr>
        <p:spPr>
          <a:xfrm>
            <a:off x="1250515" y="387339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86F9DEA-E1FD-79EF-828C-3A02FF7298D1}"/>
              </a:ext>
            </a:extLst>
          </p:cNvPr>
          <p:cNvSpPr/>
          <p:nvPr/>
        </p:nvSpPr>
        <p:spPr>
          <a:xfrm>
            <a:off x="3756460" y="3880560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554258-6425-74E8-AD84-7A0C91ACE48A}"/>
              </a:ext>
            </a:extLst>
          </p:cNvPr>
          <p:cNvCxnSpPr/>
          <p:nvPr/>
        </p:nvCxnSpPr>
        <p:spPr>
          <a:xfrm>
            <a:off x="3596640" y="3588941"/>
            <a:ext cx="0" cy="79552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C16F54-2071-A153-8809-4B2017ED2862}"/>
              </a:ext>
            </a:extLst>
          </p:cNvPr>
          <p:cNvCxnSpPr/>
          <p:nvPr/>
        </p:nvCxnSpPr>
        <p:spPr>
          <a:xfrm>
            <a:off x="5681387" y="2372520"/>
            <a:ext cx="0" cy="79552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981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886B-D0CF-8EB3-6B50-FCF23477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46" y="365125"/>
            <a:ext cx="10558254" cy="1483485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Classifiers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DA0D95-78A2-2BAD-086B-8DC4F6326FC5}"/>
              </a:ext>
            </a:extLst>
          </p:cNvPr>
          <p:cNvCxnSpPr>
            <a:cxnSpLocks/>
          </p:cNvCxnSpPr>
          <p:nvPr/>
        </p:nvCxnSpPr>
        <p:spPr>
          <a:xfrm>
            <a:off x="800100" y="2812180"/>
            <a:ext cx="10427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3A7D4E-D752-D6D0-8B8A-521802499924}"/>
              </a:ext>
            </a:extLst>
          </p:cNvPr>
          <p:cNvSpPr/>
          <p:nvPr/>
        </p:nvSpPr>
        <p:spPr>
          <a:xfrm>
            <a:off x="10585268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68DD24-94EC-12FC-2191-F44DF52E45A0}"/>
              </a:ext>
            </a:extLst>
          </p:cNvPr>
          <p:cNvSpPr/>
          <p:nvPr/>
        </p:nvSpPr>
        <p:spPr>
          <a:xfrm>
            <a:off x="7947442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E5AD3F-C451-1014-EB4D-6E6FDF83E3E0}"/>
              </a:ext>
            </a:extLst>
          </p:cNvPr>
          <p:cNvSpPr/>
          <p:nvPr/>
        </p:nvSpPr>
        <p:spPr>
          <a:xfrm>
            <a:off x="8660674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4F4E5A-8DFE-EF68-CB3B-F3E1E46AF1AE}"/>
              </a:ext>
            </a:extLst>
          </p:cNvPr>
          <p:cNvSpPr/>
          <p:nvPr/>
        </p:nvSpPr>
        <p:spPr>
          <a:xfrm>
            <a:off x="9373906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FB40C3-9C74-E1F4-6F10-A63284027E04}"/>
              </a:ext>
            </a:extLst>
          </p:cNvPr>
          <p:cNvSpPr/>
          <p:nvPr/>
        </p:nvSpPr>
        <p:spPr>
          <a:xfrm>
            <a:off x="9712234" y="2706035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E6964A-53BA-18D7-D707-A3D45D62C162}"/>
              </a:ext>
            </a:extLst>
          </p:cNvPr>
          <p:cNvSpPr/>
          <p:nvPr/>
        </p:nvSpPr>
        <p:spPr>
          <a:xfrm>
            <a:off x="1033272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3E7C5-A746-9078-EF12-7006FD08B525}"/>
              </a:ext>
            </a:extLst>
          </p:cNvPr>
          <p:cNvSpPr/>
          <p:nvPr/>
        </p:nvSpPr>
        <p:spPr>
          <a:xfrm>
            <a:off x="1622843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0D4ED5-7785-F0F1-B0BD-96F4506A19C7}"/>
              </a:ext>
            </a:extLst>
          </p:cNvPr>
          <p:cNvSpPr/>
          <p:nvPr/>
        </p:nvSpPr>
        <p:spPr>
          <a:xfrm>
            <a:off x="2045645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4E9951-A5FB-7F83-779E-93971477B31C}"/>
              </a:ext>
            </a:extLst>
          </p:cNvPr>
          <p:cNvSpPr/>
          <p:nvPr/>
        </p:nvSpPr>
        <p:spPr>
          <a:xfrm>
            <a:off x="2710546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364701-8AE6-2DAA-5B08-7F1903481511}"/>
              </a:ext>
            </a:extLst>
          </p:cNvPr>
          <p:cNvSpPr/>
          <p:nvPr/>
        </p:nvSpPr>
        <p:spPr>
          <a:xfrm>
            <a:off x="3261037" y="2707640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6D1903-89F4-FF09-1EFB-915DE4ADC311}"/>
              </a:ext>
            </a:extLst>
          </p:cNvPr>
          <p:cNvCxnSpPr/>
          <p:nvPr/>
        </p:nvCxnSpPr>
        <p:spPr>
          <a:xfrm>
            <a:off x="5681387" y="2372520"/>
            <a:ext cx="0" cy="79552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0B66E30-02D5-BCC5-AE0A-32B9F1718C45}"/>
              </a:ext>
            </a:extLst>
          </p:cNvPr>
          <p:cNvSpPr/>
          <p:nvPr/>
        </p:nvSpPr>
        <p:spPr>
          <a:xfrm>
            <a:off x="8162543" y="2706035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C89DEB-34AD-5FD6-DCF7-CA6F7DBE1A4C}"/>
              </a:ext>
            </a:extLst>
          </p:cNvPr>
          <p:cNvSpPr/>
          <p:nvPr/>
        </p:nvSpPr>
        <p:spPr>
          <a:xfrm>
            <a:off x="8437299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7E6BF91-6626-1411-299B-D23DEDB9A319}"/>
              </a:ext>
            </a:extLst>
          </p:cNvPr>
          <p:cNvSpPr/>
          <p:nvPr/>
        </p:nvSpPr>
        <p:spPr>
          <a:xfrm>
            <a:off x="9979587" y="2698869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AF7D630-6B54-2D0F-D9DB-6BE6B566AC66}"/>
              </a:ext>
            </a:extLst>
          </p:cNvPr>
          <p:cNvSpPr/>
          <p:nvPr/>
        </p:nvSpPr>
        <p:spPr>
          <a:xfrm>
            <a:off x="9017290" y="2706035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0E634E-84AD-E283-A18F-96598D1A1C7C}"/>
              </a:ext>
            </a:extLst>
          </p:cNvPr>
          <p:cNvSpPr/>
          <p:nvPr/>
        </p:nvSpPr>
        <p:spPr>
          <a:xfrm>
            <a:off x="2262213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0D67CA-6A78-42E2-809E-4EBFA3316951}"/>
              </a:ext>
            </a:extLst>
          </p:cNvPr>
          <p:cNvSpPr/>
          <p:nvPr/>
        </p:nvSpPr>
        <p:spPr>
          <a:xfrm>
            <a:off x="2927114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B35AB9-85FA-2A44-E9B1-23BED33B4480}"/>
              </a:ext>
            </a:extLst>
          </p:cNvPr>
          <p:cNvSpPr/>
          <p:nvPr/>
        </p:nvSpPr>
        <p:spPr>
          <a:xfrm>
            <a:off x="1255069" y="2698869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77C7F8-CCF5-4342-D5A3-02EDD9B8B346}"/>
              </a:ext>
            </a:extLst>
          </p:cNvPr>
          <p:cNvCxnSpPr>
            <a:cxnSpLocks/>
          </p:cNvCxnSpPr>
          <p:nvPr/>
        </p:nvCxnSpPr>
        <p:spPr>
          <a:xfrm>
            <a:off x="795546" y="3986705"/>
            <a:ext cx="10427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C9D2741-E9E3-3D6C-076F-F9ADC59C3F3E}"/>
              </a:ext>
            </a:extLst>
          </p:cNvPr>
          <p:cNvSpPr/>
          <p:nvPr/>
        </p:nvSpPr>
        <p:spPr>
          <a:xfrm>
            <a:off x="10580714" y="387339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D35FF34-45C4-AF3B-145F-A8DA9DDFC176}"/>
              </a:ext>
            </a:extLst>
          </p:cNvPr>
          <p:cNvSpPr/>
          <p:nvPr/>
        </p:nvSpPr>
        <p:spPr>
          <a:xfrm>
            <a:off x="7942888" y="387339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28E3C56-5100-A8E2-863D-16D6A5B74E66}"/>
              </a:ext>
            </a:extLst>
          </p:cNvPr>
          <p:cNvSpPr/>
          <p:nvPr/>
        </p:nvSpPr>
        <p:spPr>
          <a:xfrm>
            <a:off x="8656120" y="387339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910DADA-89D7-E954-F12A-71F3FB835DED}"/>
              </a:ext>
            </a:extLst>
          </p:cNvPr>
          <p:cNvSpPr/>
          <p:nvPr/>
        </p:nvSpPr>
        <p:spPr>
          <a:xfrm>
            <a:off x="9369352" y="387339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308D9BF-25D6-2ACD-8282-16E95594F9E3}"/>
              </a:ext>
            </a:extLst>
          </p:cNvPr>
          <p:cNvSpPr/>
          <p:nvPr/>
        </p:nvSpPr>
        <p:spPr>
          <a:xfrm>
            <a:off x="9707680" y="3880560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D83F44-55ED-FB8A-0110-121C8FD82C46}"/>
              </a:ext>
            </a:extLst>
          </p:cNvPr>
          <p:cNvSpPr/>
          <p:nvPr/>
        </p:nvSpPr>
        <p:spPr>
          <a:xfrm>
            <a:off x="1028718" y="387339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58E841-1D90-5671-8948-76560380E988}"/>
              </a:ext>
            </a:extLst>
          </p:cNvPr>
          <p:cNvSpPr/>
          <p:nvPr/>
        </p:nvSpPr>
        <p:spPr>
          <a:xfrm>
            <a:off x="1618289" y="387339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95CE5-1D33-66A0-1CA1-29C71128F5DC}"/>
              </a:ext>
            </a:extLst>
          </p:cNvPr>
          <p:cNvSpPr/>
          <p:nvPr/>
        </p:nvSpPr>
        <p:spPr>
          <a:xfrm>
            <a:off x="2041091" y="387339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F690605-1A6C-78E2-4A60-EDDBFE4BAF2A}"/>
              </a:ext>
            </a:extLst>
          </p:cNvPr>
          <p:cNvSpPr/>
          <p:nvPr/>
        </p:nvSpPr>
        <p:spPr>
          <a:xfrm>
            <a:off x="2705992" y="387339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2AE024-3122-1C90-56AB-AD3CD995B9BF}"/>
              </a:ext>
            </a:extLst>
          </p:cNvPr>
          <p:cNvSpPr/>
          <p:nvPr/>
        </p:nvSpPr>
        <p:spPr>
          <a:xfrm>
            <a:off x="3256483" y="3882165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B846028-0C94-F8B0-01DC-CB682DF4DA42}"/>
              </a:ext>
            </a:extLst>
          </p:cNvPr>
          <p:cNvSpPr/>
          <p:nvPr/>
        </p:nvSpPr>
        <p:spPr>
          <a:xfrm>
            <a:off x="8157989" y="3880560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283CA0-EDA5-B246-CC4F-B75A9F733F75}"/>
              </a:ext>
            </a:extLst>
          </p:cNvPr>
          <p:cNvSpPr/>
          <p:nvPr/>
        </p:nvSpPr>
        <p:spPr>
          <a:xfrm>
            <a:off x="8432745" y="387339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6D503F9-C37D-3CD1-04B9-F6B370B853A2}"/>
              </a:ext>
            </a:extLst>
          </p:cNvPr>
          <p:cNvSpPr/>
          <p:nvPr/>
        </p:nvSpPr>
        <p:spPr>
          <a:xfrm>
            <a:off x="9975033" y="3873394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717A6C-EDC2-51AB-77A8-D7D884498C8E}"/>
              </a:ext>
            </a:extLst>
          </p:cNvPr>
          <p:cNvSpPr/>
          <p:nvPr/>
        </p:nvSpPr>
        <p:spPr>
          <a:xfrm>
            <a:off x="9012736" y="3880560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FB9432-560D-43BE-55CE-23132EF8CE83}"/>
              </a:ext>
            </a:extLst>
          </p:cNvPr>
          <p:cNvSpPr/>
          <p:nvPr/>
        </p:nvSpPr>
        <p:spPr>
          <a:xfrm>
            <a:off x="2257659" y="387339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93EBA3-3C2E-7189-EBE4-3162F1ACE01B}"/>
              </a:ext>
            </a:extLst>
          </p:cNvPr>
          <p:cNvSpPr/>
          <p:nvPr/>
        </p:nvSpPr>
        <p:spPr>
          <a:xfrm>
            <a:off x="2922560" y="387339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A5A6AF-42CB-3A0F-AD68-C2D075B855B7}"/>
              </a:ext>
            </a:extLst>
          </p:cNvPr>
          <p:cNvSpPr/>
          <p:nvPr/>
        </p:nvSpPr>
        <p:spPr>
          <a:xfrm>
            <a:off x="1250515" y="3873394"/>
            <a:ext cx="182880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86F9DEA-E1FD-79EF-828C-3A02FF7298D1}"/>
              </a:ext>
            </a:extLst>
          </p:cNvPr>
          <p:cNvSpPr/>
          <p:nvPr/>
        </p:nvSpPr>
        <p:spPr>
          <a:xfrm>
            <a:off x="3756460" y="3880560"/>
            <a:ext cx="215101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554258-6425-74E8-AD84-7A0C91ACE48A}"/>
              </a:ext>
            </a:extLst>
          </p:cNvPr>
          <p:cNvCxnSpPr/>
          <p:nvPr/>
        </p:nvCxnSpPr>
        <p:spPr>
          <a:xfrm>
            <a:off x="3596640" y="3588941"/>
            <a:ext cx="0" cy="79552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39352F8-2F57-3937-65C1-2BC6211356DD}"/>
              </a:ext>
            </a:extLst>
          </p:cNvPr>
          <p:cNvGrpSpPr/>
          <p:nvPr/>
        </p:nvGrpSpPr>
        <p:grpSpPr>
          <a:xfrm rot="5400000">
            <a:off x="4474172" y="1589253"/>
            <a:ext cx="171095" cy="2243330"/>
            <a:chOff x="2789098" y="3798198"/>
            <a:chExt cx="66505" cy="2078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DF09C06-F99E-8367-8831-E6ACEC19328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8423" y="3902124"/>
              <a:ext cx="207854" cy="1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9EE2C1-773F-BDBE-C591-55A687AB30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4006051"/>
              <a:ext cx="66505" cy="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2A8BB7-D28D-B120-4C79-A83208C32C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3799755"/>
              <a:ext cx="66505" cy="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028D64-777A-2955-2896-136B5BA9BC0F}"/>
              </a:ext>
            </a:extLst>
          </p:cNvPr>
          <p:cNvGrpSpPr/>
          <p:nvPr/>
        </p:nvGrpSpPr>
        <p:grpSpPr>
          <a:xfrm rot="5400000">
            <a:off x="3438474" y="3792877"/>
            <a:ext cx="151515" cy="152349"/>
            <a:chOff x="2789098" y="3798198"/>
            <a:chExt cx="66505" cy="20785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6972FB-2297-1C3B-D20B-CA80BCE19D2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8423" y="3902124"/>
              <a:ext cx="207854" cy="1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DF0091-6A57-EF30-7D22-6777B68561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4006051"/>
              <a:ext cx="66505" cy="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92C9DF8-3D46-22D2-541A-E6EA7E7D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3799755"/>
              <a:ext cx="66505" cy="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55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886B-D0CF-8EB3-6B50-FCF23477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46" y="365125"/>
            <a:ext cx="10558254" cy="1483485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Classifiers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77C7F8-CCF5-4342-D5A3-02EDD9B8B346}"/>
              </a:ext>
            </a:extLst>
          </p:cNvPr>
          <p:cNvCxnSpPr>
            <a:cxnSpLocks/>
          </p:cNvCxnSpPr>
          <p:nvPr/>
        </p:nvCxnSpPr>
        <p:spPr>
          <a:xfrm>
            <a:off x="795546" y="2889425"/>
            <a:ext cx="107957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C9D2741-E9E3-3D6C-076F-F9ADC59C3F3E}"/>
              </a:ext>
            </a:extLst>
          </p:cNvPr>
          <p:cNvSpPr/>
          <p:nvPr/>
        </p:nvSpPr>
        <p:spPr>
          <a:xfrm>
            <a:off x="10580714" y="2776114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D35FF34-45C4-AF3B-145F-A8DA9DDFC176}"/>
              </a:ext>
            </a:extLst>
          </p:cNvPr>
          <p:cNvSpPr/>
          <p:nvPr/>
        </p:nvSpPr>
        <p:spPr>
          <a:xfrm>
            <a:off x="7942888" y="2776114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28E3C56-5100-A8E2-863D-16D6A5B74E66}"/>
              </a:ext>
            </a:extLst>
          </p:cNvPr>
          <p:cNvSpPr/>
          <p:nvPr/>
        </p:nvSpPr>
        <p:spPr>
          <a:xfrm>
            <a:off x="8656120" y="2776114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910DADA-89D7-E954-F12A-71F3FB835DED}"/>
              </a:ext>
            </a:extLst>
          </p:cNvPr>
          <p:cNvSpPr/>
          <p:nvPr/>
        </p:nvSpPr>
        <p:spPr>
          <a:xfrm>
            <a:off x="9369352" y="2776114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308D9BF-25D6-2ACD-8282-16E95594F9E3}"/>
              </a:ext>
            </a:extLst>
          </p:cNvPr>
          <p:cNvSpPr/>
          <p:nvPr/>
        </p:nvSpPr>
        <p:spPr>
          <a:xfrm>
            <a:off x="9707680" y="2783280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D83F44-55ED-FB8A-0110-121C8FD82C46}"/>
              </a:ext>
            </a:extLst>
          </p:cNvPr>
          <p:cNvSpPr/>
          <p:nvPr/>
        </p:nvSpPr>
        <p:spPr>
          <a:xfrm>
            <a:off x="1028718" y="2776114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58E841-1D90-5671-8948-76560380E988}"/>
              </a:ext>
            </a:extLst>
          </p:cNvPr>
          <p:cNvSpPr/>
          <p:nvPr/>
        </p:nvSpPr>
        <p:spPr>
          <a:xfrm>
            <a:off x="1618289" y="2776114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95CE5-1D33-66A0-1CA1-29C71128F5DC}"/>
              </a:ext>
            </a:extLst>
          </p:cNvPr>
          <p:cNvSpPr/>
          <p:nvPr/>
        </p:nvSpPr>
        <p:spPr>
          <a:xfrm>
            <a:off x="2041091" y="2776114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F690605-1A6C-78E2-4A60-EDDBFE4BAF2A}"/>
              </a:ext>
            </a:extLst>
          </p:cNvPr>
          <p:cNvSpPr/>
          <p:nvPr/>
        </p:nvSpPr>
        <p:spPr>
          <a:xfrm>
            <a:off x="2705992" y="2776114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2AE024-3122-1C90-56AB-AD3CD995B9BF}"/>
              </a:ext>
            </a:extLst>
          </p:cNvPr>
          <p:cNvSpPr/>
          <p:nvPr/>
        </p:nvSpPr>
        <p:spPr>
          <a:xfrm>
            <a:off x="3256483" y="2784885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B846028-0C94-F8B0-01DC-CB682DF4DA42}"/>
              </a:ext>
            </a:extLst>
          </p:cNvPr>
          <p:cNvSpPr/>
          <p:nvPr/>
        </p:nvSpPr>
        <p:spPr>
          <a:xfrm>
            <a:off x="8157989" y="2783280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283CA0-EDA5-B246-CC4F-B75A9F733F75}"/>
              </a:ext>
            </a:extLst>
          </p:cNvPr>
          <p:cNvSpPr/>
          <p:nvPr/>
        </p:nvSpPr>
        <p:spPr>
          <a:xfrm>
            <a:off x="8432745" y="2776114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6D503F9-C37D-3CD1-04B9-F6B370B853A2}"/>
              </a:ext>
            </a:extLst>
          </p:cNvPr>
          <p:cNvSpPr/>
          <p:nvPr/>
        </p:nvSpPr>
        <p:spPr>
          <a:xfrm>
            <a:off x="9975033" y="2776114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717A6C-EDC2-51AB-77A8-D7D884498C8E}"/>
              </a:ext>
            </a:extLst>
          </p:cNvPr>
          <p:cNvSpPr/>
          <p:nvPr/>
        </p:nvSpPr>
        <p:spPr>
          <a:xfrm>
            <a:off x="9012736" y="2783280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FB9432-560D-43BE-55CE-23132EF8CE83}"/>
              </a:ext>
            </a:extLst>
          </p:cNvPr>
          <p:cNvSpPr/>
          <p:nvPr/>
        </p:nvSpPr>
        <p:spPr>
          <a:xfrm>
            <a:off x="2257659" y="2776114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93EBA3-3C2E-7189-EBE4-3162F1ACE01B}"/>
              </a:ext>
            </a:extLst>
          </p:cNvPr>
          <p:cNvSpPr/>
          <p:nvPr/>
        </p:nvSpPr>
        <p:spPr>
          <a:xfrm>
            <a:off x="2922560" y="2776114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A5A6AF-42CB-3A0F-AD68-C2D075B855B7}"/>
              </a:ext>
            </a:extLst>
          </p:cNvPr>
          <p:cNvSpPr/>
          <p:nvPr/>
        </p:nvSpPr>
        <p:spPr>
          <a:xfrm>
            <a:off x="1250515" y="2776114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86F9DEA-E1FD-79EF-828C-3A02FF7298D1}"/>
              </a:ext>
            </a:extLst>
          </p:cNvPr>
          <p:cNvSpPr/>
          <p:nvPr/>
        </p:nvSpPr>
        <p:spPr>
          <a:xfrm>
            <a:off x="3756460" y="2783280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554258-6425-74E8-AD84-7A0C91ACE48A}"/>
              </a:ext>
            </a:extLst>
          </p:cNvPr>
          <p:cNvCxnSpPr>
            <a:cxnSpLocks/>
          </p:cNvCxnSpPr>
          <p:nvPr/>
        </p:nvCxnSpPr>
        <p:spPr>
          <a:xfrm>
            <a:off x="3596640" y="2491661"/>
            <a:ext cx="0" cy="79552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028D64-777A-2955-2896-136B5BA9BC0F}"/>
              </a:ext>
            </a:extLst>
          </p:cNvPr>
          <p:cNvGrpSpPr/>
          <p:nvPr/>
        </p:nvGrpSpPr>
        <p:grpSpPr>
          <a:xfrm rot="5400000">
            <a:off x="3441165" y="2692905"/>
            <a:ext cx="151515" cy="157734"/>
            <a:chOff x="2789098" y="3798198"/>
            <a:chExt cx="66505" cy="20785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6972FB-2297-1C3B-D20B-CA80BCE19D2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8423" y="3902124"/>
              <a:ext cx="207854" cy="1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DF0091-6A57-EF30-7D22-6777B68561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4006051"/>
              <a:ext cx="66505" cy="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92C9DF8-3D46-22D2-541A-E6EA7E7D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3799755"/>
              <a:ext cx="66505" cy="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1764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886B-D0CF-8EB3-6B50-FCF23477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46" y="365125"/>
            <a:ext cx="10558254" cy="1483485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Classifiers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77C7F8-CCF5-4342-D5A3-02EDD9B8B346}"/>
              </a:ext>
            </a:extLst>
          </p:cNvPr>
          <p:cNvCxnSpPr>
            <a:cxnSpLocks/>
          </p:cNvCxnSpPr>
          <p:nvPr/>
        </p:nvCxnSpPr>
        <p:spPr>
          <a:xfrm>
            <a:off x="795546" y="2889425"/>
            <a:ext cx="107957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C9D2741-E9E3-3D6C-076F-F9ADC59C3F3E}"/>
              </a:ext>
            </a:extLst>
          </p:cNvPr>
          <p:cNvSpPr/>
          <p:nvPr/>
        </p:nvSpPr>
        <p:spPr>
          <a:xfrm>
            <a:off x="10580714" y="2776114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D35FF34-45C4-AF3B-145F-A8DA9DDFC176}"/>
              </a:ext>
            </a:extLst>
          </p:cNvPr>
          <p:cNvSpPr/>
          <p:nvPr/>
        </p:nvSpPr>
        <p:spPr>
          <a:xfrm>
            <a:off x="7942888" y="2776114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28E3C56-5100-A8E2-863D-16D6A5B74E66}"/>
              </a:ext>
            </a:extLst>
          </p:cNvPr>
          <p:cNvSpPr/>
          <p:nvPr/>
        </p:nvSpPr>
        <p:spPr>
          <a:xfrm>
            <a:off x="8656120" y="2776114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910DADA-89D7-E954-F12A-71F3FB835DED}"/>
              </a:ext>
            </a:extLst>
          </p:cNvPr>
          <p:cNvSpPr/>
          <p:nvPr/>
        </p:nvSpPr>
        <p:spPr>
          <a:xfrm>
            <a:off x="9369352" y="2776114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308D9BF-25D6-2ACD-8282-16E95594F9E3}"/>
              </a:ext>
            </a:extLst>
          </p:cNvPr>
          <p:cNvSpPr/>
          <p:nvPr/>
        </p:nvSpPr>
        <p:spPr>
          <a:xfrm>
            <a:off x="9707680" y="2783280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D83F44-55ED-FB8A-0110-121C8FD82C46}"/>
              </a:ext>
            </a:extLst>
          </p:cNvPr>
          <p:cNvSpPr/>
          <p:nvPr/>
        </p:nvSpPr>
        <p:spPr>
          <a:xfrm>
            <a:off x="1028718" y="2776114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58E841-1D90-5671-8948-76560380E988}"/>
              </a:ext>
            </a:extLst>
          </p:cNvPr>
          <p:cNvSpPr/>
          <p:nvPr/>
        </p:nvSpPr>
        <p:spPr>
          <a:xfrm>
            <a:off x="1618289" y="2776114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95CE5-1D33-66A0-1CA1-29C71128F5DC}"/>
              </a:ext>
            </a:extLst>
          </p:cNvPr>
          <p:cNvSpPr/>
          <p:nvPr/>
        </p:nvSpPr>
        <p:spPr>
          <a:xfrm>
            <a:off x="2041091" y="2776114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F690605-1A6C-78E2-4A60-EDDBFE4BAF2A}"/>
              </a:ext>
            </a:extLst>
          </p:cNvPr>
          <p:cNvSpPr/>
          <p:nvPr/>
        </p:nvSpPr>
        <p:spPr>
          <a:xfrm>
            <a:off x="2705992" y="2776114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2AE024-3122-1C90-56AB-AD3CD995B9BF}"/>
              </a:ext>
            </a:extLst>
          </p:cNvPr>
          <p:cNvSpPr/>
          <p:nvPr/>
        </p:nvSpPr>
        <p:spPr>
          <a:xfrm>
            <a:off x="3256483" y="2784885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B846028-0C94-F8B0-01DC-CB682DF4DA42}"/>
              </a:ext>
            </a:extLst>
          </p:cNvPr>
          <p:cNvSpPr/>
          <p:nvPr/>
        </p:nvSpPr>
        <p:spPr>
          <a:xfrm>
            <a:off x="8157989" y="2783280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283CA0-EDA5-B246-CC4F-B75A9F733F75}"/>
              </a:ext>
            </a:extLst>
          </p:cNvPr>
          <p:cNvSpPr/>
          <p:nvPr/>
        </p:nvSpPr>
        <p:spPr>
          <a:xfrm>
            <a:off x="8432745" y="2776114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6D503F9-C37D-3CD1-04B9-F6B370B853A2}"/>
              </a:ext>
            </a:extLst>
          </p:cNvPr>
          <p:cNvSpPr/>
          <p:nvPr/>
        </p:nvSpPr>
        <p:spPr>
          <a:xfrm>
            <a:off x="9975033" y="2776114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717A6C-EDC2-51AB-77A8-D7D884498C8E}"/>
              </a:ext>
            </a:extLst>
          </p:cNvPr>
          <p:cNvSpPr/>
          <p:nvPr/>
        </p:nvSpPr>
        <p:spPr>
          <a:xfrm>
            <a:off x="9012736" y="2783280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FB9432-560D-43BE-55CE-23132EF8CE83}"/>
              </a:ext>
            </a:extLst>
          </p:cNvPr>
          <p:cNvSpPr/>
          <p:nvPr/>
        </p:nvSpPr>
        <p:spPr>
          <a:xfrm>
            <a:off x="2257659" y="2776114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93EBA3-3C2E-7189-EBE4-3162F1ACE01B}"/>
              </a:ext>
            </a:extLst>
          </p:cNvPr>
          <p:cNvSpPr/>
          <p:nvPr/>
        </p:nvSpPr>
        <p:spPr>
          <a:xfrm>
            <a:off x="2922560" y="2776114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A5A6AF-42CB-3A0F-AD68-C2D075B855B7}"/>
              </a:ext>
            </a:extLst>
          </p:cNvPr>
          <p:cNvSpPr/>
          <p:nvPr/>
        </p:nvSpPr>
        <p:spPr>
          <a:xfrm>
            <a:off x="1250515" y="2776114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86F9DEA-E1FD-79EF-828C-3A02FF7298D1}"/>
              </a:ext>
            </a:extLst>
          </p:cNvPr>
          <p:cNvSpPr/>
          <p:nvPr/>
        </p:nvSpPr>
        <p:spPr>
          <a:xfrm>
            <a:off x="3756460" y="2783280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554258-6425-74E8-AD84-7A0C91ACE48A}"/>
              </a:ext>
            </a:extLst>
          </p:cNvPr>
          <p:cNvCxnSpPr>
            <a:cxnSpLocks/>
          </p:cNvCxnSpPr>
          <p:nvPr/>
        </p:nvCxnSpPr>
        <p:spPr>
          <a:xfrm>
            <a:off x="5644896" y="2491661"/>
            <a:ext cx="0" cy="79552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028D64-777A-2955-2896-136B5BA9BC0F}"/>
              </a:ext>
            </a:extLst>
          </p:cNvPr>
          <p:cNvGrpSpPr/>
          <p:nvPr/>
        </p:nvGrpSpPr>
        <p:grpSpPr>
          <a:xfrm rot="5400000">
            <a:off x="4427830" y="1631136"/>
            <a:ext cx="226620" cy="2206169"/>
            <a:chOff x="2789098" y="3798198"/>
            <a:chExt cx="66505" cy="20785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6972FB-2297-1C3B-D20B-CA80BCE19D2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8423" y="3902124"/>
              <a:ext cx="207854" cy="1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DF0091-6A57-EF30-7D22-6777B68561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4006051"/>
              <a:ext cx="66505" cy="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92C9DF8-3D46-22D2-541A-E6EA7E7D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3799755"/>
              <a:ext cx="66505" cy="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BD2E727-B2D6-17D9-3896-976FBA2BB931}"/>
              </a:ext>
            </a:extLst>
          </p:cNvPr>
          <p:cNvGrpSpPr/>
          <p:nvPr/>
        </p:nvGrpSpPr>
        <p:grpSpPr>
          <a:xfrm rot="5400000">
            <a:off x="6647144" y="1621688"/>
            <a:ext cx="226620" cy="2225059"/>
            <a:chOff x="2789098" y="3798198"/>
            <a:chExt cx="66505" cy="20785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5A33927-2065-41AE-23A6-3A1C91F7684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8423" y="3902124"/>
              <a:ext cx="207854" cy="1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43B0416-AB8E-2E65-C491-A4B8B9CC70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4006051"/>
              <a:ext cx="66505" cy="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E44E326-3DF3-8B0C-233D-11C6B3465E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3799755"/>
              <a:ext cx="66505" cy="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2452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886B-D0CF-8EB3-6B50-FCF23477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46" y="365125"/>
            <a:ext cx="10558254" cy="1483485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Classifiers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77C7F8-CCF5-4342-D5A3-02EDD9B8B346}"/>
              </a:ext>
            </a:extLst>
          </p:cNvPr>
          <p:cNvCxnSpPr>
            <a:cxnSpLocks/>
          </p:cNvCxnSpPr>
          <p:nvPr/>
        </p:nvCxnSpPr>
        <p:spPr>
          <a:xfrm>
            <a:off x="795546" y="2889425"/>
            <a:ext cx="107957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C9D2741-E9E3-3D6C-076F-F9ADC59C3F3E}"/>
              </a:ext>
            </a:extLst>
          </p:cNvPr>
          <p:cNvSpPr/>
          <p:nvPr/>
        </p:nvSpPr>
        <p:spPr>
          <a:xfrm>
            <a:off x="10580714" y="2776114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D35FF34-45C4-AF3B-145F-A8DA9DDFC176}"/>
              </a:ext>
            </a:extLst>
          </p:cNvPr>
          <p:cNvSpPr/>
          <p:nvPr/>
        </p:nvSpPr>
        <p:spPr>
          <a:xfrm>
            <a:off x="7850140" y="2776114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28E3C56-5100-A8E2-863D-16D6A5B74E66}"/>
              </a:ext>
            </a:extLst>
          </p:cNvPr>
          <p:cNvSpPr/>
          <p:nvPr/>
        </p:nvSpPr>
        <p:spPr>
          <a:xfrm>
            <a:off x="8656120" y="2776114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910DADA-89D7-E954-F12A-71F3FB835DED}"/>
              </a:ext>
            </a:extLst>
          </p:cNvPr>
          <p:cNvSpPr/>
          <p:nvPr/>
        </p:nvSpPr>
        <p:spPr>
          <a:xfrm>
            <a:off x="9369352" y="2776114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308D9BF-25D6-2ACD-8282-16E95594F9E3}"/>
              </a:ext>
            </a:extLst>
          </p:cNvPr>
          <p:cNvSpPr/>
          <p:nvPr/>
        </p:nvSpPr>
        <p:spPr>
          <a:xfrm>
            <a:off x="9707680" y="2783280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D83F44-55ED-FB8A-0110-121C8FD82C46}"/>
              </a:ext>
            </a:extLst>
          </p:cNvPr>
          <p:cNvSpPr/>
          <p:nvPr/>
        </p:nvSpPr>
        <p:spPr>
          <a:xfrm>
            <a:off x="1028718" y="2776114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58E841-1D90-5671-8948-76560380E988}"/>
              </a:ext>
            </a:extLst>
          </p:cNvPr>
          <p:cNvSpPr/>
          <p:nvPr/>
        </p:nvSpPr>
        <p:spPr>
          <a:xfrm>
            <a:off x="1618289" y="2776114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95CE5-1D33-66A0-1CA1-29C71128F5DC}"/>
              </a:ext>
            </a:extLst>
          </p:cNvPr>
          <p:cNvSpPr/>
          <p:nvPr/>
        </p:nvSpPr>
        <p:spPr>
          <a:xfrm>
            <a:off x="2041091" y="2776114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F690605-1A6C-78E2-4A60-EDDBFE4BAF2A}"/>
              </a:ext>
            </a:extLst>
          </p:cNvPr>
          <p:cNvSpPr/>
          <p:nvPr/>
        </p:nvSpPr>
        <p:spPr>
          <a:xfrm>
            <a:off x="2705992" y="2776114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2AE024-3122-1C90-56AB-AD3CD995B9BF}"/>
              </a:ext>
            </a:extLst>
          </p:cNvPr>
          <p:cNvSpPr/>
          <p:nvPr/>
        </p:nvSpPr>
        <p:spPr>
          <a:xfrm>
            <a:off x="3256483" y="2784885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B846028-0C94-F8B0-01DC-CB682DF4DA42}"/>
              </a:ext>
            </a:extLst>
          </p:cNvPr>
          <p:cNvSpPr/>
          <p:nvPr/>
        </p:nvSpPr>
        <p:spPr>
          <a:xfrm>
            <a:off x="8157989" y="2783280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283CA0-EDA5-B246-CC4F-B75A9F733F75}"/>
              </a:ext>
            </a:extLst>
          </p:cNvPr>
          <p:cNvSpPr/>
          <p:nvPr/>
        </p:nvSpPr>
        <p:spPr>
          <a:xfrm>
            <a:off x="8432745" y="2776114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6D503F9-C37D-3CD1-04B9-F6B370B853A2}"/>
              </a:ext>
            </a:extLst>
          </p:cNvPr>
          <p:cNvSpPr/>
          <p:nvPr/>
        </p:nvSpPr>
        <p:spPr>
          <a:xfrm>
            <a:off x="9975033" y="2776114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717A6C-EDC2-51AB-77A8-D7D884498C8E}"/>
              </a:ext>
            </a:extLst>
          </p:cNvPr>
          <p:cNvSpPr/>
          <p:nvPr/>
        </p:nvSpPr>
        <p:spPr>
          <a:xfrm>
            <a:off x="9012736" y="2783280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FB9432-560D-43BE-55CE-23132EF8CE83}"/>
              </a:ext>
            </a:extLst>
          </p:cNvPr>
          <p:cNvSpPr/>
          <p:nvPr/>
        </p:nvSpPr>
        <p:spPr>
          <a:xfrm>
            <a:off x="2257659" y="2776114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93EBA3-3C2E-7189-EBE4-3162F1ACE01B}"/>
              </a:ext>
            </a:extLst>
          </p:cNvPr>
          <p:cNvSpPr/>
          <p:nvPr/>
        </p:nvSpPr>
        <p:spPr>
          <a:xfrm>
            <a:off x="2922560" y="2776114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A5A6AF-42CB-3A0F-AD68-C2D075B855B7}"/>
              </a:ext>
            </a:extLst>
          </p:cNvPr>
          <p:cNvSpPr/>
          <p:nvPr/>
        </p:nvSpPr>
        <p:spPr>
          <a:xfrm>
            <a:off x="1250515" y="2776114"/>
            <a:ext cx="189344" cy="22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86F9DEA-E1FD-79EF-828C-3A02FF7298D1}"/>
              </a:ext>
            </a:extLst>
          </p:cNvPr>
          <p:cNvSpPr/>
          <p:nvPr/>
        </p:nvSpPr>
        <p:spPr>
          <a:xfrm>
            <a:off x="3756460" y="2783280"/>
            <a:ext cx="222704" cy="2266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554258-6425-74E8-AD84-7A0C91ACE48A}"/>
              </a:ext>
            </a:extLst>
          </p:cNvPr>
          <p:cNvCxnSpPr>
            <a:cxnSpLocks/>
          </p:cNvCxnSpPr>
          <p:nvPr/>
        </p:nvCxnSpPr>
        <p:spPr>
          <a:xfrm>
            <a:off x="5644896" y="2491661"/>
            <a:ext cx="0" cy="79552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028D64-777A-2955-2896-136B5BA9BC0F}"/>
              </a:ext>
            </a:extLst>
          </p:cNvPr>
          <p:cNvGrpSpPr/>
          <p:nvPr/>
        </p:nvGrpSpPr>
        <p:grpSpPr>
          <a:xfrm rot="5400000">
            <a:off x="4427830" y="1631136"/>
            <a:ext cx="226620" cy="2206169"/>
            <a:chOff x="2789098" y="3798198"/>
            <a:chExt cx="66505" cy="20785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6972FB-2297-1C3B-D20B-CA80BCE19D2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8423" y="3902124"/>
              <a:ext cx="207854" cy="1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DF0091-6A57-EF30-7D22-6777B68561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4006051"/>
              <a:ext cx="66505" cy="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92C9DF8-3D46-22D2-541A-E6EA7E7D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3799755"/>
              <a:ext cx="66505" cy="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BD2E727-B2D6-17D9-3896-976FBA2BB931}"/>
              </a:ext>
            </a:extLst>
          </p:cNvPr>
          <p:cNvGrpSpPr/>
          <p:nvPr/>
        </p:nvGrpSpPr>
        <p:grpSpPr>
          <a:xfrm rot="5400000">
            <a:off x="6647144" y="1621688"/>
            <a:ext cx="226620" cy="2225059"/>
            <a:chOff x="2789098" y="3798198"/>
            <a:chExt cx="66505" cy="20785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5A33927-2065-41AE-23A6-3A1C91F7684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8423" y="3902124"/>
              <a:ext cx="207854" cy="1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43B0416-AB8E-2E65-C491-A4B8B9CC70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4006051"/>
              <a:ext cx="66505" cy="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E44E326-3DF3-8B0C-233D-11C6B3465E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3799755"/>
              <a:ext cx="66505" cy="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FA91AE-CC69-5E78-CD22-E17480091FB9}"/>
              </a:ext>
            </a:extLst>
          </p:cNvPr>
          <p:cNvGrpSpPr/>
          <p:nvPr/>
        </p:nvGrpSpPr>
        <p:grpSpPr>
          <a:xfrm>
            <a:off x="3772728" y="3076920"/>
            <a:ext cx="1159560" cy="990360"/>
            <a:chOff x="3772728" y="3076920"/>
            <a:chExt cx="1159560" cy="99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09B1134-BF26-4F58-3366-CAA784E196A0}"/>
                    </a:ext>
                  </a:extLst>
                </p14:cNvPr>
                <p14:cNvContentPartPr/>
                <p14:nvPr/>
              </p14:nvContentPartPr>
              <p14:xfrm>
                <a:off x="3772728" y="3076920"/>
                <a:ext cx="264240" cy="129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09B1134-BF26-4F58-3366-CAA784E196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66608" y="3070800"/>
                  <a:ext cx="2764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64B7D8-932A-DCFC-039C-4AE4DE3B6766}"/>
                    </a:ext>
                  </a:extLst>
                </p14:cNvPr>
                <p14:cNvContentPartPr/>
                <p14:nvPr/>
              </p14:nvContentPartPr>
              <p14:xfrm>
                <a:off x="3883608" y="3115080"/>
                <a:ext cx="1048680" cy="952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64B7D8-932A-DCFC-039C-4AE4DE3B67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77488" y="3108960"/>
                  <a:ext cx="1060920" cy="964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7688FA1-6979-4D52-8D08-EC7E82F3F41C}"/>
              </a:ext>
            </a:extLst>
          </p:cNvPr>
          <p:cNvSpPr txBox="1"/>
          <p:nvPr/>
        </p:nvSpPr>
        <p:spPr>
          <a:xfrm>
            <a:off x="4932288" y="3888343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2365152-45C9-C96E-81FB-3E56FDB9EFE2}"/>
                  </a:ext>
                </a:extLst>
              </p14:cNvPr>
              <p14:cNvContentPartPr/>
              <p14:nvPr/>
            </p14:nvContentPartPr>
            <p14:xfrm>
              <a:off x="3311208" y="3044880"/>
              <a:ext cx="187200" cy="101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2365152-45C9-C96E-81FB-3E56FDB9EF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05088" y="3038760"/>
                <a:ext cx="1994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8DA23E-1709-4559-DD3D-EEDB22C262AC}"/>
                  </a:ext>
                </a:extLst>
              </p14:cNvPr>
              <p14:cNvContentPartPr/>
              <p14:nvPr/>
            </p14:nvContentPartPr>
            <p14:xfrm>
              <a:off x="3380328" y="3054600"/>
              <a:ext cx="1648440" cy="1225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8DA23E-1709-4559-DD3D-EEDB22C262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74208" y="3048480"/>
                <a:ext cx="1660680" cy="123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5389856-899D-5CCB-E155-FDF0DF40C933}"/>
              </a:ext>
            </a:extLst>
          </p:cNvPr>
          <p:cNvGrpSpPr/>
          <p:nvPr/>
        </p:nvGrpSpPr>
        <p:grpSpPr>
          <a:xfrm>
            <a:off x="6735528" y="3021840"/>
            <a:ext cx="1280520" cy="987840"/>
            <a:chOff x="6735528" y="3021840"/>
            <a:chExt cx="1280520" cy="9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BD34B89-A43A-80DA-1CDE-7C07B07261D3}"/>
                    </a:ext>
                  </a:extLst>
                </p14:cNvPr>
                <p14:cNvContentPartPr/>
                <p14:nvPr/>
              </p14:nvContentPartPr>
              <p14:xfrm>
                <a:off x="7787088" y="3021840"/>
                <a:ext cx="228960" cy="157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BD34B89-A43A-80DA-1CDE-7C07B07261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80968" y="3015720"/>
                  <a:ext cx="241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864605-1B5E-17C7-0589-83988C22D42F}"/>
                    </a:ext>
                  </a:extLst>
                </p14:cNvPr>
                <p14:cNvContentPartPr/>
                <p14:nvPr/>
              </p14:nvContentPartPr>
              <p14:xfrm>
                <a:off x="6735528" y="3054240"/>
                <a:ext cx="1166040" cy="955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864605-1B5E-17C7-0589-83988C22D4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29408" y="3048120"/>
                  <a:ext cx="1178280" cy="96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42197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BF18-12B1-384C-E0FA-81B0B462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Classifiers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0094B5-0EFB-F428-AAA3-8934602E82F8}"/>
              </a:ext>
            </a:extLst>
          </p:cNvPr>
          <p:cNvCxnSpPr/>
          <p:nvPr/>
        </p:nvCxnSpPr>
        <p:spPr>
          <a:xfrm>
            <a:off x="2743200" y="1902372"/>
            <a:ext cx="0" cy="400444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677F9B-3E54-751D-8734-E1D335F1DEE9}"/>
              </a:ext>
            </a:extLst>
          </p:cNvPr>
          <p:cNvCxnSpPr>
            <a:cxnSpLocks/>
          </p:cNvCxnSpPr>
          <p:nvPr/>
        </p:nvCxnSpPr>
        <p:spPr>
          <a:xfrm flipH="1">
            <a:off x="2222938" y="5538952"/>
            <a:ext cx="622737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97F1B87-2CF1-4576-667E-9424D8889A0B}"/>
              </a:ext>
            </a:extLst>
          </p:cNvPr>
          <p:cNvSpPr/>
          <p:nvPr/>
        </p:nvSpPr>
        <p:spPr>
          <a:xfrm>
            <a:off x="5640199" y="2782872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039074-F075-B8A8-3957-09600DEE3F20}"/>
              </a:ext>
            </a:extLst>
          </p:cNvPr>
          <p:cNvSpPr/>
          <p:nvPr/>
        </p:nvSpPr>
        <p:spPr>
          <a:xfrm>
            <a:off x="5859040" y="2397227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4FF207-17FC-9909-D9DC-A92E10F8E348}"/>
              </a:ext>
            </a:extLst>
          </p:cNvPr>
          <p:cNvSpPr/>
          <p:nvPr/>
        </p:nvSpPr>
        <p:spPr>
          <a:xfrm>
            <a:off x="6114178" y="3463255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52B6E5-4176-4920-0D4B-CD719FE36557}"/>
              </a:ext>
            </a:extLst>
          </p:cNvPr>
          <p:cNvSpPr/>
          <p:nvPr/>
        </p:nvSpPr>
        <p:spPr>
          <a:xfrm>
            <a:off x="6335086" y="3017526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D17824-CAC5-0F65-8CBA-30C0DACBC6A2}"/>
              </a:ext>
            </a:extLst>
          </p:cNvPr>
          <p:cNvSpPr/>
          <p:nvPr/>
        </p:nvSpPr>
        <p:spPr>
          <a:xfrm>
            <a:off x="5901655" y="302360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5BDC96-DE9B-9412-9D69-BEA000B15962}"/>
              </a:ext>
            </a:extLst>
          </p:cNvPr>
          <p:cNvSpPr/>
          <p:nvPr/>
        </p:nvSpPr>
        <p:spPr>
          <a:xfrm>
            <a:off x="6575571" y="3513589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389EA4-72C8-F778-0AB5-246FD565212B}"/>
              </a:ext>
            </a:extLst>
          </p:cNvPr>
          <p:cNvSpPr/>
          <p:nvPr/>
        </p:nvSpPr>
        <p:spPr>
          <a:xfrm>
            <a:off x="6646780" y="289578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A1896B-F526-26FF-A8FA-A87CB7C1599C}"/>
              </a:ext>
            </a:extLst>
          </p:cNvPr>
          <p:cNvSpPr/>
          <p:nvPr/>
        </p:nvSpPr>
        <p:spPr>
          <a:xfrm>
            <a:off x="6877059" y="3131422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E75578-0639-828F-08A2-8AC1F80E8158}"/>
              </a:ext>
            </a:extLst>
          </p:cNvPr>
          <p:cNvSpPr/>
          <p:nvPr/>
        </p:nvSpPr>
        <p:spPr>
          <a:xfrm>
            <a:off x="6247002" y="257844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1C478-7CC8-D6BA-D239-6238160B3D9E}"/>
              </a:ext>
            </a:extLst>
          </p:cNvPr>
          <p:cNvSpPr/>
          <p:nvPr/>
        </p:nvSpPr>
        <p:spPr>
          <a:xfrm>
            <a:off x="3439486" y="3429000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C9CA-A2C0-6C3A-52A7-B41ABD487DB1}"/>
              </a:ext>
            </a:extLst>
          </p:cNvPr>
          <p:cNvSpPr/>
          <p:nvPr/>
        </p:nvSpPr>
        <p:spPr>
          <a:xfrm>
            <a:off x="3778192" y="3840605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DA92FB-D4B5-BE37-AB41-64B3297924CB}"/>
              </a:ext>
            </a:extLst>
          </p:cNvPr>
          <p:cNvSpPr/>
          <p:nvPr/>
        </p:nvSpPr>
        <p:spPr>
          <a:xfrm>
            <a:off x="3152164" y="3949989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8CBCD3-6D11-2699-26D7-A487140E3241}"/>
              </a:ext>
            </a:extLst>
          </p:cNvPr>
          <p:cNvSpPr/>
          <p:nvPr/>
        </p:nvSpPr>
        <p:spPr>
          <a:xfrm>
            <a:off x="3828176" y="4391626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D8D056-5031-0A52-EDCD-342149160530}"/>
              </a:ext>
            </a:extLst>
          </p:cNvPr>
          <p:cNvSpPr/>
          <p:nvPr/>
        </p:nvSpPr>
        <p:spPr>
          <a:xfrm>
            <a:off x="4318233" y="4014978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90FA0-16B3-DA9F-D407-2337B1168080}"/>
              </a:ext>
            </a:extLst>
          </p:cNvPr>
          <p:cNvSpPr/>
          <p:nvPr/>
        </p:nvSpPr>
        <p:spPr>
          <a:xfrm>
            <a:off x="4655890" y="4377016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A31977-7745-6B35-0B94-1DEF8EE63268}"/>
              </a:ext>
            </a:extLst>
          </p:cNvPr>
          <p:cNvSpPr/>
          <p:nvPr/>
        </p:nvSpPr>
        <p:spPr>
          <a:xfrm>
            <a:off x="4132976" y="3212224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971744-DCD1-2ADF-E885-0066D78DDE92}"/>
              </a:ext>
            </a:extLst>
          </p:cNvPr>
          <p:cNvSpPr/>
          <p:nvPr/>
        </p:nvSpPr>
        <p:spPr>
          <a:xfrm>
            <a:off x="4286776" y="3597692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BB98C0-6B34-F6E1-CB02-294317E4E37C}"/>
              </a:ext>
            </a:extLst>
          </p:cNvPr>
          <p:cNvSpPr/>
          <p:nvPr/>
        </p:nvSpPr>
        <p:spPr>
          <a:xfrm>
            <a:off x="4739780" y="3775805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CC5382-D4B7-8CCD-2E5D-E67CD21532AD}"/>
              </a:ext>
            </a:extLst>
          </p:cNvPr>
          <p:cNvSpPr txBox="1"/>
          <p:nvPr/>
        </p:nvSpPr>
        <p:spPr>
          <a:xfrm>
            <a:off x="8474282" y="535428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74CE4A-FC46-5F90-EE37-27F197C4E2C5}"/>
              </a:ext>
            </a:extLst>
          </p:cNvPr>
          <p:cNvSpPr txBox="1"/>
          <p:nvPr/>
        </p:nvSpPr>
        <p:spPr>
          <a:xfrm>
            <a:off x="2539458" y="150528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8837D6-EBB6-A805-E22F-BEDF1CCE4EC7}"/>
              </a:ext>
            </a:extLst>
          </p:cNvPr>
          <p:cNvCxnSpPr>
            <a:cxnSpLocks/>
          </p:cNvCxnSpPr>
          <p:nvPr/>
        </p:nvCxnSpPr>
        <p:spPr>
          <a:xfrm>
            <a:off x="3717719" y="1690688"/>
            <a:ext cx="3826081" cy="4216126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1CCC812-4BAC-245F-ABB4-6275285AD08B}"/>
              </a:ext>
            </a:extLst>
          </p:cNvPr>
          <p:cNvSpPr/>
          <p:nvPr/>
        </p:nvSpPr>
        <p:spPr>
          <a:xfrm>
            <a:off x="6680433" y="2629480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0465A3-0C45-F095-4396-8BE70ABDC7D8}"/>
              </a:ext>
            </a:extLst>
          </p:cNvPr>
          <p:cNvSpPr/>
          <p:nvPr/>
        </p:nvSpPr>
        <p:spPr>
          <a:xfrm>
            <a:off x="6399402" y="2741825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91E58A-881D-B3B3-7853-1F4D33D4976B}"/>
              </a:ext>
            </a:extLst>
          </p:cNvPr>
          <p:cNvSpPr/>
          <p:nvPr/>
        </p:nvSpPr>
        <p:spPr>
          <a:xfrm>
            <a:off x="5952102" y="270696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7A95F3-E7AE-49EA-E20A-266ADC090B7F}"/>
              </a:ext>
            </a:extLst>
          </p:cNvPr>
          <p:cNvSpPr/>
          <p:nvPr/>
        </p:nvSpPr>
        <p:spPr>
          <a:xfrm>
            <a:off x="6553383" y="322935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64382C2-7ECD-3382-591D-FF69E9AAEA64}"/>
              </a:ext>
            </a:extLst>
          </p:cNvPr>
          <p:cNvSpPr/>
          <p:nvPr/>
        </p:nvSpPr>
        <p:spPr>
          <a:xfrm>
            <a:off x="6346903" y="2284446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7AE3B4-5DC3-886A-9934-496A20C8B93C}"/>
              </a:ext>
            </a:extLst>
          </p:cNvPr>
          <p:cNvSpPr/>
          <p:nvPr/>
        </p:nvSpPr>
        <p:spPr>
          <a:xfrm>
            <a:off x="3444086" y="4568322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30CD34-3E95-7EED-CA8D-1996833D30C1}"/>
              </a:ext>
            </a:extLst>
          </p:cNvPr>
          <p:cNvSpPr/>
          <p:nvPr/>
        </p:nvSpPr>
        <p:spPr>
          <a:xfrm>
            <a:off x="4212266" y="4432264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BA325C-63C0-0E8A-DF8E-4B975CDCA7B5}"/>
              </a:ext>
            </a:extLst>
          </p:cNvPr>
          <p:cNvSpPr/>
          <p:nvPr/>
        </p:nvSpPr>
        <p:spPr>
          <a:xfrm>
            <a:off x="4048213" y="4093374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EF3EB9-549E-82C9-C9C2-084637A7AA91}"/>
              </a:ext>
            </a:extLst>
          </p:cNvPr>
          <p:cNvSpPr/>
          <p:nvPr/>
        </p:nvSpPr>
        <p:spPr>
          <a:xfrm>
            <a:off x="3821535" y="3334777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1B76F4-E57F-C920-3C82-0CD6FBE256C8}"/>
              </a:ext>
            </a:extLst>
          </p:cNvPr>
          <p:cNvSpPr/>
          <p:nvPr/>
        </p:nvSpPr>
        <p:spPr>
          <a:xfrm>
            <a:off x="3427266" y="4154362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2E4287-C668-7575-74F6-3B9A95A89C6C}"/>
              </a:ext>
            </a:extLst>
          </p:cNvPr>
          <p:cNvCxnSpPr>
            <a:cxnSpLocks/>
          </p:cNvCxnSpPr>
          <p:nvPr/>
        </p:nvCxnSpPr>
        <p:spPr>
          <a:xfrm>
            <a:off x="3423586" y="2137879"/>
            <a:ext cx="3826081" cy="4216126"/>
          </a:xfrm>
          <a:prstGeom prst="line">
            <a:avLst/>
          </a:prstGeom>
          <a:ln w="38100">
            <a:solidFill>
              <a:schemeClr val="accent5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E84BBC-B774-7A76-1805-1E491E04C3BD}"/>
              </a:ext>
            </a:extLst>
          </p:cNvPr>
          <p:cNvCxnSpPr>
            <a:cxnSpLocks/>
          </p:cNvCxnSpPr>
          <p:nvPr/>
        </p:nvCxnSpPr>
        <p:spPr>
          <a:xfrm>
            <a:off x="4250426" y="1507553"/>
            <a:ext cx="3826081" cy="4216126"/>
          </a:xfrm>
          <a:prstGeom prst="line">
            <a:avLst/>
          </a:prstGeom>
          <a:ln w="38100">
            <a:solidFill>
              <a:schemeClr val="accent5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94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2E4F0-C059-5E93-5476-5FAE4D88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10FA-4859-4B53-59E9-CC02DF8A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96655-B0F2-F5BB-F89C-FC821D52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Review of Supervised Machine Learning Overview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Need for non-linear decision boundaries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Maximal Margin Classifiers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Classifiers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Kernels and Support Vector Machines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854785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BF18-12B1-384C-E0FA-81B0B462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Classifiers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0094B5-0EFB-F428-AAA3-8934602E82F8}"/>
              </a:ext>
            </a:extLst>
          </p:cNvPr>
          <p:cNvCxnSpPr/>
          <p:nvPr/>
        </p:nvCxnSpPr>
        <p:spPr>
          <a:xfrm>
            <a:off x="2743200" y="1902372"/>
            <a:ext cx="0" cy="400444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677F9B-3E54-751D-8734-E1D335F1DEE9}"/>
              </a:ext>
            </a:extLst>
          </p:cNvPr>
          <p:cNvCxnSpPr>
            <a:cxnSpLocks/>
          </p:cNvCxnSpPr>
          <p:nvPr/>
        </p:nvCxnSpPr>
        <p:spPr>
          <a:xfrm flipH="1">
            <a:off x="2222938" y="5538952"/>
            <a:ext cx="622737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97F1B87-2CF1-4576-667E-9424D8889A0B}"/>
              </a:ext>
            </a:extLst>
          </p:cNvPr>
          <p:cNvSpPr/>
          <p:nvPr/>
        </p:nvSpPr>
        <p:spPr>
          <a:xfrm>
            <a:off x="5640199" y="2782872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039074-F075-B8A8-3957-09600DEE3F20}"/>
              </a:ext>
            </a:extLst>
          </p:cNvPr>
          <p:cNvSpPr/>
          <p:nvPr/>
        </p:nvSpPr>
        <p:spPr>
          <a:xfrm>
            <a:off x="5859040" y="2397227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4FF207-17FC-9909-D9DC-A92E10F8E348}"/>
              </a:ext>
            </a:extLst>
          </p:cNvPr>
          <p:cNvSpPr/>
          <p:nvPr/>
        </p:nvSpPr>
        <p:spPr>
          <a:xfrm>
            <a:off x="6114178" y="3463255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52B6E5-4176-4920-0D4B-CD719FE36557}"/>
              </a:ext>
            </a:extLst>
          </p:cNvPr>
          <p:cNvSpPr/>
          <p:nvPr/>
        </p:nvSpPr>
        <p:spPr>
          <a:xfrm>
            <a:off x="6335086" y="3017526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D17824-CAC5-0F65-8CBA-30C0DACBC6A2}"/>
              </a:ext>
            </a:extLst>
          </p:cNvPr>
          <p:cNvSpPr/>
          <p:nvPr/>
        </p:nvSpPr>
        <p:spPr>
          <a:xfrm>
            <a:off x="5901655" y="302360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5BDC96-DE9B-9412-9D69-BEA000B15962}"/>
              </a:ext>
            </a:extLst>
          </p:cNvPr>
          <p:cNvSpPr/>
          <p:nvPr/>
        </p:nvSpPr>
        <p:spPr>
          <a:xfrm>
            <a:off x="6575571" y="3513589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389EA4-72C8-F778-0AB5-246FD565212B}"/>
              </a:ext>
            </a:extLst>
          </p:cNvPr>
          <p:cNvSpPr/>
          <p:nvPr/>
        </p:nvSpPr>
        <p:spPr>
          <a:xfrm>
            <a:off x="6646780" y="289578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A1896B-F526-26FF-A8FA-A87CB7C1599C}"/>
              </a:ext>
            </a:extLst>
          </p:cNvPr>
          <p:cNvSpPr/>
          <p:nvPr/>
        </p:nvSpPr>
        <p:spPr>
          <a:xfrm>
            <a:off x="6877059" y="3131422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E75578-0639-828F-08A2-8AC1F80E8158}"/>
              </a:ext>
            </a:extLst>
          </p:cNvPr>
          <p:cNvSpPr/>
          <p:nvPr/>
        </p:nvSpPr>
        <p:spPr>
          <a:xfrm>
            <a:off x="6247002" y="257844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1C478-7CC8-D6BA-D239-6238160B3D9E}"/>
              </a:ext>
            </a:extLst>
          </p:cNvPr>
          <p:cNvSpPr/>
          <p:nvPr/>
        </p:nvSpPr>
        <p:spPr>
          <a:xfrm>
            <a:off x="3439486" y="3429000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C9CA-A2C0-6C3A-52A7-B41ABD487DB1}"/>
              </a:ext>
            </a:extLst>
          </p:cNvPr>
          <p:cNvSpPr/>
          <p:nvPr/>
        </p:nvSpPr>
        <p:spPr>
          <a:xfrm>
            <a:off x="3778192" y="3840605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DA92FB-D4B5-BE37-AB41-64B3297924CB}"/>
              </a:ext>
            </a:extLst>
          </p:cNvPr>
          <p:cNvSpPr/>
          <p:nvPr/>
        </p:nvSpPr>
        <p:spPr>
          <a:xfrm>
            <a:off x="3152164" y="3949989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8CBCD3-6D11-2699-26D7-A487140E3241}"/>
              </a:ext>
            </a:extLst>
          </p:cNvPr>
          <p:cNvSpPr/>
          <p:nvPr/>
        </p:nvSpPr>
        <p:spPr>
          <a:xfrm>
            <a:off x="3828176" y="4391626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D8D056-5031-0A52-EDCD-342149160530}"/>
              </a:ext>
            </a:extLst>
          </p:cNvPr>
          <p:cNvSpPr/>
          <p:nvPr/>
        </p:nvSpPr>
        <p:spPr>
          <a:xfrm>
            <a:off x="4318233" y="4014978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90FA0-16B3-DA9F-D407-2337B1168080}"/>
              </a:ext>
            </a:extLst>
          </p:cNvPr>
          <p:cNvSpPr/>
          <p:nvPr/>
        </p:nvSpPr>
        <p:spPr>
          <a:xfrm>
            <a:off x="4655890" y="4377016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A31977-7745-6B35-0B94-1DEF8EE63268}"/>
              </a:ext>
            </a:extLst>
          </p:cNvPr>
          <p:cNvSpPr/>
          <p:nvPr/>
        </p:nvSpPr>
        <p:spPr>
          <a:xfrm>
            <a:off x="4132976" y="3212224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971744-DCD1-2ADF-E885-0066D78DDE92}"/>
              </a:ext>
            </a:extLst>
          </p:cNvPr>
          <p:cNvSpPr/>
          <p:nvPr/>
        </p:nvSpPr>
        <p:spPr>
          <a:xfrm>
            <a:off x="4286776" y="3597692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BB98C0-6B34-F6E1-CB02-294317E4E37C}"/>
              </a:ext>
            </a:extLst>
          </p:cNvPr>
          <p:cNvSpPr/>
          <p:nvPr/>
        </p:nvSpPr>
        <p:spPr>
          <a:xfrm>
            <a:off x="4739780" y="3775805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CC5382-D4B7-8CCD-2E5D-E67CD21532AD}"/>
              </a:ext>
            </a:extLst>
          </p:cNvPr>
          <p:cNvSpPr txBox="1"/>
          <p:nvPr/>
        </p:nvSpPr>
        <p:spPr>
          <a:xfrm>
            <a:off x="8474282" y="535428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74CE4A-FC46-5F90-EE37-27F197C4E2C5}"/>
              </a:ext>
            </a:extLst>
          </p:cNvPr>
          <p:cNvSpPr txBox="1"/>
          <p:nvPr/>
        </p:nvSpPr>
        <p:spPr>
          <a:xfrm>
            <a:off x="2539458" y="150528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8837D6-EBB6-A805-E22F-BEDF1CCE4EC7}"/>
              </a:ext>
            </a:extLst>
          </p:cNvPr>
          <p:cNvCxnSpPr>
            <a:cxnSpLocks/>
          </p:cNvCxnSpPr>
          <p:nvPr/>
        </p:nvCxnSpPr>
        <p:spPr>
          <a:xfrm>
            <a:off x="3717719" y="1690688"/>
            <a:ext cx="3826081" cy="4216126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1CCC812-4BAC-245F-ABB4-6275285AD08B}"/>
              </a:ext>
            </a:extLst>
          </p:cNvPr>
          <p:cNvSpPr/>
          <p:nvPr/>
        </p:nvSpPr>
        <p:spPr>
          <a:xfrm>
            <a:off x="6680433" y="2629480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0465A3-0C45-F095-4396-8BE70ABDC7D8}"/>
              </a:ext>
            </a:extLst>
          </p:cNvPr>
          <p:cNvSpPr/>
          <p:nvPr/>
        </p:nvSpPr>
        <p:spPr>
          <a:xfrm>
            <a:off x="6399402" y="2741825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91E58A-881D-B3B3-7853-1F4D33D4976B}"/>
              </a:ext>
            </a:extLst>
          </p:cNvPr>
          <p:cNvSpPr/>
          <p:nvPr/>
        </p:nvSpPr>
        <p:spPr>
          <a:xfrm>
            <a:off x="5952102" y="270696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7A95F3-E7AE-49EA-E20A-266ADC090B7F}"/>
              </a:ext>
            </a:extLst>
          </p:cNvPr>
          <p:cNvSpPr/>
          <p:nvPr/>
        </p:nvSpPr>
        <p:spPr>
          <a:xfrm>
            <a:off x="6553383" y="322935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64382C2-7ECD-3382-591D-FF69E9AAEA64}"/>
              </a:ext>
            </a:extLst>
          </p:cNvPr>
          <p:cNvSpPr/>
          <p:nvPr/>
        </p:nvSpPr>
        <p:spPr>
          <a:xfrm>
            <a:off x="6346903" y="2284446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7AE3B4-5DC3-886A-9934-496A20C8B93C}"/>
              </a:ext>
            </a:extLst>
          </p:cNvPr>
          <p:cNvSpPr/>
          <p:nvPr/>
        </p:nvSpPr>
        <p:spPr>
          <a:xfrm>
            <a:off x="3444086" y="4568322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30CD34-3E95-7EED-CA8D-1996833D30C1}"/>
              </a:ext>
            </a:extLst>
          </p:cNvPr>
          <p:cNvSpPr/>
          <p:nvPr/>
        </p:nvSpPr>
        <p:spPr>
          <a:xfrm>
            <a:off x="4212266" y="4432264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BA325C-63C0-0E8A-DF8E-4B975CDCA7B5}"/>
              </a:ext>
            </a:extLst>
          </p:cNvPr>
          <p:cNvSpPr/>
          <p:nvPr/>
        </p:nvSpPr>
        <p:spPr>
          <a:xfrm>
            <a:off x="4048213" y="4093374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EF3EB9-549E-82C9-C9C2-084637A7AA91}"/>
              </a:ext>
            </a:extLst>
          </p:cNvPr>
          <p:cNvSpPr/>
          <p:nvPr/>
        </p:nvSpPr>
        <p:spPr>
          <a:xfrm>
            <a:off x="3821535" y="3334777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1B76F4-E57F-C920-3C82-0CD6FBE256C8}"/>
              </a:ext>
            </a:extLst>
          </p:cNvPr>
          <p:cNvSpPr/>
          <p:nvPr/>
        </p:nvSpPr>
        <p:spPr>
          <a:xfrm>
            <a:off x="3427266" y="4154362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2E4287-C668-7575-74F6-3B9A95A89C6C}"/>
              </a:ext>
            </a:extLst>
          </p:cNvPr>
          <p:cNvCxnSpPr>
            <a:cxnSpLocks/>
          </p:cNvCxnSpPr>
          <p:nvPr/>
        </p:nvCxnSpPr>
        <p:spPr>
          <a:xfrm>
            <a:off x="3423586" y="2137879"/>
            <a:ext cx="3826081" cy="4216126"/>
          </a:xfrm>
          <a:prstGeom prst="line">
            <a:avLst/>
          </a:prstGeom>
          <a:ln w="38100">
            <a:solidFill>
              <a:schemeClr val="accent5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E84BBC-B774-7A76-1805-1E491E04C3BD}"/>
              </a:ext>
            </a:extLst>
          </p:cNvPr>
          <p:cNvCxnSpPr>
            <a:cxnSpLocks/>
          </p:cNvCxnSpPr>
          <p:nvPr/>
        </p:nvCxnSpPr>
        <p:spPr>
          <a:xfrm>
            <a:off x="4250426" y="1507553"/>
            <a:ext cx="3826081" cy="4216126"/>
          </a:xfrm>
          <a:prstGeom prst="line">
            <a:avLst/>
          </a:prstGeom>
          <a:ln w="38100">
            <a:solidFill>
              <a:schemeClr val="accent5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A11AE5C-06B7-9821-5F60-B899205C32F2}"/>
              </a:ext>
            </a:extLst>
          </p:cNvPr>
          <p:cNvSpPr/>
          <p:nvPr/>
        </p:nvSpPr>
        <p:spPr>
          <a:xfrm>
            <a:off x="6146828" y="3922450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15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BF18-12B1-384C-E0FA-81B0B462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Classifiers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0094B5-0EFB-F428-AAA3-8934602E82F8}"/>
              </a:ext>
            </a:extLst>
          </p:cNvPr>
          <p:cNvCxnSpPr/>
          <p:nvPr/>
        </p:nvCxnSpPr>
        <p:spPr>
          <a:xfrm>
            <a:off x="2743200" y="1902372"/>
            <a:ext cx="0" cy="400444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677F9B-3E54-751D-8734-E1D335F1DEE9}"/>
              </a:ext>
            </a:extLst>
          </p:cNvPr>
          <p:cNvCxnSpPr>
            <a:cxnSpLocks/>
          </p:cNvCxnSpPr>
          <p:nvPr/>
        </p:nvCxnSpPr>
        <p:spPr>
          <a:xfrm flipH="1">
            <a:off x="2222938" y="5538952"/>
            <a:ext cx="622737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97F1B87-2CF1-4576-667E-9424D8889A0B}"/>
              </a:ext>
            </a:extLst>
          </p:cNvPr>
          <p:cNvSpPr/>
          <p:nvPr/>
        </p:nvSpPr>
        <p:spPr>
          <a:xfrm>
            <a:off x="5640199" y="2782872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039074-F075-B8A8-3957-09600DEE3F20}"/>
              </a:ext>
            </a:extLst>
          </p:cNvPr>
          <p:cNvSpPr/>
          <p:nvPr/>
        </p:nvSpPr>
        <p:spPr>
          <a:xfrm>
            <a:off x="5859040" y="2397227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4FF207-17FC-9909-D9DC-A92E10F8E348}"/>
              </a:ext>
            </a:extLst>
          </p:cNvPr>
          <p:cNvSpPr/>
          <p:nvPr/>
        </p:nvSpPr>
        <p:spPr>
          <a:xfrm>
            <a:off x="6114178" y="3463255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52B6E5-4176-4920-0D4B-CD719FE36557}"/>
              </a:ext>
            </a:extLst>
          </p:cNvPr>
          <p:cNvSpPr/>
          <p:nvPr/>
        </p:nvSpPr>
        <p:spPr>
          <a:xfrm>
            <a:off x="6335086" y="3017526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D17824-CAC5-0F65-8CBA-30C0DACBC6A2}"/>
              </a:ext>
            </a:extLst>
          </p:cNvPr>
          <p:cNvSpPr/>
          <p:nvPr/>
        </p:nvSpPr>
        <p:spPr>
          <a:xfrm>
            <a:off x="5901655" y="302360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5BDC96-DE9B-9412-9D69-BEA000B15962}"/>
              </a:ext>
            </a:extLst>
          </p:cNvPr>
          <p:cNvSpPr/>
          <p:nvPr/>
        </p:nvSpPr>
        <p:spPr>
          <a:xfrm>
            <a:off x="6575571" y="3513589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389EA4-72C8-F778-0AB5-246FD565212B}"/>
              </a:ext>
            </a:extLst>
          </p:cNvPr>
          <p:cNvSpPr/>
          <p:nvPr/>
        </p:nvSpPr>
        <p:spPr>
          <a:xfrm>
            <a:off x="6646780" y="289578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A1896B-F526-26FF-A8FA-A87CB7C1599C}"/>
              </a:ext>
            </a:extLst>
          </p:cNvPr>
          <p:cNvSpPr/>
          <p:nvPr/>
        </p:nvSpPr>
        <p:spPr>
          <a:xfrm>
            <a:off x="6877059" y="3131422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E75578-0639-828F-08A2-8AC1F80E8158}"/>
              </a:ext>
            </a:extLst>
          </p:cNvPr>
          <p:cNvSpPr/>
          <p:nvPr/>
        </p:nvSpPr>
        <p:spPr>
          <a:xfrm>
            <a:off x="6247002" y="257844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1C478-7CC8-D6BA-D239-6238160B3D9E}"/>
              </a:ext>
            </a:extLst>
          </p:cNvPr>
          <p:cNvSpPr/>
          <p:nvPr/>
        </p:nvSpPr>
        <p:spPr>
          <a:xfrm>
            <a:off x="3439486" y="3429000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C9CA-A2C0-6C3A-52A7-B41ABD487DB1}"/>
              </a:ext>
            </a:extLst>
          </p:cNvPr>
          <p:cNvSpPr/>
          <p:nvPr/>
        </p:nvSpPr>
        <p:spPr>
          <a:xfrm>
            <a:off x="3778192" y="3840605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DA92FB-D4B5-BE37-AB41-64B3297924CB}"/>
              </a:ext>
            </a:extLst>
          </p:cNvPr>
          <p:cNvSpPr/>
          <p:nvPr/>
        </p:nvSpPr>
        <p:spPr>
          <a:xfrm>
            <a:off x="3152164" y="3949989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8CBCD3-6D11-2699-26D7-A487140E3241}"/>
              </a:ext>
            </a:extLst>
          </p:cNvPr>
          <p:cNvSpPr/>
          <p:nvPr/>
        </p:nvSpPr>
        <p:spPr>
          <a:xfrm>
            <a:off x="3828176" y="4391626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D8D056-5031-0A52-EDCD-342149160530}"/>
              </a:ext>
            </a:extLst>
          </p:cNvPr>
          <p:cNvSpPr/>
          <p:nvPr/>
        </p:nvSpPr>
        <p:spPr>
          <a:xfrm>
            <a:off x="4318233" y="4014978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90FA0-16B3-DA9F-D407-2337B1168080}"/>
              </a:ext>
            </a:extLst>
          </p:cNvPr>
          <p:cNvSpPr/>
          <p:nvPr/>
        </p:nvSpPr>
        <p:spPr>
          <a:xfrm>
            <a:off x="4655890" y="4377016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A31977-7745-6B35-0B94-1DEF8EE63268}"/>
              </a:ext>
            </a:extLst>
          </p:cNvPr>
          <p:cNvSpPr/>
          <p:nvPr/>
        </p:nvSpPr>
        <p:spPr>
          <a:xfrm>
            <a:off x="4132976" y="3212224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971744-DCD1-2ADF-E885-0066D78DDE92}"/>
              </a:ext>
            </a:extLst>
          </p:cNvPr>
          <p:cNvSpPr/>
          <p:nvPr/>
        </p:nvSpPr>
        <p:spPr>
          <a:xfrm>
            <a:off x="4286776" y="3597692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BB98C0-6B34-F6E1-CB02-294317E4E37C}"/>
              </a:ext>
            </a:extLst>
          </p:cNvPr>
          <p:cNvSpPr/>
          <p:nvPr/>
        </p:nvSpPr>
        <p:spPr>
          <a:xfrm>
            <a:off x="4739780" y="3775805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CC5382-D4B7-8CCD-2E5D-E67CD21532AD}"/>
              </a:ext>
            </a:extLst>
          </p:cNvPr>
          <p:cNvSpPr txBox="1"/>
          <p:nvPr/>
        </p:nvSpPr>
        <p:spPr>
          <a:xfrm>
            <a:off x="8474282" y="535428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74CE4A-FC46-5F90-EE37-27F197C4E2C5}"/>
              </a:ext>
            </a:extLst>
          </p:cNvPr>
          <p:cNvSpPr txBox="1"/>
          <p:nvPr/>
        </p:nvSpPr>
        <p:spPr>
          <a:xfrm>
            <a:off x="2539458" y="150528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8837D6-EBB6-A805-E22F-BEDF1CCE4EC7}"/>
              </a:ext>
            </a:extLst>
          </p:cNvPr>
          <p:cNvCxnSpPr>
            <a:cxnSpLocks/>
          </p:cNvCxnSpPr>
          <p:nvPr/>
        </p:nvCxnSpPr>
        <p:spPr>
          <a:xfrm>
            <a:off x="4038808" y="1356984"/>
            <a:ext cx="3826081" cy="4216126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1CCC812-4BAC-245F-ABB4-6275285AD08B}"/>
              </a:ext>
            </a:extLst>
          </p:cNvPr>
          <p:cNvSpPr/>
          <p:nvPr/>
        </p:nvSpPr>
        <p:spPr>
          <a:xfrm>
            <a:off x="6680433" y="2629480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0465A3-0C45-F095-4396-8BE70ABDC7D8}"/>
              </a:ext>
            </a:extLst>
          </p:cNvPr>
          <p:cNvSpPr/>
          <p:nvPr/>
        </p:nvSpPr>
        <p:spPr>
          <a:xfrm>
            <a:off x="6399402" y="2741825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91E58A-881D-B3B3-7853-1F4D33D4976B}"/>
              </a:ext>
            </a:extLst>
          </p:cNvPr>
          <p:cNvSpPr/>
          <p:nvPr/>
        </p:nvSpPr>
        <p:spPr>
          <a:xfrm>
            <a:off x="5952102" y="270696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7A95F3-E7AE-49EA-E20A-266ADC090B7F}"/>
              </a:ext>
            </a:extLst>
          </p:cNvPr>
          <p:cNvSpPr/>
          <p:nvPr/>
        </p:nvSpPr>
        <p:spPr>
          <a:xfrm>
            <a:off x="6553383" y="322935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64382C2-7ECD-3382-591D-FF69E9AAEA64}"/>
              </a:ext>
            </a:extLst>
          </p:cNvPr>
          <p:cNvSpPr/>
          <p:nvPr/>
        </p:nvSpPr>
        <p:spPr>
          <a:xfrm>
            <a:off x="6346903" y="2284446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7AE3B4-5DC3-886A-9934-496A20C8B93C}"/>
              </a:ext>
            </a:extLst>
          </p:cNvPr>
          <p:cNvSpPr/>
          <p:nvPr/>
        </p:nvSpPr>
        <p:spPr>
          <a:xfrm>
            <a:off x="3444086" y="4568322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30CD34-3E95-7EED-CA8D-1996833D30C1}"/>
              </a:ext>
            </a:extLst>
          </p:cNvPr>
          <p:cNvSpPr/>
          <p:nvPr/>
        </p:nvSpPr>
        <p:spPr>
          <a:xfrm>
            <a:off x="4212266" y="4432264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BA325C-63C0-0E8A-DF8E-4B975CDCA7B5}"/>
              </a:ext>
            </a:extLst>
          </p:cNvPr>
          <p:cNvSpPr/>
          <p:nvPr/>
        </p:nvSpPr>
        <p:spPr>
          <a:xfrm>
            <a:off x="4048213" y="4093374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EF3EB9-549E-82C9-C9C2-084637A7AA91}"/>
              </a:ext>
            </a:extLst>
          </p:cNvPr>
          <p:cNvSpPr/>
          <p:nvPr/>
        </p:nvSpPr>
        <p:spPr>
          <a:xfrm>
            <a:off x="3821535" y="3334777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1B76F4-E57F-C920-3C82-0CD6FBE256C8}"/>
              </a:ext>
            </a:extLst>
          </p:cNvPr>
          <p:cNvSpPr/>
          <p:nvPr/>
        </p:nvSpPr>
        <p:spPr>
          <a:xfrm>
            <a:off x="3427266" y="4154362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2E4287-C668-7575-74F6-3B9A95A89C6C}"/>
              </a:ext>
            </a:extLst>
          </p:cNvPr>
          <p:cNvCxnSpPr>
            <a:cxnSpLocks/>
          </p:cNvCxnSpPr>
          <p:nvPr/>
        </p:nvCxnSpPr>
        <p:spPr>
          <a:xfrm>
            <a:off x="4082151" y="1465313"/>
            <a:ext cx="3826081" cy="4216126"/>
          </a:xfrm>
          <a:prstGeom prst="line">
            <a:avLst/>
          </a:prstGeom>
          <a:ln w="38100">
            <a:solidFill>
              <a:schemeClr val="accent5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E84BBC-B774-7A76-1805-1E491E04C3BD}"/>
              </a:ext>
            </a:extLst>
          </p:cNvPr>
          <p:cNvCxnSpPr>
            <a:cxnSpLocks/>
          </p:cNvCxnSpPr>
          <p:nvPr/>
        </p:nvCxnSpPr>
        <p:spPr>
          <a:xfrm>
            <a:off x="4250426" y="1507553"/>
            <a:ext cx="3826081" cy="4216126"/>
          </a:xfrm>
          <a:prstGeom prst="line">
            <a:avLst/>
          </a:prstGeom>
          <a:ln w="38100">
            <a:solidFill>
              <a:schemeClr val="accent5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A11AE5C-06B7-9821-5F60-B899205C32F2}"/>
              </a:ext>
            </a:extLst>
          </p:cNvPr>
          <p:cNvSpPr/>
          <p:nvPr/>
        </p:nvSpPr>
        <p:spPr>
          <a:xfrm>
            <a:off x="6146828" y="3922450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64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BF18-12B1-384C-E0FA-81B0B462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Classifiers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0094B5-0EFB-F428-AAA3-8934602E82F8}"/>
              </a:ext>
            </a:extLst>
          </p:cNvPr>
          <p:cNvCxnSpPr/>
          <p:nvPr/>
        </p:nvCxnSpPr>
        <p:spPr>
          <a:xfrm>
            <a:off x="2743200" y="1902372"/>
            <a:ext cx="0" cy="400444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677F9B-3E54-751D-8734-E1D335F1DEE9}"/>
              </a:ext>
            </a:extLst>
          </p:cNvPr>
          <p:cNvCxnSpPr>
            <a:cxnSpLocks/>
          </p:cNvCxnSpPr>
          <p:nvPr/>
        </p:nvCxnSpPr>
        <p:spPr>
          <a:xfrm flipH="1">
            <a:off x="2222938" y="5538952"/>
            <a:ext cx="622737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97F1B87-2CF1-4576-667E-9424D8889A0B}"/>
              </a:ext>
            </a:extLst>
          </p:cNvPr>
          <p:cNvSpPr/>
          <p:nvPr/>
        </p:nvSpPr>
        <p:spPr>
          <a:xfrm>
            <a:off x="5640199" y="2782872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039074-F075-B8A8-3957-09600DEE3F20}"/>
              </a:ext>
            </a:extLst>
          </p:cNvPr>
          <p:cNvSpPr/>
          <p:nvPr/>
        </p:nvSpPr>
        <p:spPr>
          <a:xfrm>
            <a:off x="5859040" y="2397227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4FF207-17FC-9909-D9DC-A92E10F8E348}"/>
              </a:ext>
            </a:extLst>
          </p:cNvPr>
          <p:cNvSpPr/>
          <p:nvPr/>
        </p:nvSpPr>
        <p:spPr>
          <a:xfrm>
            <a:off x="6114178" y="3463255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52B6E5-4176-4920-0D4B-CD719FE36557}"/>
              </a:ext>
            </a:extLst>
          </p:cNvPr>
          <p:cNvSpPr/>
          <p:nvPr/>
        </p:nvSpPr>
        <p:spPr>
          <a:xfrm>
            <a:off x="6335086" y="3017526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D17824-CAC5-0F65-8CBA-30C0DACBC6A2}"/>
              </a:ext>
            </a:extLst>
          </p:cNvPr>
          <p:cNvSpPr/>
          <p:nvPr/>
        </p:nvSpPr>
        <p:spPr>
          <a:xfrm>
            <a:off x="5901655" y="302360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5BDC96-DE9B-9412-9D69-BEA000B15962}"/>
              </a:ext>
            </a:extLst>
          </p:cNvPr>
          <p:cNvSpPr/>
          <p:nvPr/>
        </p:nvSpPr>
        <p:spPr>
          <a:xfrm>
            <a:off x="6575571" y="3513589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389EA4-72C8-F778-0AB5-246FD565212B}"/>
              </a:ext>
            </a:extLst>
          </p:cNvPr>
          <p:cNvSpPr/>
          <p:nvPr/>
        </p:nvSpPr>
        <p:spPr>
          <a:xfrm>
            <a:off x="6646780" y="289578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A1896B-F526-26FF-A8FA-A87CB7C1599C}"/>
              </a:ext>
            </a:extLst>
          </p:cNvPr>
          <p:cNvSpPr/>
          <p:nvPr/>
        </p:nvSpPr>
        <p:spPr>
          <a:xfrm>
            <a:off x="6877059" y="3131422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E75578-0639-828F-08A2-8AC1F80E8158}"/>
              </a:ext>
            </a:extLst>
          </p:cNvPr>
          <p:cNvSpPr/>
          <p:nvPr/>
        </p:nvSpPr>
        <p:spPr>
          <a:xfrm>
            <a:off x="6247002" y="257844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1C478-7CC8-D6BA-D239-6238160B3D9E}"/>
              </a:ext>
            </a:extLst>
          </p:cNvPr>
          <p:cNvSpPr/>
          <p:nvPr/>
        </p:nvSpPr>
        <p:spPr>
          <a:xfrm>
            <a:off x="3439486" y="3429000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C9CA-A2C0-6C3A-52A7-B41ABD487DB1}"/>
              </a:ext>
            </a:extLst>
          </p:cNvPr>
          <p:cNvSpPr/>
          <p:nvPr/>
        </p:nvSpPr>
        <p:spPr>
          <a:xfrm>
            <a:off x="3778192" y="3840605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DA92FB-D4B5-BE37-AB41-64B3297924CB}"/>
              </a:ext>
            </a:extLst>
          </p:cNvPr>
          <p:cNvSpPr/>
          <p:nvPr/>
        </p:nvSpPr>
        <p:spPr>
          <a:xfrm>
            <a:off x="3152164" y="3949989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8CBCD3-6D11-2699-26D7-A487140E3241}"/>
              </a:ext>
            </a:extLst>
          </p:cNvPr>
          <p:cNvSpPr/>
          <p:nvPr/>
        </p:nvSpPr>
        <p:spPr>
          <a:xfrm>
            <a:off x="3828176" y="4391626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D8D056-5031-0A52-EDCD-342149160530}"/>
              </a:ext>
            </a:extLst>
          </p:cNvPr>
          <p:cNvSpPr/>
          <p:nvPr/>
        </p:nvSpPr>
        <p:spPr>
          <a:xfrm>
            <a:off x="4318233" y="4014978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90FA0-16B3-DA9F-D407-2337B1168080}"/>
              </a:ext>
            </a:extLst>
          </p:cNvPr>
          <p:cNvSpPr/>
          <p:nvPr/>
        </p:nvSpPr>
        <p:spPr>
          <a:xfrm>
            <a:off x="4655890" y="4377016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A31977-7745-6B35-0B94-1DEF8EE63268}"/>
              </a:ext>
            </a:extLst>
          </p:cNvPr>
          <p:cNvSpPr/>
          <p:nvPr/>
        </p:nvSpPr>
        <p:spPr>
          <a:xfrm>
            <a:off x="4132976" y="3212224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971744-DCD1-2ADF-E885-0066D78DDE92}"/>
              </a:ext>
            </a:extLst>
          </p:cNvPr>
          <p:cNvSpPr/>
          <p:nvPr/>
        </p:nvSpPr>
        <p:spPr>
          <a:xfrm>
            <a:off x="4286776" y="3597692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BB98C0-6B34-F6E1-CB02-294317E4E37C}"/>
              </a:ext>
            </a:extLst>
          </p:cNvPr>
          <p:cNvSpPr/>
          <p:nvPr/>
        </p:nvSpPr>
        <p:spPr>
          <a:xfrm>
            <a:off x="4739780" y="3775805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CC5382-D4B7-8CCD-2E5D-E67CD21532AD}"/>
              </a:ext>
            </a:extLst>
          </p:cNvPr>
          <p:cNvSpPr txBox="1"/>
          <p:nvPr/>
        </p:nvSpPr>
        <p:spPr>
          <a:xfrm>
            <a:off x="8474282" y="535428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74CE4A-FC46-5F90-EE37-27F197C4E2C5}"/>
              </a:ext>
            </a:extLst>
          </p:cNvPr>
          <p:cNvSpPr txBox="1"/>
          <p:nvPr/>
        </p:nvSpPr>
        <p:spPr>
          <a:xfrm>
            <a:off x="2539458" y="150528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8837D6-EBB6-A805-E22F-BEDF1CCE4EC7}"/>
              </a:ext>
            </a:extLst>
          </p:cNvPr>
          <p:cNvCxnSpPr>
            <a:cxnSpLocks/>
          </p:cNvCxnSpPr>
          <p:nvPr/>
        </p:nvCxnSpPr>
        <p:spPr>
          <a:xfrm>
            <a:off x="3717719" y="1690688"/>
            <a:ext cx="3826081" cy="4216126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1CCC812-4BAC-245F-ABB4-6275285AD08B}"/>
              </a:ext>
            </a:extLst>
          </p:cNvPr>
          <p:cNvSpPr/>
          <p:nvPr/>
        </p:nvSpPr>
        <p:spPr>
          <a:xfrm>
            <a:off x="6680433" y="2629480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0465A3-0C45-F095-4396-8BE70ABDC7D8}"/>
              </a:ext>
            </a:extLst>
          </p:cNvPr>
          <p:cNvSpPr/>
          <p:nvPr/>
        </p:nvSpPr>
        <p:spPr>
          <a:xfrm>
            <a:off x="6399402" y="2741825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91E58A-881D-B3B3-7853-1F4D33D4976B}"/>
              </a:ext>
            </a:extLst>
          </p:cNvPr>
          <p:cNvSpPr/>
          <p:nvPr/>
        </p:nvSpPr>
        <p:spPr>
          <a:xfrm>
            <a:off x="5952102" y="270696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7A95F3-E7AE-49EA-E20A-266ADC090B7F}"/>
              </a:ext>
            </a:extLst>
          </p:cNvPr>
          <p:cNvSpPr/>
          <p:nvPr/>
        </p:nvSpPr>
        <p:spPr>
          <a:xfrm>
            <a:off x="6553383" y="322935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64382C2-7ECD-3382-591D-FF69E9AAEA64}"/>
              </a:ext>
            </a:extLst>
          </p:cNvPr>
          <p:cNvSpPr/>
          <p:nvPr/>
        </p:nvSpPr>
        <p:spPr>
          <a:xfrm>
            <a:off x="6346903" y="2284446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7AE3B4-5DC3-886A-9934-496A20C8B93C}"/>
              </a:ext>
            </a:extLst>
          </p:cNvPr>
          <p:cNvSpPr/>
          <p:nvPr/>
        </p:nvSpPr>
        <p:spPr>
          <a:xfrm>
            <a:off x="3444086" y="4568322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30CD34-3E95-7EED-CA8D-1996833D30C1}"/>
              </a:ext>
            </a:extLst>
          </p:cNvPr>
          <p:cNvSpPr/>
          <p:nvPr/>
        </p:nvSpPr>
        <p:spPr>
          <a:xfrm>
            <a:off x="4212266" y="4432264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BA325C-63C0-0E8A-DF8E-4B975CDCA7B5}"/>
              </a:ext>
            </a:extLst>
          </p:cNvPr>
          <p:cNvSpPr/>
          <p:nvPr/>
        </p:nvSpPr>
        <p:spPr>
          <a:xfrm>
            <a:off x="4048213" y="4093374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EF3EB9-549E-82C9-C9C2-084637A7AA91}"/>
              </a:ext>
            </a:extLst>
          </p:cNvPr>
          <p:cNvSpPr/>
          <p:nvPr/>
        </p:nvSpPr>
        <p:spPr>
          <a:xfrm>
            <a:off x="3821535" y="3334777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1B76F4-E57F-C920-3C82-0CD6FBE256C8}"/>
              </a:ext>
            </a:extLst>
          </p:cNvPr>
          <p:cNvSpPr/>
          <p:nvPr/>
        </p:nvSpPr>
        <p:spPr>
          <a:xfrm>
            <a:off x="3427266" y="4154362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2E4287-C668-7575-74F6-3B9A95A89C6C}"/>
              </a:ext>
            </a:extLst>
          </p:cNvPr>
          <p:cNvCxnSpPr>
            <a:cxnSpLocks/>
          </p:cNvCxnSpPr>
          <p:nvPr/>
        </p:nvCxnSpPr>
        <p:spPr>
          <a:xfrm>
            <a:off x="3423586" y="2137879"/>
            <a:ext cx="3826081" cy="4216126"/>
          </a:xfrm>
          <a:prstGeom prst="line">
            <a:avLst/>
          </a:prstGeom>
          <a:ln w="38100">
            <a:solidFill>
              <a:schemeClr val="accent5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E84BBC-B774-7A76-1805-1E491E04C3BD}"/>
              </a:ext>
            </a:extLst>
          </p:cNvPr>
          <p:cNvCxnSpPr>
            <a:cxnSpLocks/>
          </p:cNvCxnSpPr>
          <p:nvPr/>
        </p:nvCxnSpPr>
        <p:spPr>
          <a:xfrm>
            <a:off x="4250426" y="1507553"/>
            <a:ext cx="3826081" cy="4216126"/>
          </a:xfrm>
          <a:prstGeom prst="line">
            <a:avLst/>
          </a:prstGeom>
          <a:ln w="38100">
            <a:solidFill>
              <a:schemeClr val="accent5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A11AE5C-06B7-9821-5F60-B899205C32F2}"/>
              </a:ext>
            </a:extLst>
          </p:cNvPr>
          <p:cNvSpPr/>
          <p:nvPr/>
        </p:nvSpPr>
        <p:spPr>
          <a:xfrm>
            <a:off x="6146828" y="3922450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1CE0621-0BF7-3E99-4245-26BBE744B0EE}"/>
              </a:ext>
            </a:extLst>
          </p:cNvPr>
          <p:cNvGrpSpPr/>
          <p:nvPr/>
        </p:nvGrpSpPr>
        <p:grpSpPr>
          <a:xfrm>
            <a:off x="4863168" y="3578400"/>
            <a:ext cx="5194800" cy="1055880"/>
            <a:chOff x="4863168" y="3578400"/>
            <a:chExt cx="5194800" cy="10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C9FF4BA-B6AF-D98E-C3FF-61A32B648821}"/>
                    </a:ext>
                  </a:extLst>
                </p14:cNvPr>
                <p14:cNvContentPartPr/>
                <p14:nvPr/>
              </p14:nvContentPartPr>
              <p14:xfrm>
                <a:off x="4863168" y="3959280"/>
                <a:ext cx="144720" cy="93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C9FF4BA-B6AF-D98E-C3FF-61A32B6488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57048" y="3953160"/>
                  <a:ext cx="156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FF832D6-5664-B9B7-A83A-4B3C91AD485C}"/>
                    </a:ext>
                  </a:extLst>
                </p14:cNvPr>
                <p14:cNvContentPartPr/>
                <p14:nvPr/>
              </p14:nvContentPartPr>
              <p14:xfrm>
                <a:off x="4893048" y="3987360"/>
                <a:ext cx="5007600" cy="646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FF832D6-5664-B9B7-A83A-4B3C91AD48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6928" y="3981240"/>
                  <a:ext cx="501984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AFE9D40-5163-8EBF-525A-A85D52AE1C2A}"/>
                    </a:ext>
                  </a:extLst>
                </p14:cNvPr>
                <p14:cNvContentPartPr/>
                <p14:nvPr/>
              </p14:nvContentPartPr>
              <p14:xfrm>
                <a:off x="6289488" y="4008600"/>
                <a:ext cx="101160" cy="7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AFE9D40-5163-8EBF-525A-A85D52AE1C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83368" y="4002480"/>
                  <a:ext cx="1134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181FB9B-1950-2EC9-B58A-8604268090EF}"/>
                    </a:ext>
                  </a:extLst>
                </p14:cNvPr>
                <p14:cNvContentPartPr/>
                <p14:nvPr/>
              </p14:nvContentPartPr>
              <p14:xfrm>
                <a:off x="6327648" y="3955680"/>
                <a:ext cx="3673080" cy="153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181FB9B-1950-2EC9-B58A-8604268090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21528" y="3949560"/>
                  <a:ext cx="3685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C2BD57C-2063-A4F3-2F17-E9A66E7F5C43}"/>
                    </a:ext>
                  </a:extLst>
                </p14:cNvPr>
                <p14:cNvContentPartPr/>
                <p14:nvPr/>
              </p14:nvContentPartPr>
              <p14:xfrm>
                <a:off x="6277608" y="3578400"/>
                <a:ext cx="116280" cy="99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C2BD57C-2063-A4F3-2F17-E9A66E7F5C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71488" y="3572280"/>
                  <a:ext cx="128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7D0D07-9DD9-048F-CF68-9CF14FCDB1F7}"/>
                    </a:ext>
                  </a:extLst>
                </p14:cNvPr>
                <p14:cNvContentPartPr/>
                <p14:nvPr/>
              </p14:nvContentPartPr>
              <p14:xfrm>
                <a:off x="6297768" y="3607920"/>
                <a:ext cx="3760200" cy="422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7D0D07-9DD9-048F-CF68-9CF14FCDB1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91648" y="3601800"/>
                  <a:ext cx="3772440" cy="434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404EC31-2532-0A03-83F0-B6A4CD258622}"/>
              </a:ext>
            </a:extLst>
          </p:cNvPr>
          <p:cNvSpPr txBox="1"/>
          <p:nvPr/>
        </p:nvSpPr>
        <p:spPr>
          <a:xfrm>
            <a:off x="9815184" y="4052880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Vectors</a:t>
            </a:r>
          </a:p>
        </p:txBody>
      </p:sp>
    </p:spTree>
    <p:extLst>
      <p:ext uri="{BB962C8B-B14F-4D97-AF65-F5344CB8AC3E}">
        <p14:creationId xmlns:p14="http://schemas.microsoft.com/office/powerpoint/2010/main" val="721837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D7A47-16FD-F7D4-2134-5C7FC2681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CD18-21CA-3668-ED2A-702F8806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Classifiers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F60C5E-26B8-517B-A05D-8486EF1ABB51}"/>
              </a:ext>
            </a:extLst>
          </p:cNvPr>
          <p:cNvCxnSpPr/>
          <p:nvPr/>
        </p:nvCxnSpPr>
        <p:spPr>
          <a:xfrm>
            <a:off x="2743200" y="1902372"/>
            <a:ext cx="0" cy="400444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7968B4-7BED-4116-E162-FB1F6773964E}"/>
              </a:ext>
            </a:extLst>
          </p:cNvPr>
          <p:cNvCxnSpPr>
            <a:cxnSpLocks/>
          </p:cNvCxnSpPr>
          <p:nvPr/>
        </p:nvCxnSpPr>
        <p:spPr>
          <a:xfrm flipH="1">
            <a:off x="2222938" y="5538952"/>
            <a:ext cx="622737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B7F4525-6B58-D811-1D41-472BADF21D5D}"/>
              </a:ext>
            </a:extLst>
          </p:cNvPr>
          <p:cNvSpPr/>
          <p:nvPr/>
        </p:nvSpPr>
        <p:spPr>
          <a:xfrm>
            <a:off x="5640199" y="2782872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997BC6-4D99-4408-A444-8A13F5B99E48}"/>
              </a:ext>
            </a:extLst>
          </p:cNvPr>
          <p:cNvSpPr/>
          <p:nvPr/>
        </p:nvSpPr>
        <p:spPr>
          <a:xfrm>
            <a:off x="5859040" y="2397227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609AF2-27C6-F4DB-3A0B-C25A008E3437}"/>
              </a:ext>
            </a:extLst>
          </p:cNvPr>
          <p:cNvSpPr/>
          <p:nvPr/>
        </p:nvSpPr>
        <p:spPr>
          <a:xfrm>
            <a:off x="6114178" y="3463255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887ADF-25E7-13FC-149A-9011F70EA26E}"/>
              </a:ext>
            </a:extLst>
          </p:cNvPr>
          <p:cNvSpPr/>
          <p:nvPr/>
        </p:nvSpPr>
        <p:spPr>
          <a:xfrm>
            <a:off x="6335086" y="3017526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0ED2E4-C2A1-1456-FD6C-B6C0068D4956}"/>
              </a:ext>
            </a:extLst>
          </p:cNvPr>
          <p:cNvSpPr/>
          <p:nvPr/>
        </p:nvSpPr>
        <p:spPr>
          <a:xfrm>
            <a:off x="5901655" y="302360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917D26-3178-0E54-1239-07CFCDD9B311}"/>
              </a:ext>
            </a:extLst>
          </p:cNvPr>
          <p:cNvSpPr/>
          <p:nvPr/>
        </p:nvSpPr>
        <p:spPr>
          <a:xfrm>
            <a:off x="6575571" y="3513589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A70C99-3E67-695E-3176-92BCF2241490}"/>
              </a:ext>
            </a:extLst>
          </p:cNvPr>
          <p:cNvSpPr/>
          <p:nvPr/>
        </p:nvSpPr>
        <p:spPr>
          <a:xfrm>
            <a:off x="6646780" y="289578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F535F8-A6E8-AFD7-BEBD-5220961772AD}"/>
              </a:ext>
            </a:extLst>
          </p:cNvPr>
          <p:cNvSpPr/>
          <p:nvPr/>
        </p:nvSpPr>
        <p:spPr>
          <a:xfrm>
            <a:off x="6877059" y="3131422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770B98-A6D5-9474-D7C1-36C5B3F3A07A}"/>
              </a:ext>
            </a:extLst>
          </p:cNvPr>
          <p:cNvSpPr/>
          <p:nvPr/>
        </p:nvSpPr>
        <p:spPr>
          <a:xfrm>
            <a:off x="6247002" y="257844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B5E70-F0B9-5467-E57C-E6B55EA82EAC}"/>
              </a:ext>
            </a:extLst>
          </p:cNvPr>
          <p:cNvSpPr/>
          <p:nvPr/>
        </p:nvSpPr>
        <p:spPr>
          <a:xfrm>
            <a:off x="3439486" y="3429000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2685AC-0E6F-0488-65EA-64C70321FAE6}"/>
              </a:ext>
            </a:extLst>
          </p:cNvPr>
          <p:cNvSpPr/>
          <p:nvPr/>
        </p:nvSpPr>
        <p:spPr>
          <a:xfrm>
            <a:off x="3778192" y="3840605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B1DCA6-A840-156C-D538-FE89760EE4EF}"/>
              </a:ext>
            </a:extLst>
          </p:cNvPr>
          <p:cNvSpPr/>
          <p:nvPr/>
        </p:nvSpPr>
        <p:spPr>
          <a:xfrm>
            <a:off x="3152164" y="3949989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C56722-0703-FFF2-3F93-5922A50A28D7}"/>
              </a:ext>
            </a:extLst>
          </p:cNvPr>
          <p:cNvSpPr/>
          <p:nvPr/>
        </p:nvSpPr>
        <p:spPr>
          <a:xfrm>
            <a:off x="3828176" y="4391626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43B84B-55F1-BB27-5C3B-D8F10EF2B8CA}"/>
              </a:ext>
            </a:extLst>
          </p:cNvPr>
          <p:cNvSpPr/>
          <p:nvPr/>
        </p:nvSpPr>
        <p:spPr>
          <a:xfrm>
            <a:off x="4318233" y="4014978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39ED5C-BBF2-4836-7232-846A40E96253}"/>
              </a:ext>
            </a:extLst>
          </p:cNvPr>
          <p:cNvSpPr/>
          <p:nvPr/>
        </p:nvSpPr>
        <p:spPr>
          <a:xfrm>
            <a:off x="4655890" y="4377016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7ED058-5CEB-A22D-B9E6-45AB6BC8588E}"/>
              </a:ext>
            </a:extLst>
          </p:cNvPr>
          <p:cNvSpPr/>
          <p:nvPr/>
        </p:nvSpPr>
        <p:spPr>
          <a:xfrm>
            <a:off x="4132976" y="3212224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946746-DB18-D675-45F2-458738DB1DE0}"/>
              </a:ext>
            </a:extLst>
          </p:cNvPr>
          <p:cNvSpPr/>
          <p:nvPr/>
        </p:nvSpPr>
        <p:spPr>
          <a:xfrm>
            <a:off x="4286776" y="3597692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DE911D-26F3-24F9-4008-B30AF1208A98}"/>
              </a:ext>
            </a:extLst>
          </p:cNvPr>
          <p:cNvSpPr/>
          <p:nvPr/>
        </p:nvSpPr>
        <p:spPr>
          <a:xfrm>
            <a:off x="4739780" y="3775805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B04F76-0138-1E2A-E544-908CE5725810}"/>
              </a:ext>
            </a:extLst>
          </p:cNvPr>
          <p:cNvSpPr txBox="1"/>
          <p:nvPr/>
        </p:nvSpPr>
        <p:spPr>
          <a:xfrm>
            <a:off x="8474282" y="535428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FEA965-2B1F-EE6B-C21C-7FB896927400}"/>
              </a:ext>
            </a:extLst>
          </p:cNvPr>
          <p:cNvSpPr txBox="1"/>
          <p:nvPr/>
        </p:nvSpPr>
        <p:spPr>
          <a:xfrm>
            <a:off x="2539458" y="150528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AC2451-D5D6-ED32-9035-B4A5BC48358A}"/>
              </a:ext>
            </a:extLst>
          </p:cNvPr>
          <p:cNvCxnSpPr>
            <a:cxnSpLocks/>
          </p:cNvCxnSpPr>
          <p:nvPr/>
        </p:nvCxnSpPr>
        <p:spPr>
          <a:xfrm>
            <a:off x="3717719" y="1690688"/>
            <a:ext cx="3826081" cy="4216126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B42201F-DC20-75ED-5473-CC1E1FEF783D}"/>
              </a:ext>
            </a:extLst>
          </p:cNvPr>
          <p:cNvSpPr/>
          <p:nvPr/>
        </p:nvSpPr>
        <p:spPr>
          <a:xfrm>
            <a:off x="6680433" y="2629480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B23AC5-68F4-1DE0-93E6-F4976537326F}"/>
              </a:ext>
            </a:extLst>
          </p:cNvPr>
          <p:cNvSpPr/>
          <p:nvPr/>
        </p:nvSpPr>
        <p:spPr>
          <a:xfrm>
            <a:off x="6399402" y="2741825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150577-B742-1906-7203-52F5D8AC5781}"/>
              </a:ext>
            </a:extLst>
          </p:cNvPr>
          <p:cNvSpPr/>
          <p:nvPr/>
        </p:nvSpPr>
        <p:spPr>
          <a:xfrm>
            <a:off x="5952102" y="270696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D0034C-25AB-AAE4-36B5-E715FF0E8327}"/>
              </a:ext>
            </a:extLst>
          </p:cNvPr>
          <p:cNvSpPr/>
          <p:nvPr/>
        </p:nvSpPr>
        <p:spPr>
          <a:xfrm>
            <a:off x="6553383" y="322935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5828DB-EF4E-0B33-B0D1-338B75C2C7E6}"/>
              </a:ext>
            </a:extLst>
          </p:cNvPr>
          <p:cNvSpPr/>
          <p:nvPr/>
        </p:nvSpPr>
        <p:spPr>
          <a:xfrm>
            <a:off x="6346903" y="2284446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1B433B-31D7-7D32-06AD-5A222493539D}"/>
              </a:ext>
            </a:extLst>
          </p:cNvPr>
          <p:cNvSpPr/>
          <p:nvPr/>
        </p:nvSpPr>
        <p:spPr>
          <a:xfrm>
            <a:off x="3444086" y="4568322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21EC53-3265-BB72-3ACA-EDC2425C6501}"/>
              </a:ext>
            </a:extLst>
          </p:cNvPr>
          <p:cNvSpPr/>
          <p:nvPr/>
        </p:nvSpPr>
        <p:spPr>
          <a:xfrm>
            <a:off x="4212266" y="4432264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8E1198-8D78-033B-4AA0-816ADFB11D82}"/>
              </a:ext>
            </a:extLst>
          </p:cNvPr>
          <p:cNvSpPr/>
          <p:nvPr/>
        </p:nvSpPr>
        <p:spPr>
          <a:xfrm>
            <a:off x="4048213" y="4093374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D3B838-88EF-3099-AFFE-1AA9C2427224}"/>
              </a:ext>
            </a:extLst>
          </p:cNvPr>
          <p:cNvSpPr/>
          <p:nvPr/>
        </p:nvSpPr>
        <p:spPr>
          <a:xfrm>
            <a:off x="3821535" y="3334777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392103-EDD4-4E31-7F6F-3BFCFB622D56}"/>
              </a:ext>
            </a:extLst>
          </p:cNvPr>
          <p:cNvSpPr/>
          <p:nvPr/>
        </p:nvSpPr>
        <p:spPr>
          <a:xfrm>
            <a:off x="3427266" y="4154362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FF7D969-2DE1-9E42-96B9-DED248F1D212}"/>
              </a:ext>
            </a:extLst>
          </p:cNvPr>
          <p:cNvCxnSpPr>
            <a:cxnSpLocks/>
          </p:cNvCxnSpPr>
          <p:nvPr/>
        </p:nvCxnSpPr>
        <p:spPr>
          <a:xfrm>
            <a:off x="3423586" y="2137879"/>
            <a:ext cx="3826081" cy="4216126"/>
          </a:xfrm>
          <a:prstGeom prst="line">
            <a:avLst/>
          </a:prstGeom>
          <a:ln w="38100">
            <a:solidFill>
              <a:schemeClr val="accent5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26D5FF-496D-BCBE-B00C-2A43C5B55058}"/>
              </a:ext>
            </a:extLst>
          </p:cNvPr>
          <p:cNvCxnSpPr>
            <a:cxnSpLocks/>
          </p:cNvCxnSpPr>
          <p:nvPr/>
        </p:nvCxnSpPr>
        <p:spPr>
          <a:xfrm>
            <a:off x="4250426" y="1507553"/>
            <a:ext cx="3826081" cy="4216126"/>
          </a:xfrm>
          <a:prstGeom prst="line">
            <a:avLst/>
          </a:prstGeom>
          <a:ln w="38100">
            <a:solidFill>
              <a:schemeClr val="accent5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FD27DD-2E86-91D8-3A1F-EF2B9831C728}"/>
              </a:ext>
            </a:extLst>
          </p:cNvPr>
          <p:cNvSpPr/>
          <p:nvPr/>
        </p:nvSpPr>
        <p:spPr>
          <a:xfrm>
            <a:off x="6146828" y="3922450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E27C0E-78C8-1FFB-E4E5-DEE8A13FEE5B}"/>
              </a:ext>
            </a:extLst>
          </p:cNvPr>
          <p:cNvGrpSpPr/>
          <p:nvPr/>
        </p:nvGrpSpPr>
        <p:grpSpPr>
          <a:xfrm>
            <a:off x="4863168" y="3578400"/>
            <a:ext cx="5194800" cy="1055880"/>
            <a:chOff x="4863168" y="3578400"/>
            <a:chExt cx="5194800" cy="10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B26DCA-6527-277A-9EC6-75DE09E6A856}"/>
                    </a:ext>
                  </a:extLst>
                </p14:cNvPr>
                <p14:cNvContentPartPr/>
                <p14:nvPr/>
              </p14:nvContentPartPr>
              <p14:xfrm>
                <a:off x="4863168" y="3959280"/>
                <a:ext cx="144720" cy="93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C9FF4BA-B6AF-D98E-C3FF-61A32B6488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57048" y="3953160"/>
                  <a:ext cx="156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C7DB1E0-1369-65C7-A3C5-B899AD3E2909}"/>
                    </a:ext>
                  </a:extLst>
                </p14:cNvPr>
                <p14:cNvContentPartPr/>
                <p14:nvPr/>
              </p14:nvContentPartPr>
              <p14:xfrm>
                <a:off x="4893048" y="3987360"/>
                <a:ext cx="5007600" cy="646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FF832D6-5664-B9B7-A83A-4B3C91AD48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6928" y="3981240"/>
                  <a:ext cx="501984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08FD9B3-BACF-668E-A3BC-EEB5382968C3}"/>
                    </a:ext>
                  </a:extLst>
                </p14:cNvPr>
                <p14:cNvContentPartPr/>
                <p14:nvPr/>
              </p14:nvContentPartPr>
              <p14:xfrm>
                <a:off x="6289488" y="4008600"/>
                <a:ext cx="101160" cy="7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AFE9D40-5163-8EBF-525A-A85D52AE1C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83368" y="4002480"/>
                  <a:ext cx="1134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F02F4C1-3415-28FA-1603-05E7A6695257}"/>
                    </a:ext>
                  </a:extLst>
                </p14:cNvPr>
                <p14:cNvContentPartPr/>
                <p14:nvPr/>
              </p14:nvContentPartPr>
              <p14:xfrm>
                <a:off x="6327648" y="3955680"/>
                <a:ext cx="3673080" cy="153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181FB9B-1950-2EC9-B58A-8604268090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21528" y="3949560"/>
                  <a:ext cx="3685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0C39F82-FCC0-7D3D-9A9E-5D3F860749EC}"/>
                    </a:ext>
                  </a:extLst>
                </p14:cNvPr>
                <p14:cNvContentPartPr/>
                <p14:nvPr/>
              </p14:nvContentPartPr>
              <p14:xfrm>
                <a:off x="6277608" y="3578400"/>
                <a:ext cx="116280" cy="99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C2BD57C-2063-A4F3-2F17-E9A66E7F5C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71488" y="3572280"/>
                  <a:ext cx="128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C25A42-502E-05EB-44EC-CBCA7270AD81}"/>
                    </a:ext>
                  </a:extLst>
                </p14:cNvPr>
                <p14:cNvContentPartPr/>
                <p14:nvPr/>
              </p14:nvContentPartPr>
              <p14:xfrm>
                <a:off x="6297768" y="3607920"/>
                <a:ext cx="3760200" cy="422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7D0D07-9DD9-048F-CF68-9CF14FCDB1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91648" y="3601800"/>
                  <a:ext cx="3772440" cy="434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834F2FC-0108-8F55-9A6D-B867A1300827}"/>
              </a:ext>
            </a:extLst>
          </p:cNvPr>
          <p:cNvSpPr txBox="1"/>
          <p:nvPr/>
        </p:nvSpPr>
        <p:spPr>
          <a:xfrm>
            <a:off x="9815184" y="4052880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9BEE06-DD6F-DDA1-42F6-13FA299A7500}"/>
              </a:ext>
            </a:extLst>
          </p:cNvPr>
          <p:cNvGrpSpPr/>
          <p:nvPr/>
        </p:nvGrpSpPr>
        <p:grpSpPr>
          <a:xfrm rot="13586036">
            <a:off x="4303024" y="2644739"/>
            <a:ext cx="305231" cy="498981"/>
            <a:chOff x="2789098" y="3798198"/>
            <a:chExt cx="66505" cy="20785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38BDA7C-C0DC-CD7B-F173-3064DD41CFB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8423" y="3902124"/>
              <a:ext cx="207854" cy="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C82CBB9-4685-858A-D4AB-563A808FC7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4006051"/>
              <a:ext cx="6650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2344FAB-5EA4-7C76-28B8-FF0F486B09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3799755"/>
              <a:ext cx="6650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AD756F-8A23-5BFE-46A5-A920D93C7CF7}"/>
              </a:ext>
            </a:extLst>
          </p:cNvPr>
          <p:cNvGrpSpPr/>
          <p:nvPr/>
        </p:nvGrpSpPr>
        <p:grpSpPr>
          <a:xfrm rot="13586036">
            <a:off x="4917707" y="2546863"/>
            <a:ext cx="305231" cy="498981"/>
            <a:chOff x="2789098" y="3798198"/>
            <a:chExt cx="66505" cy="20785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46E8733-E798-BC19-E90E-276183C4B2D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8423" y="3902124"/>
              <a:ext cx="207854" cy="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4A5CD43-99EB-C99A-45DD-AB6E6C698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4006051"/>
              <a:ext cx="6650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B7768DA-9BCD-E3AE-5D2F-F04EFE2178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098" y="3799755"/>
              <a:ext cx="6650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9F0A002-AD70-24AB-C1A6-11F208435C89}"/>
              </a:ext>
            </a:extLst>
          </p:cNvPr>
          <p:cNvSpPr txBox="1"/>
          <p:nvPr/>
        </p:nvSpPr>
        <p:spPr>
          <a:xfrm>
            <a:off x="5173642" y="1633043"/>
            <a:ext cx="1856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Soft Margin</a:t>
            </a:r>
            <a:endParaRPr lang="en-US" sz="2400" dirty="0">
              <a:solidFill>
                <a:srgbClr val="7030A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91860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4E3DD-4788-1EAF-F925-0D2D5200E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FA34-A526-0F41-DEFC-C5B6E6CF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do we choose a soft margin?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B9359F-84A7-8402-7C09-D61E8B266806}"/>
              </a:ext>
            </a:extLst>
          </p:cNvPr>
          <p:cNvSpPr txBox="1"/>
          <p:nvPr/>
        </p:nvSpPr>
        <p:spPr>
          <a:xfrm>
            <a:off x="949090" y="1450848"/>
            <a:ext cx="1029381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3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/>
              <a:t>The parameter C determines the trade-off between maximizing the margin and minimizing the number of mistakes.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/>
              <a:t>The larger C is, the larger the penalty for misclassification.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/>
              <a:t>We use cross-validation to determine how many points we should allow inside the soft margin.</a:t>
            </a:r>
          </a:p>
          <a:p>
            <a:endParaRPr lang="en-US" sz="3000" b="1" dirty="0"/>
          </a:p>
          <a:p>
            <a:pPr lvl="1"/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679221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54997-2F2E-C792-2C65-8AC68C4DC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0762-2600-317C-58B4-6DC741D6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Cross-validation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720D10-73E5-F223-E808-5045B27CEABC}"/>
              </a:ext>
            </a:extLst>
          </p:cNvPr>
          <p:cNvSpPr txBox="1"/>
          <p:nvPr/>
        </p:nvSpPr>
        <p:spPr>
          <a:xfrm>
            <a:off x="949090" y="1027906"/>
            <a:ext cx="1029381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3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b="1" dirty="0"/>
          </a:p>
          <a:p>
            <a:r>
              <a:rPr lang="en-US" sz="3000" b="1" dirty="0"/>
              <a:t>For each value of c that we wish to consider:</a:t>
            </a:r>
          </a:p>
          <a:p>
            <a:endParaRPr lang="en-US" sz="3000" b="1" dirty="0"/>
          </a:p>
          <a:p>
            <a:pPr marL="514350" indent="-514350">
              <a:buFont typeface="+mj-lt"/>
              <a:buAutoNum type="arabicPeriod"/>
            </a:pPr>
            <a:r>
              <a:rPr lang="en-US" sz="3000" b="1" dirty="0"/>
              <a:t>Train a Support Vector Classifier using a portion of your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/>
              <a:t>Test the Support Vector Classifier using the remainder of your dataset.</a:t>
            </a:r>
          </a:p>
          <a:p>
            <a:endParaRPr lang="en-US" sz="3000" b="1" dirty="0"/>
          </a:p>
          <a:p>
            <a:r>
              <a:rPr lang="en-US" sz="3000" b="1" dirty="0"/>
              <a:t>Choose the value of c that leads to the Support Vector Classifier with the lowest error rate!</a:t>
            </a:r>
          </a:p>
          <a:p>
            <a:endParaRPr lang="en-US" sz="3000" b="1" dirty="0"/>
          </a:p>
          <a:p>
            <a:pPr lvl="1"/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214004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F60B5-E997-F879-13D7-6FFC6846B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97AF-9B45-9BC0-BBA8-58B5A236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AA78-1B49-06FD-9CAB-7247280E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Review of Supervised Machine Learning Overview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Need for non-linear decision boundaries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Maximal Margin Classifiers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Classifiers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Kernels and Support Vector Machines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543565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3761-2462-3D55-9CC1-73E08C7B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Machines: Motivation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CB1CC5-7A23-DD6C-8B11-2A242D20511E}"/>
              </a:ext>
            </a:extLst>
          </p:cNvPr>
          <p:cNvCxnSpPr/>
          <p:nvPr/>
        </p:nvCxnSpPr>
        <p:spPr>
          <a:xfrm>
            <a:off x="2743200" y="1902372"/>
            <a:ext cx="0" cy="400444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941964-47B4-C97D-4423-C05DC5DFF0E5}"/>
              </a:ext>
            </a:extLst>
          </p:cNvPr>
          <p:cNvCxnSpPr>
            <a:cxnSpLocks/>
          </p:cNvCxnSpPr>
          <p:nvPr/>
        </p:nvCxnSpPr>
        <p:spPr>
          <a:xfrm flipH="1">
            <a:off x="2222938" y="5538952"/>
            <a:ext cx="622737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462D2217-834D-0DFE-0276-98FC12023C09}"/>
              </a:ext>
            </a:extLst>
          </p:cNvPr>
          <p:cNvSpPr/>
          <p:nvPr/>
        </p:nvSpPr>
        <p:spPr>
          <a:xfrm>
            <a:off x="5422085" y="3171875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3CA19E-E035-E0A4-AFF5-F05F18C3077A}"/>
              </a:ext>
            </a:extLst>
          </p:cNvPr>
          <p:cNvSpPr/>
          <p:nvPr/>
        </p:nvSpPr>
        <p:spPr>
          <a:xfrm>
            <a:off x="4878199" y="3097422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F872E5-D9FA-C8B5-C23D-666A7BCAD590}"/>
              </a:ext>
            </a:extLst>
          </p:cNvPr>
          <p:cNvSpPr/>
          <p:nvPr/>
        </p:nvSpPr>
        <p:spPr>
          <a:xfrm>
            <a:off x="5896064" y="3852258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97CFF8-BCE7-CF95-19A6-FC4870A0F607}"/>
              </a:ext>
            </a:extLst>
          </p:cNvPr>
          <p:cNvSpPr/>
          <p:nvPr/>
        </p:nvSpPr>
        <p:spPr>
          <a:xfrm>
            <a:off x="6116972" y="3406529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957F7A-99A1-0F0C-DBF3-CFDCEBC0EF90}"/>
              </a:ext>
            </a:extLst>
          </p:cNvPr>
          <p:cNvSpPr/>
          <p:nvPr/>
        </p:nvSpPr>
        <p:spPr>
          <a:xfrm>
            <a:off x="5683541" y="3412604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B1A7F0-8086-C6B0-DD4E-0119397220E2}"/>
              </a:ext>
            </a:extLst>
          </p:cNvPr>
          <p:cNvSpPr/>
          <p:nvPr/>
        </p:nvSpPr>
        <p:spPr>
          <a:xfrm>
            <a:off x="4942343" y="3852258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B2BA15-2DBC-0612-E6FB-3DEF0FA689B0}"/>
              </a:ext>
            </a:extLst>
          </p:cNvPr>
          <p:cNvSpPr/>
          <p:nvPr/>
        </p:nvSpPr>
        <p:spPr>
          <a:xfrm>
            <a:off x="5507372" y="3929370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EC3BA2-D701-3915-6781-7E952BCFDBDF}"/>
              </a:ext>
            </a:extLst>
          </p:cNvPr>
          <p:cNvSpPr/>
          <p:nvPr/>
        </p:nvSpPr>
        <p:spPr>
          <a:xfrm>
            <a:off x="4942344" y="3514116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48D0FB-C395-22F5-603B-FC18FED12D38}"/>
              </a:ext>
            </a:extLst>
          </p:cNvPr>
          <p:cNvSpPr/>
          <p:nvPr/>
        </p:nvSpPr>
        <p:spPr>
          <a:xfrm>
            <a:off x="6028888" y="2967444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E390F-4084-2FA9-A1B8-D927DC67E0FA}"/>
              </a:ext>
            </a:extLst>
          </p:cNvPr>
          <p:cNvSpPr/>
          <p:nvPr/>
        </p:nvSpPr>
        <p:spPr>
          <a:xfrm>
            <a:off x="3396144" y="2748617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70ADF9-FB0B-2067-CF96-569D27025B4B}"/>
              </a:ext>
            </a:extLst>
          </p:cNvPr>
          <p:cNvSpPr/>
          <p:nvPr/>
        </p:nvSpPr>
        <p:spPr>
          <a:xfrm>
            <a:off x="6181987" y="1918012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1CD54-E635-AEB2-A825-3246AF08BE7B}"/>
              </a:ext>
            </a:extLst>
          </p:cNvPr>
          <p:cNvSpPr/>
          <p:nvPr/>
        </p:nvSpPr>
        <p:spPr>
          <a:xfrm>
            <a:off x="6156821" y="2435939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A833C1-3ACB-9330-81B4-5DC4119610DD}"/>
              </a:ext>
            </a:extLst>
          </p:cNvPr>
          <p:cNvSpPr/>
          <p:nvPr/>
        </p:nvSpPr>
        <p:spPr>
          <a:xfrm>
            <a:off x="5485351" y="1938033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2B9EFA-A20B-E3D4-4BB8-BD55A34922C1}"/>
              </a:ext>
            </a:extLst>
          </p:cNvPr>
          <p:cNvSpPr/>
          <p:nvPr/>
        </p:nvSpPr>
        <p:spPr>
          <a:xfrm>
            <a:off x="7407480" y="2931777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0C796-2234-A68A-D7AD-EF0C37A92A16}"/>
              </a:ext>
            </a:extLst>
          </p:cNvPr>
          <p:cNvSpPr/>
          <p:nvPr/>
        </p:nvSpPr>
        <p:spPr>
          <a:xfrm>
            <a:off x="3786930" y="3469375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86B14E-8B3B-A500-4ACC-42147795980A}"/>
              </a:ext>
            </a:extLst>
          </p:cNvPr>
          <p:cNvSpPr/>
          <p:nvPr/>
        </p:nvSpPr>
        <p:spPr>
          <a:xfrm>
            <a:off x="4404919" y="2912950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4BE434-CE26-04A6-F7B3-B06A79C21602}"/>
              </a:ext>
            </a:extLst>
          </p:cNvPr>
          <p:cNvSpPr/>
          <p:nvPr/>
        </p:nvSpPr>
        <p:spPr>
          <a:xfrm>
            <a:off x="3932339" y="2648035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7FE2D7-225C-2A1A-67DB-E2328E34D171}"/>
              </a:ext>
            </a:extLst>
          </p:cNvPr>
          <p:cNvSpPr/>
          <p:nvPr/>
        </p:nvSpPr>
        <p:spPr>
          <a:xfrm>
            <a:off x="4605556" y="2351043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2C570A-F4D1-058D-7A64-9050B70BF0F5}"/>
              </a:ext>
            </a:extLst>
          </p:cNvPr>
          <p:cNvSpPr txBox="1"/>
          <p:nvPr/>
        </p:nvSpPr>
        <p:spPr>
          <a:xfrm>
            <a:off x="8474282" y="535428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E2D55-2EA3-0641-A4B6-DB67D49C23CB}"/>
              </a:ext>
            </a:extLst>
          </p:cNvPr>
          <p:cNvSpPr txBox="1"/>
          <p:nvPr/>
        </p:nvSpPr>
        <p:spPr>
          <a:xfrm>
            <a:off x="2539458" y="150528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998A87-9E6F-D91F-34B8-0655FFE52ED6}"/>
              </a:ext>
            </a:extLst>
          </p:cNvPr>
          <p:cNvSpPr/>
          <p:nvPr/>
        </p:nvSpPr>
        <p:spPr>
          <a:xfrm>
            <a:off x="6669248" y="2845226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3E1320-2422-1B3C-E1DA-07B8AA1E7DD3}"/>
              </a:ext>
            </a:extLst>
          </p:cNvPr>
          <p:cNvSpPr/>
          <p:nvPr/>
        </p:nvSpPr>
        <p:spPr>
          <a:xfrm>
            <a:off x="6098097" y="4749698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72637C-A93D-A508-97FB-0B8717C17FBC}"/>
              </a:ext>
            </a:extLst>
          </p:cNvPr>
          <p:cNvSpPr/>
          <p:nvPr/>
        </p:nvSpPr>
        <p:spPr>
          <a:xfrm>
            <a:off x="7067725" y="3182438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C5CAF7-8D58-CD6B-DFA6-A64412AB4608}"/>
              </a:ext>
            </a:extLst>
          </p:cNvPr>
          <p:cNvSpPr/>
          <p:nvPr/>
        </p:nvSpPr>
        <p:spPr>
          <a:xfrm>
            <a:off x="6376334" y="4141471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0C7EE5-430C-3275-8A1C-C4653E26F19C}"/>
              </a:ext>
            </a:extLst>
          </p:cNvPr>
          <p:cNvSpPr/>
          <p:nvPr/>
        </p:nvSpPr>
        <p:spPr>
          <a:xfrm>
            <a:off x="6681831" y="2305648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22DC354-CD0B-0B46-A364-FCF131BBDE0E}"/>
                  </a:ext>
                </a:extLst>
              </p14:cNvPr>
              <p14:cNvContentPartPr/>
              <p14:nvPr/>
            </p14:nvContentPartPr>
            <p14:xfrm>
              <a:off x="4293938" y="2583231"/>
              <a:ext cx="2432520" cy="2054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22DC354-CD0B-0B46-A364-FCF131BBDE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818" y="2577111"/>
                <a:ext cx="2444760" cy="20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0038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1C16-0D63-BEDE-5546-B8E5FF8D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DFB4F-5EE7-94B4-8647-5E400ECB4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Machines map features to higher dimensional spaces to find non-linear decision boundaries.</a:t>
            </a:r>
          </a:p>
        </p:txBody>
      </p:sp>
    </p:spTree>
    <p:extLst>
      <p:ext uri="{BB962C8B-B14F-4D97-AF65-F5344CB8AC3E}">
        <p14:creationId xmlns:p14="http://schemas.microsoft.com/office/powerpoint/2010/main" val="3205664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1C16-0D63-BEDE-5546-B8E5FF8D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DFB4F-5EE7-94B4-8647-5E400ECB4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Machines map features to higher dimensional spaces to find non-linear decision boundaries.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They use the </a:t>
            </a:r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kernel trick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to do this efficiently.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379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E740-AB19-CBA3-7255-CCF0C5DC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40A11-F962-0ADA-3B9A-144BEF8A1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Collect your training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Choose a model with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Find the parameters that provide the best fit to your training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Use the model and parameters you estimated above to make predictions on new data.</a:t>
            </a:r>
          </a:p>
        </p:txBody>
      </p:sp>
    </p:spTree>
    <p:extLst>
      <p:ext uri="{BB962C8B-B14F-4D97-AF65-F5344CB8AC3E}">
        <p14:creationId xmlns:p14="http://schemas.microsoft.com/office/powerpoint/2010/main" val="3538312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1C16-0D63-BEDE-5546-B8E5FF8D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DFB4F-5EE7-94B4-8647-5E400ECB4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Machines map features to higher dimensional spaces to find non-linear decision boundaries.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They use the </a:t>
            </a:r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kernel trick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to do this efficiently.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Examples: polynomial kernel, radial basis function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333872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1C16-0D63-BEDE-5546-B8E5FF8D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Polynomial Kernel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C5E84CA-17B8-129B-A6D0-7F039BA8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96376" y="1690688"/>
            <a:ext cx="8799247" cy="377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85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94494A7-1B2D-896E-8DE1-DA1996B9B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1795" y="1809382"/>
            <a:ext cx="7068064" cy="5048617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6BE0D55-F9F0-D47B-A5B1-3F15B345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Polynomial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16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94494A7-1B2D-896E-8DE1-DA1996B9B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795" y="1809382"/>
            <a:ext cx="7068064" cy="504861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82DB16-C6E4-B5A7-EFB2-B2D94445AFF2}"/>
              </a:ext>
            </a:extLst>
          </p:cNvPr>
          <p:cNvCxnSpPr>
            <a:cxnSpLocks/>
          </p:cNvCxnSpPr>
          <p:nvPr/>
        </p:nvCxnSpPr>
        <p:spPr>
          <a:xfrm flipV="1">
            <a:off x="3899338" y="1933903"/>
            <a:ext cx="5875283" cy="3720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8ED9FF76-3F44-CF9A-91DC-E549C223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Polynomial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67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94494A7-1B2D-896E-8DE1-DA1996B9B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22" y="1590619"/>
            <a:ext cx="5837778" cy="4169841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82DB16-C6E4-B5A7-EFB2-B2D94445AFF2}"/>
              </a:ext>
            </a:extLst>
          </p:cNvPr>
          <p:cNvCxnSpPr>
            <a:cxnSpLocks/>
          </p:cNvCxnSpPr>
          <p:nvPr/>
        </p:nvCxnSpPr>
        <p:spPr>
          <a:xfrm flipV="1">
            <a:off x="1380744" y="2039112"/>
            <a:ext cx="4782312" cy="2980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8ED9FF76-3F44-CF9A-91DC-E549C223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Polynomial Kernel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9F9DFC3-66B1-E13D-E445-BE5A566777B8}"/>
              </a:ext>
            </a:extLst>
          </p:cNvPr>
          <p:cNvSpPr txBox="1">
            <a:spLocks/>
          </p:cNvSpPr>
          <p:nvPr/>
        </p:nvSpPr>
        <p:spPr>
          <a:xfrm>
            <a:off x="7690104" y="1825625"/>
            <a:ext cx="3663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1497A-4818-6FC7-D53F-7C211CF9AE36}"/>
              </a:ext>
            </a:extLst>
          </p:cNvPr>
          <p:cNvSpPr txBox="1"/>
          <p:nvPr/>
        </p:nvSpPr>
        <p:spPr>
          <a:xfrm>
            <a:off x="6537961" y="1848294"/>
            <a:ext cx="5029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Machines</a:t>
            </a:r>
          </a:p>
          <a:p>
            <a:endParaRPr lang="en-US" sz="2200" u="sng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Start with data in a relatively low dimension.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Move the data into a higher dimension.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Find a Support Vector classifier that separates the higher dimensional data into groups.</a:t>
            </a:r>
          </a:p>
        </p:txBody>
      </p:sp>
    </p:spTree>
    <p:extLst>
      <p:ext uri="{BB962C8B-B14F-4D97-AF65-F5344CB8AC3E}">
        <p14:creationId xmlns:p14="http://schemas.microsoft.com/office/powerpoint/2010/main" val="1160353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94494A7-1B2D-896E-8DE1-DA1996B9B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22" y="1590619"/>
            <a:ext cx="5837778" cy="4169841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82DB16-C6E4-B5A7-EFB2-B2D94445AFF2}"/>
              </a:ext>
            </a:extLst>
          </p:cNvPr>
          <p:cNvCxnSpPr>
            <a:cxnSpLocks/>
          </p:cNvCxnSpPr>
          <p:nvPr/>
        </p:nvCxnSpPr>
        <p:spPr>
          <a:xfrm flipV="1">
            <a:off x="1380744" y="2039112"/>
            <a:ext cx="4782312" cy="2980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8ED9FF76-3F44-CF9A-91DC-E549C223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Polynomial Kernel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9F9DFC3-66B1-E13D-E445-BE5A566777B8}"/>
              </a:ext>
            </a:extLst>
          </p:cNvPr>
          <p:cNvSpPr txBox="1">
            <a:spLocks/>
          </p:cNvSpPr>
          <p:nvPr/>
        </p:nvSpPr>
        <p:spPr>
          <a:xfrm>
            <a:off x="7690104" y="1825625"/>
            <a:ext cx="3663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1497A-4818-6FC7-D53F-7C211CF9AE36}"/>
              </a:ext>
            </a:extLst>
          </p:cNvPr>
          <p:cNvSpPr txBox="1"/>
          <p:nvPr/>
        </p:nvSpPr>
        <p:spPr>
          <a:xfrm>
            <a:off x="6537961" y="1848294"/>
            <a:ext cx="5029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do we find the best way to transform the data?</a:t>
            </a:r>
          </a:p>
          <a:p>
            <a:endParaRPr lang="en-US" sz="2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Machines use kernel functions for this task.</a:t>
            </a:r>
          </a:p>
          <a:p>
            <a:endParaRPr lang="en-US" sz="2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polynomial kernel has a parameter d that represents the degree of the polynomial.</a:t>
            </a:r>
          </a:p>
          <a:p>
            <a:endParaRPr lang="en-US" sz="2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21640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94494A7-1B2D-896E-8DE1-DA1996B9B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22" y="1590619"/>
            <a:ext cx="5837778" cy="4169841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82DB16-C6E4-B5A7-EFB2-B2D94445AFF2}"/>
              </a:ext>
            </a:extLst>
          </p:cNvPr>
          <p:cNvCxnSpPr>
            <a:cxnSpLocks/>
          </p:cNvCxnSpPr>
          <p:nvPr/>
        </p:nvCxnSpPr>
        <p:spPr>
          <a:xfrm flipV="1">
            <a:off x="1380744" y="2039112"/>
            <a:ext cx="4782312" cy="2980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8ED9FF76-3F44-CF9A-91DC-E549C223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Polynomial Kernel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9F9DFC3-66B1-E13D-E445-BE5A566777B8}"/>
              </a:ext>
            </a:extLst>
          </p:cNvPr>
          <p:cNvSpPr txBox="1">
            <a:spLocks/>
          </p:cNvSpPr>
          <p:nvPr/>
        </p:nvSpPr>
        <p:spPr>
          <a:xfrm>
            <a:off x="7690104" y="1825625"/>
            <a:ext cx="3663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1497A-4818-6FC7-D53F-7C211CF9AE36}"/>
              </a:ext>
            </a:extLst>
          </p:cNvPr>
          <p:cNvSpPr txBox="1"/>
          <p:nvPr/>
        </p:nvSpPr>
        <p:spPr>
          <a:xfrm>
            <a:off x="6537961" y="1848294"/>
            <a:ext cx="5029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d=1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Compute relationships between each pair of observations in one dimension, and then find a SVC.</a:t>
            </a: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d=2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Compute the relationships between each pair of observations in the first and second dimensions, and then find a SVC.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d=3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Compute the relationships between each pair of observations in the first, second, and third dimensions, and then find a SVC. (i.e., add X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089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94494A7-1B2D-896E-8DE1-DA1996B9B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22" y="1590619"/>
            <a:ext cx="5837778" cy="4169841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82DB16-C6E4-B5A7-EFB2-B2D94445AFF2}"/>
              </a:ext>
            </a:extLst>
          </p:cNvPr>
          <p:cNvCxnSpPr>
            <a:cxnSpLocks/>
          </p:cNvCxnSpPr>
          <p:nvPr/>
        </p:nvCxnSpPr>
        <p:spPr>
          <a:xfrm flipV="1">
            <a:off x="1380744" y="2039112"/>
            <a:ext cx="4782312" cy="2980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8ED9FF76-3F44-CF9A-91DC-E549C223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Polynomial Kernel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9F9DFC3-66B1-E13D-E445-BE5A566777B8}"/>
              </a:ext>
            </a:extLst>
          </p:cNvPr>
          <p:cNvSpPr txBox="1">
            <a:spLocks/>
          </p:cNvSpPr>
          <p:nvPr/>
        </p:nvSpPr>
        <p:spPr>
          <a:xfrm>
            <a:off x="7690104" y="1825625"/>
            <a:ext cx="3663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1497A-4818-6FC7-D53F-7C211CF9AE36}"/>
              </a:ext>
            </a:extLst>
          </p:cNvPr>
          <p:cNvSpPr txBox="1"/>
          <p:nvPr/>
        </p:nvSpPr>
        <p:spPr>
          <a:xfrm>
            <a:off x="6537961" y="1848294"/>
            <a:ext cx="5029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polynomial kernel systematically increases dimensions by setting d, the degree of the polynomial.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relationships between points are used to find the Support Vector Classifiers.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 can find a good value of d using cross-validation.</a:t>
            </a:r>
          </a:p>
          <a:p>
            <a:pPr lvl="1"/>
            <a:endParaRPr lang="en-US" sz="2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endParaRPr lang="en-US" sz="2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endParaRPr lang="en-US" sz="2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sz="2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04228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94494A7-1B2D-896E-8DE1-DA1996B9B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22" y="1590619"/>
            <a:ext cx="5837778" cy="4169841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82DB16-C6E4-B5A7-EFB2-B2D94445AFF2}"/>
              </a:ext>
            </a:extLst>
          </p:cNvPr>
          <p:cNvCxnSpPr>
            <a:cxnSpLocks/>
          </p:cNvCxnSpPr>
          <p:nvPr/>
        </p:nvCxnSpPr>
        <p:spPr>
          <a:xfrm flipV="1">
            <a:off x="1380744" y="2039112"/>
            <a:ext cx="4782312" cy="2980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8ED9FF76-3F44-CF9A-91DC-E549C223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Polynomial Kernel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9F9DFC3-66B1-E13D-E445-BE5A566777B8}"/>
              </a:ext>
            </a:extLst>
          </p:cNvPr>
          <p:cNvSpPr txBox="1">
            <a:spLocks/>
          </p:cNvSpPr>
          <p:nvPr/>
        </p:nvSpPr>
        <p:spPr>
          <a:xfrm>
            <a:off x="7690104" y="1825625"/>
            <a:ext cx="3663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31497A-4818-6FC7-D53F-7C211CF9AE36}"/>
                  </a:ext>
                </a:extLst>
              </p:cNvPr>
              <p:cNvSpPr txBox="1"/>
              <p:nvPr/>
            </p:nvSpPr>
            <p:spPr>
              <a:xfrm>
                <a:off x="6537961" y="1848294"/>
                <a:ext cx="5029200" cy="3053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(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𝑎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×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+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𝑟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a,b</a:t>
                </a:r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= two o </a:t>
                </a:r>
                <a:r>
                  <a:rPr lang="en-US" sz="2400" dirty="0" err="1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bservations</a:t>
                </a:r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in the dataset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r = coefficient of polynomial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d = degree of polynomial</a:t>
                </a:r>
              </a:p>
              <a:p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31497A-4818-6FC7-D53F-7C211CF9A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961" y="1848294"/>
                <a:ext cx="5029200" cy="3053528"/>
              </a:xfrm>
              <a:prstGeom prst="rect">
                <a:avLst/>
              </a:prstGeom>
              <a:blipFill>
                <a:blip r:embed="rId3"/>
                <a:stretch>
                  <a:fillRect l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7027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94494A7-1B2D-896E-8DE1-DA1996B9B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22" y="1590619"/>
            <a:ext cx="5837778" cy="4169841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82DB16-C6E4-B5A7-EFB2-B2D94445AFF2}"/>
              </a:ext>
            </a:extLst>
          </p:cNvPr>
          <p:cNvCxnSpPr>
            <a:cxnSpLocks/>
          </p:cNvCxnSpPr>
          <p:nvPr/>
        </p:nvCxnSpPr>
        <p:spPr>
          <a:xfrm flipV="1">
            <a:off x="1380744" y="2039112"/>
            <a:ext cx="4782312" cy="2980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8ED9FF76-3F44-CF9A-91DC-E549C223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Polynomial Kernel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9F9DFC3-66B1-E13D-E445-BE5A566777B8}"/>
              </a:ext>
            </a:extLst>
          </p:cNvPr>
          <p:cNvSpPr txBox="1">
            <a:spLocks/>
          </p:cNvSpPr>
          <p:nvPr/>
        </p:nvSpPr>
        <p:spPr>
          <a:xfrm>
            <a:off x="7690104" y="1825625"/>
            <a:ext cx="3663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1497A-4818-6FC7-D53F-7C211CF9AE36}"/>
              </a:ext>
            </a:extLst>
          </p:cNvPr>
          <p:cNvSpPr txBox="1"/>
          <p:nvPr/>
        </p:nvSpPr>
        <p:spPr>
          <a:xfrm>
            <a:off x="6580003" y="1428770"/>
            <a:ext cx="50292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To calculate the high-dimensional relationships needed to find the Support Vector Classifier, we only need to calculate the dot products between pairs of points.</a:t>
            </a:r>
          </a:p>
          <a:p>
            <a:endParaRPr lang="en-US" sz="2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kernel can be written as a dot product between pairs of points, so we only need to plug values into the kernel!</a:t>
            </a:r>
          </a:p>
          <a:p>
            <a:endParaRPr lang="en-US" sz="2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This means that SVMs are very computationally efficient.</a:t>
            </a:r>
          </a:p>
        </p:txBody>
      </p:sp>
    </p:spTree>
    <p:extLst>
      <p:ext uri="{BB962C8B-B14F-4D97-AF65-F5344CB8AC3E}">
        <p14:creationId xmlns:p14="http://schemas.microsoft.com/office/powerpoint/2010/main" val="170817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Mentimeter for PowerPoint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entimeter for PowerPoint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entimeter for PowerPoint."/>
              <p:cNvGraphicFramePr>
                <a:graphicFrameLocks noGrp="1"/>
              </p:cNvGraphicFramePr>
              <p:nvPr/>
            </p:nvGraphicFramePr>
            <p:xfrm>
              <a:off x="721012" y="1200696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entimeter for PowerPoint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200696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893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1C16-0D63-BEDE-5546-B8E5FF8D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Radial Basis Function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C5E84CA-17B8-129B-A6D0-7F039BA8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96376" y="1690688"/>
            <a:ext cx="8799247" cy="377110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A27A8D-B292-630F-B204-83E749AF1ED1}"/>
              </a:ext>
            </a:extLst>
          </p:cNvPr>
          <p:cNvSpPr/>
          <p:nvPr/>
        </p:nvSpPr>
        <p:spPr>
          <a:xfrm>
            <a:off x="2616200" y="3727450"/>
            <a:ext cx="196850" cy="19685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8D4782-16F6-35B7-603A-137B2DC3D815}"/>
                  </a:ext>
                </a:extLst>
              </p14:cNvPr>
              <p14:cNvContentPartPr/>
              <p14:nvPr/>
            </p14:nvContentPartPr>
            <p14:xfrm>
              <a:off x="2383910" y="3928800"/>
              <a:ext cx="344160" cy="127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8D4782-16F6-35B7-603A-137B2DC3D8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7790" y="3922680"/>
                <a:ext cx="3564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008EA00-FFE8-1EAC-A753-39B3FB7D63FB}"/>
                  </a:ext>
                </a:extLst>
              </p14:cNvPr>
              <p14:cNvContentPartPr/>
              <p14:nvPr/>
            </p14:nvContentPartPr>
            <p14:xfrm>
              <a:off x="2757230" y="3906120"/>
              <a:ext cx="634320" cy="155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008EA00-FFE8-1EAC-A753-39B3FB7D63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1110" y="3900000"/>
                <a:ext cx="6465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55CE16-D18F-92E2-5A7A-4BB0C30B23D5}"/>
                  </a:ext>
                </a:extLst>
              </p14:cNvPr>
              <p14:cNvContentPartPr/>
              <p14:nvPr/>
            </p14:nvContentPartPr>
            <p14:xfrm>
              <a:off x="3243590" y="3903960"/>
              <a:ext cx="160920" cy="54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55CE16-D18F-92E2-5A7A-4BB0C30B23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37470" y="3897840"/>
                <a:ext cx="173160" cy="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6212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1C16-0D63-BEDE-5546-B8E5FF8D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Radial Basis Function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C5E84CA-17B8-129B-A6D0-7F039BA8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96376" y="1690688"/>
            <a:ext cx="8799247" cy="377110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A27A8D-B292-630F-B204-83E749AF1ED1}"/>
              </a:ext>
            </a:extLst>
          </p:cNvPr>
          <p:cNvSpPr/>
          <p:nvPr/>
        </p:nvSpPr>
        <p:spPr>
          <a:xfrm>
            <a:off x="2616200" y="3727450"/>
            <a:ext cx="196850" cy="19685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8D4782-16F6-35B7-603A-137B2DC3D815}"/>
                  </a:ext>
                </a:extLst>
              </p14:cNvPr>
              <p14:cNvContentPartPr/>
              <p14:nvPr/>
            </p14:nvContentPartPr>
            <p14:xfrm>
              <a:off x="2383910" y="3928800"/>
              <a:ext cx="344160" cy="127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8D4782-16F6-35B7-603A-137B2DC3D8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7790" y="3922680"/>
                <a:ext cx="3564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008EA00-FFE8-1EAC-A753-39B3FB7D63FB}"/>
                  </a:ext>
                </a:extLst>
              </p14:cNvPr>
              <p14:cNvContentPartPr/>
              <p14:nvPr/>
            </p14:nvContentPartPr>
            <p14:xfrm>
              <a:off x="2757230" y="3906120"/>
              <a:ext cx="634320" cy="155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008EA00-FFE8-1EAC-A753-39B3FB7D63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1110" y="3900000"/>
                <a:ext cx="6465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55CE16-D18F-92E2-5A7A-4BB0C30B23D5}"/>
                  </a:ext>
                </a:extLst>
              </p14:cNvPr>
              <p14:cNvContentPartPr/>
              <p14:nvPr/>
            </p14:nvContentPartPr>
            <p14:xfrm>
              <a:off x="3243590" y="3903960"/>
              <a:ext cx="160920" cy="54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55CE16-D18F-92E2-5A7A-4BB0C30B23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37470" y="3897840"/>
                <a:ext cx="173160" cy="669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944FA1-29ED-5994-5FAB-3816C5BC6863}"/>
              </a:ext>
            </a:extLst>
          </p:cNvPr>
          <p:cNvSpPr txBox="1"/>
          <p:nvPr/>
        </p:nvSpPr>
        <p:spPr>
          <a:xfrm>
            <a:off x="3937000" y="2524403"/>
            <a:ext cx="507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weighted-nearest neighbor function</a:t>
            </a:r>
          </a:p>
        </p:txBody>
      </p:sp>
    </p:spTree>
    <p:extLst>
      <p:ext uri="{BB962C8B-B14F-4D97-AF65-F5344CB8AC3E}">
        <p14:creationId xmlns:p14="http://schemas.microsoft.com/office/powerpoint/2010/main" val="31948923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62FCD-1816-15D7-8EEF-954B5CF0B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08DF-4C2E-E901-5D01-BD59D812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B2F2-96AE-FD5A-74C1-7F9C7C672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Review of Supervised Machine Learning Overview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Need for non-linear decision boundaries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Maximal Margin Classifiers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Classifiers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Kernels and Support Vector Machines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9896183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5A94-4351-BD85-9AF7-3E80AE25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Example: Ancestry Inference</a:t>
            </a:r>
          </a:p>
        </p:txBody>
      </p:sp>
      <p:pic>
        <p:nvPicPr>
          <p:cNvPr id="7" name="Content Placeholder 6" descr="A close-up of a document&#10;&#10;Description automatically generated">
            <a:extLst>
              <a:ext uri="{FF2B5EF4-FFF2-40B4-BE49-F238E27FC236}">
                <a16:creationId xmlns:a16="http://schemas.microsoft.com/office/drawing/2014/main" id="{661BEA29-5AAC-EE30-F89D-ED9828BB8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7300" y="2388394"/>
            <a:ext cx="9677400" cy="3225800"/>
          </a:xfrm>
        </p:spPr>
      </p:pic>
    </p:spTree>
    <p:extLst>
      <p:ext uri="{BB962C8B-B14F-4D97-AF65-F5344CB8AC3E}">
        <p14:creationId xmlns:p14="http://schemas.microsoft.com/office/powerpoint/2010/main" val="32661115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49DEC-C387-F16B-E339-D97BEC20F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701D-8B00-E89C-CD14-1A98E6EB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Example: Ancestry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853C5-7180-0E30-1E70-F6416F775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Goal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Predict an individual’s ancestry</a:t>
            </a:r>
          </a:p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Training data</a:t>
            </a:r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</a:t>
            </a:r>
          </a:p>
          <a:p>
            <a:pPr lvl="1"/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X: Genomic data (projected onto a principal component axis)</a:t>
            </a:r>
          </a:p>
          <a:p>
            <a:pPr lvl="1"/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Y: The region in Europe from which the individual was sampled</a:t>
            </a:r>
          </a:p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Input for making predictions:</a:t>
            </a:r>
          </a:p>
          <a:p>
            <a:pPr lvl="1"/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="1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(new)</a:t>
            </a:r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Genomic data from an individual whose ancestry is unknown.</a:t>
            </a:r>
          </a:p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Prediction output:</a:t>
            </a:r>
          </a:p>
          <a:p>
            <a:pPr lvl="1"/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predicted ancestry of the individual.</a:t>
            </a:r>
          </a:p>
          <a:p>
            <a:pPr lvl="1"/>
            <a:endParaRPr lang="en-US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91352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C9FC3-26EC-8B2D-EBFE-B36C083BC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C8B5-0D8B-9EA8-9D8F-CB782B84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Example: Disease Prediction</a:t>
            </a:r>
          </a:p>
        </p:txBody>
      </p:sp>
      <p:pic>
        <p:nvPicPr>
          <p:cNvPr id="7" name="Content Placeholder 6" descr="A close-up of a card&#10;&#10;Description automatically generated">
            <a:extLst>
              <a:ext uri="{FF2B5EF4-FFF2-40B4-BE49-F238E27FC236}">
                <a16:creationId xmlns:a16="http://schemas.microsoft.com/office/drawing/2014/main" id="{45A3FE1B-ABF7-96C6-CF0A-7C895815B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650" y="2235994"/>
            <a:ext cx="8648700" cy="3530600"/>
          </a:xfrm>
        </p:spPr>
      </p:pic>
    </p:spTree>
    <p:extLst>
      <p:ext uri="{BB962C8B-B14F-4D97-AF65-F5344CB8AC3E}">
        <p14:creationId xmlns:p14="http://schemas.microsoft.com/office/powerpoint/2010/main" val="26727216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4AA05-E4AB-7D41-CDEB-F270F1166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91BF-A503-F8C2-047D-C3AB8A8B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Example: Disease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67B5-801D-6633-BEFA-3F863619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Goal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Predict whether a patient has diabetes.</a:t>
            </a:r>
          </a:p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Training data</a:t>
            </a:r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</a:t>
            </a:r>
          </a:p>
          <a:p>
            <a:pPr lvl="1"/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X: variables related to risk of diabetes (e.g., smoking, family history)</a:t>
            </a:r>
          </a:p>
          <a:p>
            <a:pPr lvl="1"/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Y: whether the patient has been diagnosed with diabetes</a:t>
            </a:r>
          </a:p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Input for making predictions:</a:t>
            </a:r>
          </a:p>
          <a:p>
            <a:pPr lvl="1"/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="1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(new)</a:t>
            </a:r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risk factors for a new patient</a:t>
            </a:r>
          </a:p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Prediction output:</a:t>
            </a:r>
          </a:p>
          <a:p>
            <a:pPr lvl="1"/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Whether the patient is likely to have diabetes or not.</a:t>
            </a:r>
          </a:p>
          <a:p>
            <a:pPr lvl="1"/>
            <a:endParaRPr lang="en-US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3388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5B6DE-CEBD-8B3B-169E-4408C43C0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6089-5693-23E4-2771-CD5FF2E1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Example: Pathogen Distribution Prediction</a:t>
            </a:r>
          </a:p>
        </p:txBody>
      </p:sp>
      <p:pic>
        <p:nvPicPr>
          <p:cNvPr id="6" name="Content Placeholder 5" descr="A close-up of a paper&#10;&#10;Description automatically generated">
            <a:extLst>
              <a:ext uri="{FF2B5EF4-FFF2-40B4-BE49-F238E27FC236}">
                <a16:creationId xmlns:a16="http://schemas.microsoft.com/office/drawing/2014/main" id="{1CE7A308-A230-9E1E-DF53-1F3F69F21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53730"/>
            <a:ext cx="10515600" cy="3895127"/>
          </a:xfrm>
        </p:spPr>
      </p:pic>
    </p:spTree>
    <p:extLst>
      <p:ext uri="{BB962C8B-B14F-4D97-AF65-F5344CB8AC3E}">
        <p14:creationId xmlns:p14="http://schemas.microsoft.com/office/powerpoint/2010/main" val="35539530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023BD-78AA-713D-33B8-F2CB810B0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7CED-AB49-13BE-FD52-87D92A7E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Example: Pathogen Distribution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F9C1D-7478-7B08-9740-37B6BA0B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Goal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Predict whether a pathogen is present in a location</a:t>
            </a:r>
          </a:p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Training data</a:t>
            </a:r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</a:t>
            </a:r>
          </a:p>
          <a:p>
            <a:pPr lvl="1"/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X: environmental variables at a location</a:t>
            </a:r>
          </a:p>
          <a:p>
            <a:pPr lvl="1"/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Y: whether the pathogen was found at the location</a:t>
            </a:r>
          </a:p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Input for making predictions:</a:t>
            </a:r>
          </a:p>
          <a:p>
            <a:pPr lvl="1"/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="1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(new)</a:t>
            </a:r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environmental variables from a new location</a:t>
            </a:r>
          </a:p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Prediction output:</a:t>
            </a:r>
          </a:p>
          <a:p>
            <a:pPr lvl="1"/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Whether the pathogen is likely present at the new location.</a:t>
            </a:r>
          </a:p>
          <a:p>
            <a:pPr lvl="1"/>
            <a:endParaRPr lang="en-US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50903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1DB5-40C0-349A-1966-446688E1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E681F-0769-C2CA-417D-649D44FA2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Maximal Marginal Classifiers find the classifier with the largest margin (i.e., distance from the boundary to the nearest point).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Classifiers relax the requirement that all points are correctly classified.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Machines essentially project our data into higher dimensional space and allow us to find non-linear </a:t>
            </a:r>
            <a:r>
              <a:rPr lang="en-US">
                <a:latin typeface="Futura Medium" panose="020B0602020204020303" pitchFamily="34" charset="-79"/>
                <a:cs typeface="Futura Medium" panose="020B0602020204020303" pitchFamily="34" charset="-79"/>
              </a:rPr>
              <a:t>decision boundaries.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9935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A2EDE-97F1-19E0-8A64-B0335CF6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9F92-30C1-EA54-C653-571201C1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FF40-5C2E-1972-0209-0141FF8B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Review of Supervised Machine Learning Overview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Need for non-linear decision boundaries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Maximal Margin Classifiers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Support Vector Classifiers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Kernels and Support Vector Machines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9466788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94494A7-1B2D-896E-8DE1-DA1996B9B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22" y="1590619"/>
            <a:ext cx="5837778" cy="4169841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82DB16-C6E4-B5A7-EFB2-B2D94445AFF2}"/>
              </a:ext>
            </a:extLst>
          </p:cNvPr>
          <p:cNvCxnSpPr>
            <a:cxnSpLocks/>
          </p:cNvCxnSpPr>
          <p:nvPr/>
        </p:nvCxnSpPr>
        <p:spPr>
          <a:xfrm flipV="1">
            <a:off x="1380744" y="2039112"/>
            <a:ext cx="4782312" cy="2980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8ED9FF76-3F44-CF9A-91DC-E549C223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69717" cy="1325563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Polynomial Kernel (extra: for interest only)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9F9DFC3-66B1-E13D-E445-BE5A566777B8}"/>
              </a:ext>
            </a:extLst>
          </p:cNvPr>
          <p:cNvSpPr txBox="1">
            <a:spLocks/>
          </p:cNvSpPr>
          <p:nvPr/>
        </p:nvSpPr>
        <p:spPr>
          <a:xfrm>
            <a:off x="7690104" y="1825625"/>
            <a:ext cx="3663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31497A-4818-6FC7-D53F-7C211CF9AE36}"/>
                  </a:ext>
                </a:extLst>
              </p:cNvPr>
              <p:cNvSpPr txBox="1"/>
              <p:nvPr/>
            </p:nvSpPr>
            <p:spPr>
              <a:xfrm>
                <a:off x="6537961" y="1848294"/>
                <a:ext cx="5029200" cy="2000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𝑎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×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𝑟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=2,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31497A-4818-6FC7-D53F-7C211CF9A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961" y="1848294"/>
                <a:ext cx="5029200" cy="2000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9905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95F6C-49EC-27F3-D337-B48ED80DF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CEEB32F-AE77-1C53-5C89-5B845A25E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22" y="1590619"/>
            <a:ext cx="5837778" cy="4169841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ED8386-92B8-F891-A966-4267B9485508}"/>
              </a:ext>
            </a:extLst>
          </p:cNvPr>
          <p:cNvCxnSpPr>
            <a:cxnSpLocks/>
          </p:cNvCxnSpPr>
          <p:nvPr/>
        </p:nvCxnSpPr>
        <p:spPr>
          <a:xfrm flipV="1">
            <a:off x="1380744" y="2039112"/>
            <a:ext cx="4782312" cy="2980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255D3B2-95DC-7020-52BE-A88525874D1E}"/>
              </a:ext>
            </a:extLst>
          </p:cNvPr>
          <p:cNvSpPr txBox="1">
            <a:spLocks/>
          </p:cNvSpPr>
          <p:nvPr/>
        </p:nvSpPr>
        <p:spPr>
          <a:xfrm>
            <a:off x="7690104" y="1825625"/>
            <a:ext cx="3663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5373CC-B25E-471D-BD97-A65E37B3B80E}"/>
                  </a:ext>
                </a:extLst>
              </p:cNvPr>
              <p:cNvSpPr txBox="1"/>
              <p:nvPr/>
            </p:nvSpPr>
            <p:spPr>
              <a:xfrm>
                <a:off x="6537961" y="1848294"/>
                <a:ext cx="5029200" cy="3588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𝑎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×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𝑟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=2,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)∙(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31497A-4818-6FC7-D53F-7C211CF9A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961" y="1848294"/>
                <a:ext cx="5029200" cy="3588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6A8568AB-1E47-9E35-3DF4-1CC86A97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69717" cy="1325563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Polynomial Kernel (extra: for interest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769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94494A7-1B2D-896E-8DE1-DA1996B9B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22" y="1590619"/>
            <a:ext cx="5837778" cy="4169841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82DB16-C6E4-B5A7-EFB2-B2D94445AFF2}"/>
              </a:ext>
            </a:extLst>
          </p:cNvPr>
          <p:cNvCxnSpPr>
            <a:cxnSpLocks/>
          </p:cNvCxnSpPr>
          <p:nvPr/>
        </p:nvCxnSpPr>
        <p:spPr>
          <a:xfrm flipV="1">
            <a:off x="1380744" y="2039112"/>
            <a:ext cx="4782312" cy="2980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8ED9FF76-3F44-CF9A-91DC-E549C223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Polynomial Kernel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9F9DFC3-66B1-E13D-E445-BE5A566777B8}"/>
              </a:ext>
            </a:extLst>
          </p:cNvPr>
          <p:cNvSpPr txBox="1">
            <a:spLocks/>
          </p:cNvSpPr>
          <p:nvPr/>
        </p:nvSpPr>
        <p:spPr>
          <a:xfrm>
            <a:off x="7690104" y="1825625"/>
            <a:ext cx="3663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31497A-4818-6FC7-D53F-7C211CF9AE36}"/>
                  </a:ext>
                </a:extLst>
              </p:cNvPr>
              <p:cNvSpPr txBox="1"/>
              <p:nvPr/>
            </p:nvSpPr>
            <p:spPr>
              <a:xfrm>
                <a:off x="6537961" y="1848294"/>
                <a:ext cx="5029200" cy="3588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𝑎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×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𝑟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=2,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)∙(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31497A-4818-6FC7-D53F-7C211CF9A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961" y="1848294"/>
                <a:ext cx="5029200" cy="3588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457EB66-9178-55E4-7A20-93E4042D3185}"/>
              </a:ext>
            </a:extLst>
          </p:cNvPr>
          <p:cNvGrpSpPr/>
          <p:nvPr/>
        </p:nvGrpSpPr>
        <p:grpSpPr>
          <a:xfrm>
            <a:off x="8344210" y="4176150"/>
            <a:ext cx="1144440" cy="531360"/>
            <a:chOff x="8344210" y="4176150"/>
            <a:chExt cx="114444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4E695CC-F179-6FAC-346C-9E2846BF4186}"/>
                    </a:ext>
                  </a:extLst>
                </p14:cNvPr>
                <p14:cNvContentPartPr/>
                <p14:nvPr/>
              </p14:nvContentPartPr>
              <p14:xfrm>
                <a:off x="8344210" y="4186590"/>
                <a:ext cx="142560" cy="16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4E695CC-F179-6FAC-346C-9E2846BF41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38090" y="4180470"/>
                  <a:ext cx="154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B22D51C-AA44-A11E-8F1B-321D4286C702}"/>
                    </a:ext>
                  </a:extLst>
                </p14:cNvPr>
                <p14:cNvContentPartPr/>
                <p14:nvPr/>
              </p14:nvContentPartPr>
              <p14:xfrm>
                <a:off x="9339970" y="4176150"/>
                <a:ext cx="147960" cy="11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B22D51C-AA44-A11E-8F1B-321D4286C7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33850" y="4170030"/>
                  <a:ext cx="160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F650AE3-588F-B253-E89A-E721198E87A7}"/>
                    </a:ext>
                  </a:extLst>
                </p14:cNvPr>
                <p14:cNvContentPartPr/>
                <p14:nvPr/>
              </p14:nvContentPartPr>
              <p14:xfrm>
                <a:off x="9362650" y="4229790"/>
                <a:ext cx="126000" cy="43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F650AE3-588F-B253-E89A-E721198E87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56530" y="4223670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56DFE0-63AB-905E-FD93-0E9B52CA6E31}"/>
                    </a:ext>
                  </a:extLst>
                </p14:cNvPr>
                <p14:cNvContentPartPr/>
                <p14:nvPr/>
              </p14:nvContentPartPr>
              <p14:xfrm>
                <a:off x="9104530" y="4256790"/>
                <a:ext cx="295920" cy="446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56DFE0-63AB-905E-FD93-0E9B52CA6E3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98410" y="4250670"/>
                  <a:ext cx="3081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6C6D0DF-FEA1-66E7-55F0-0DEFF572F938}"/>
                    </a:ext>
                  </a:extLst>
                </p14:cNvPr>
                <p14:cNvContentPartPr/>
                <p14:nvPr/>
              </p14:nvContentPartPr>
              <p14:xfrm>
                <a:off x="8413690" y="4243110"/>
                <a:ext cx="138600" cy="72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6C6D0DF-FEA1-66E7-55F0-0DEFF572F9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07570" y="4236990"/>
                  <a:ext cx="150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00956A-84FE-A863-093F-4E9E903DDE5F}"/>
                    </a:ext>
                  </a:extLst>
                </p14:cNvPr>
                <p14:cNvContentPartPr/>
                <p14:nvPr/>
              </p14:nvContentPartPr>
              <p14:xfrm>
                <a:off x="8424130" y="4264350"/>
                <a:ext cx="691920" cy="443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00956A-84FE-A863-093F-4E9E903DDE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18010" y="4258230"/>
                  <a:ext cx="704160" cy="455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B006DD0-6826-EDC4-A164-C62CC643DAEF}"/>
              </a:ext>
            </a:extLst>
          </p:cNvPr>
          <p:cNvSpPr txBox="1"/>
          <p:nvPr/>
        </p:nvSpPr>
        <p:spPr>
          <a:xfrm>
            <a:off x="8681420" y="4744125"/>
            <a:ext cx="299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First-dimension coordinates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64671D2-34C0-5604-221B-D95D5936D8FE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1269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Futura Medium" panose="020B0602020204020303" pitchFamily="34" charset="-79"/>
                <a:cs typeface="Futura Medium" panose="020B0602020204020303" pitchFamily="34" charset="-79"/>
              </a:rPr>
              <a:t>Polynomial Kernel (extra: for interest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751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94494A7-1B2D-896E-8DE1-DA1996B9B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22" y="1590619"/>
            <a:ext cx="5837778" cy="4169841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82DB16-C6E4-B5A7-EFB2-B2D94445AFF2}"/>
              </a:ext>
            </a:extLst>
          </p:cNvPr>
          <p:cNvCxnSpPr>
            <a:cxnSpLocks/>
          </p:cNvCxnSpPr>
          <p:nvPr/>
        </p:nvCxnSpPr>
        <p:spPr>
          <a:xfrm flipV="1">
            <a:off x="1380744" y="2039112"/>
            <a:ext cx="4782312" cy="2980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8ED9FF76-3F44-CF9A-91DC-E549C223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Polynomial Kernel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9F9DFC3-66B1-E13D-E445-BE5A566777B8}"/>
              </a:ext>
            </a:extLst>
          </p:cNvPr>
          <p:cNvSpPr txBox="1">
            <a:spLocks/>
          </p:cNvSpPr>
          <p:nvPr/>
        </p:nvSpPr>
        <p:spPr>
          <a:xfrm>
            <a:off x="7690104" y="1825625"/>
            <a:ext cx="3663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31497A-4818-6FC7-D53F-7C211CF9AE36}"/>
                  </a:ext>
                </a:extLst>
              </p:cNvPr>
              <p:cNvSpPr txBox="1"/>
              <p:nvPr/>
            </p:nvSpPr>
            <p:spPr>
              <a:xfrm>
                <a:off x="6537961" y="1848294"/>
                <a:ext cx="5029200" cy="3588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𝑎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×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𝑟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=2,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)∙(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31497A-4818-6FC7-D53F-7C211CF9A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961" y="1848294"/>
                <a:ext cx="5029200" cy="3588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C330108-AD52-E82A-16EF-E40639753B33}"/>
              </a:ext>
            </a:extLst>
          </p:cNvPr>
          <p:cNvGrpSpPr/>
          <p:nvPr/>
        </p:nvGrpSpPr>
        <p:grpSpPr>
          <a:xfrm>
            <a:off x="8582320" y="4098000"/>
            <a:ext cx="1191600" cy="824400"/>
            <a:chOff x="8582320" y="4098000"/>
            <a:chExt cx="1191600" cy="82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B6E023-8CE1-F5C7-2902-5CE3D1542089}"/>
                    </a:ext>
                  </a:extLst>
                </p14:cNvPr>
                <p14:cNvContentPartPr/>
                <p14:nvPr/>
              </p14:nvContentPartPr>
              <p14:xfrm>
                <a:off x="8582320" y="4150200"/>
                <a:ext cx="181800" cy="7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B6E023-8CE1-F5C7-2902-5CE3D15420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76200" y="4144080"/>
                  <a:ext cx="194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78F8036-EAEF-5484-D265-9C02AFAE7F9B}"/>
                    </a:ext>
                  </a:extLst>
                </p14:cNvPr>
                <p14:cNvContentPartPr/>
                <p14:nvPr/>
              </p14:nvContentPartPr>
              <p14:xfrm>
                <a:off x="9554320" y="4098000"/>
                <a:ext cx="219600" cy="2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78F8036-EAEF-5484-D265-9C02AFAE7F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48200" y="4091880"/>
                  <a:ext cx="231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26C3C5-6FF2-9A06-0B5A-FD2EEED08BB6}"/>
                    </a:ext>
                  </a:extLst>
                </p14:cNvPr>
                <p14:cNvContentPartPr/>
                <p14:nvPr/>
              </p14:nvContentPartPr>
              <p14:xfrm>
                <a:off x="8640640" y="4242000"/>
                <a:ext cx="120240" cy="91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26C3C5-6FF2-9A06-0B5A-FD2EEED08B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34520" y="4235880"/>
                  <a:ext cx="132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7438B68-F46D-54B9-A823-1DFC4AAE0C81}"/>
                    </a:ext>
                  </a:extLst>
                </p14:cNvPr>
                <p14:cNvContentPartPr/>
                <p14:nvPr/>
              </p14:nvContentPartPr>
              <p14:xfrm>
                <a:off x="8703280" y="4275840"/>
                <a:ext cx="410040" cy="554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7438B68-F46D-54B9-A823-1DFC4AAE0C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97160" y="4269720"/>
                  <a:ext cx="42228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0B4BC8-432E-8B96-8595-23DFAAA04878}"/>
                    </a:ext>
                  </a:extLst>
                </p14:cNvPr>
                <p14:cNvContentPartPr/>
                <p14:nvPr/>
              </p14:nvContentPartPr>
              <p14:xfrm>
                <a:off x="9561520" y="4207440"/>
                <a:ext cx="102600" cy="77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0B4BC8-432E-8B96-8595-23DFAAA048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55400" y="4201320"/>
                  <a:ext cx="114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39107F-9142-71BD-8397-23A5E98F31E8}"/>
                    </a:ext>
                  </a:extLst>
                </p14:cNvPr>
                <p14:cNvContentPartPr/>
                <p14:nvPr/>
              </p14:nvContentPartPr>
              <p14:xfrm>
                <a:off x="9140680" y="4247040"/>
                <a:ext cx="488880" cy="675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39107F-9142-71BD-8397-23A5E98F31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34560" y="4240920"/>
                  <a:ext cx="501120" cy="687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9F3D30C-DFB1-3E03-8288-37EF4E7832FF}"/>
              </a:ext>
            </a:extLst>
          </p:cNvPr>
          <p:cNvSpPr txBox="1"/>
          <p:nvPr/>
        </p:nvSpPr>
        <p:spPr>
          <a:xfrm>
            <a:off x="8700760" y="4964817"/>
            <a:ext cx="335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Second-dimension coordinates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56B3765-6104-2E96-613A-898C8C9698F0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1269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Futura Medium" panose="020B0602020204020303" pitchFamily="34" charset="-79"/>
                <a:cs typeface="Futura Medium" panose="020B0602020204020303" pitchFamily="34" charset="-79"/>
              </a:rPr>
              <a:t>Polynomial Kernel (extra: for interest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019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94494A7-1B2D-896E-8DE1-DA1996B9B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22" y="1590619"/>
            <a:ext cx="5837778" cy="4169841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82DB16-C6E4-B5A7-EFB2-B2D94445AFF2}"/>
              </a:ext>
            </a:extLst>
          </p:cNvPr>
          <p:cNvCxnSpPr>
            <a:cxnSpLocks/>
          </p:cNvCxnSpPr>
          <p:nvPr/>
        </p:nvCxnSpPr>
        <p:spPr>
          <a:xfrm flipV="1">
            <a:off x="1380744" y="2039112"/>
            <a:ext cx="4782312" cy="2980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8ED9FF76-3F44-CF9A-91DC-E549C223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Polynomial Kernel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9F9DFC3-66B1-E13D-E445-BE5A566777B8}"/>
              </a:ext>
            </a:extLst>
          </p:cNvPr>
          <p:cNvSpPr txBox="1">
            <a:spLocks/>
          </p:cNvSpPr>
          <p:nvPr/>
        </p:nvSpPr>
        <p:spPr>
          <a:xfrm>
            <a:off x="7690104" y="1825625"/>
            <a:ext cx="3663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31497A-4818-6FC7-D53F-7C211CF9AE36}"/>
                  </a:ext>
                </a:extLst>
              </p:cNvPr>
              <p:cNvSpPr txBox="1"/>
              <p:nvPr/>
            </p:nvSpPr>
            <p:spPr>
              <a:xfrm>
                <a:off x="6537961" y="1848294"/>
                <a:ext cx="5029200" cy="3588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𝑎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×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𝑟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=2,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)∙(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31497A-4818-6FC7-D53F-7C211CF9A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961" y="1848294"/>
                <a:ext cx="5029200" cy="3588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9F3D30C-DFB1-3E03-8288-37EF4E7832FF}"/>
              </a:ext>
            </a:extLst>
          </p:cNvPr>
          <p:cNvSpPr txBox="1"/>
          <p:nvPr/>
        </p:nvSpPr>
        <p:spPr>
          <a:xfrm>
            <a:off x="8700760" y="4964817"/>
            <a:ext cx="309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Third-dimension coordinates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EBB32BC-D2B3-6A34-C4B8-2AF360D7CBBA}"/>
              </a:ext>
            </a:extLst>
          </p:cNvPr>
          <p:cNvGrpSpPr/>
          <p:nvPr/>
        </p:nvGrpSpPr>
        <p:grpSpPr>
          <a:xfrm>
            <a:off x="8883640" y="4256760"/>
            <a:ext cx="1351080" cy="592200"/>
            <a:chOff x="8883640" y="4256760"/>
            <a:chExt cx="1351080" cy="59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4EBB71-296E-C1EA-A387-A81397E6C474}"/>
                    </a:ext>
                  </a:extLst>
                </p14:cNvPr>
                <p14:cNvContentPartPr/>
                <p14:nvPr/>
              </p14:nvContentPartPr>
              <p14:xfrm>
                <a:off x="8883640" y="4256760"/>
                <a:ext cx="150480" cy="20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4EBB71-296E-C1EA-A387-A81397E6C4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77520" y="4250640"/>
                  <a:ext cx="1627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B5CE09-64E1-DFDB-420A-1CC5FAF493A6}"/>
                    </a:ext>
                  </a:extLst>
                </p14:cNvPr>
                <p14:cNvContentPartPr/>
                <p14:nvPr/>
              </p14:nvContentPartPr>
              <p14:xfrm>
                <a:off x="9804880" y="4285560"/>
                <a:ext cx="429840" cy="20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B5CE09-64E1-DFDB-420A-1CC5FAF493A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98760" y="4279440"/>
                  <a:ext cx="442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851915-09E0-CACE-F2F5-AB8AD2F42194}"/>
                    </a:ext>
                  </a:extLst>
                </p14:cNvPr>
                <p14:cNvContentPartPr/>
                <p14:nvPr/>
              </p14:nvContentPartPr>
              <p14:xfrm>
                <a:off x="9119080" y="4311840"/>
                <a:ext cx="899640" cy="526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851915-09E0-CACE-F2F5-AB8AD2F421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12960" y="4305720"/>
                  <a:ext cx="91188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20F58D8-E834-C80A-184E-F7851BF40BAE}"/>
                    </a:ext>
                  </a:extLst>
                </p14:cNvPr>
                <p14:cNvContentPartPr/>
                <p14:nvPr/>
              </p14:nvContentPartPr>
              <p14:xfrm>
                <a:off x="8930440" y="4285200"/>
                <a:ext cx="222480" cy="563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20F58D8-E834-C80A-184E-F7851BF40B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24320" y="4279080"/>
                  <a:ext cx="234720" cy="57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3DBB16A5-A1DC-BE34-6B8C-7F5EAF636695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1269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Futura Medium" panose="020B0602020204020303" pitchFamily="34" charset="-79"/>
                <a:cs typeface="Futura Medium" panose="020B0602020204020303" pitchFamily="34" charset="-79"/>
              </a:rPr>
              <a:t>Polynomial Kernel (extra: for interest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4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3761-2462-3D55-9CC1-73E08C7B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Limits of Linear Decision Boundaries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CB1CC5-7A23-DD6C-8B11-2A242D20511E}"/>
              </a:ext>
            </a:extLst>
          </p:cNvPr>
          <p:cNvCxnSpPr/>
          <p:nvPr/>
        </p:nvCxnSpPr>
        <p:spPr>
          <a:xfrm>
            <a:off x="2743200" y="1902372"/>
            <a:ext cx="0" cy="400444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941964-47B4-C97D-4423-C05DC5DFF0E5}"/>
              </a:ext>
            </a:extLst>
          </p:cNvPr>
          <p:cNvCxnSpPr>
            <a:cxnSpLocks/>
          </p:cNvCxnSpPr>
          <p:nvPr/>
        </p:nvCxnSpPr>
        <p:spPr>
          <a:xfrm flipH="1">
            <a:off x="2222938" y="5538952"/>
            <a:ext cx="622737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462D2217-834D-0DFE-0276-98FC12023C09}"/>
              </a:ext>
            </a:extLst>
          </p:cNvPr>
          <p:cNvSpPr/>
          <p:nvPr/>
        </p:nvSpPr>
        <p:spPr>
          <a:xfrm>
            <a:off x="5640199" y="2782872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3CA19E-E035-E0A4-AFF5-F05F18C3077A}"/>
              </a:ext>
            </a:extLst>
          </p:cNvPr>
          <p:cNvSpPr/>
          <p:nvPr/>
        </p:nvSpPr>
        <p:spPr>
          <a:xfrm>
            <a:off x="5096313" y="2708419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F872E5-D9FA-C8B5-C23D-666A7BCAD590}"/>
              </a:ext>
            </a:extLst>
          </p:cNvPr>
          <p:cNvSpPr/>
          <p:nvPr/>
        </p:nvSpPr>
        <p:spPr>
          <a:xfrm>
            <a:off x="6114178" y="3463255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97CFF8-BCE7-CF95-19A6-FC4870A0F607}"/>
              </a:ext>
            </a:extLst>
          </p:cNvPr>
          <p:cNvSpPr/>
          <p:nvPr/>
        </p:nvSpPr>
        <p:spPr>
          <a:xfrm>
            <a:off x="6335086" y="3017526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957F7A-99A1-0F0C-DBF3-CFDCEBC0EF90}"/>
              </a:ext>
            </a:extLst>
          </p:cNvPr>
          <p:cNvSpPr/>
          <p:nvPr/>
        </p:nvSpPr>
        <p:spPr>
          <a:xfrm>
            <a:off x="5901655" y="302360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B1A7F0-8086-C6B0-DD4E-0119397220E2}"/>
              </a:ext>
            </a:extLst>
          </p:cNvPr>
          <p:cNvSpPr/>
          <p:nvPr/>
        </p:nvSpPr>
        <p:spPr>
          <a:xfrm>
            <a:off x="6575571" y="3513589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B2BA15-2DBC-0612-E6FB-3DEF0FA689B0}"/>
              </a:ext>
            </a:extLst>
          </p:cNvPr>
          <p:cNvSpPr/>
          <p:nvPr/>
        </p:nvSpPr>
        <p:spPr>
          <a:xfrm>
            <a:off x="5725486" y="3540367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EC3BA2-D701-3915-6781-7E952BCFDBDF}"/>
              </a:ext>
            </a:extLst>
          </p:cNvPr>
          <p:cNvSpPr/>
          <p:nvPr/>
        </p:nvSpPr>
        <p:spPr>
          <a:xfrm>
            <a:off x="6904140" y="282604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48D0FB-C395-22F5-603B-FC18FED12D38}"/>
              </a:ext>
            </a:extLst>
          </p:cNvPr>
          <p:cNvSpPr/>
          <p:nvPr/>
        </p:nvSpPr>
        <p:spPr>
          <a:xfrm>
            <a:off x="6247002" y="257844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E390F-4084-2FA9-A1B8-D927DC67E0FA}"/>
              </a:ext>
            </a:extLst>
          </p:cNvPr>
          <p:cNvSpPr/>
          <p:nvPr/>
        </p:nvSpPr>
        <p:spPr>
          <a:xfrm>
            <a:off x="3439486" y="3429000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70ADF9-FB0B-2067-CF96-569D27025B4B}"/>
              </a:ext>
            </a:extLst>
          </p:cNvPr>
          <p:cNvSpPr/>
          <p:nvPr/>
        </p:nvSpPr>
        <p:spPr>
          <a:xfrm>
            <a:off x="3778192" y="3840605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1CD54-E635-AEB2-A825-3246AF08BE7B}"/>
              </a:ext>
            </a:extLst>
          </p:cNvPr>
          <p:cNvSpPr/>
          <p:nvPr/>
        </p:nvSpPr>
        <p:spPr>
          <a:xfrm>
            <a:off x="3152164" y="3949989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A833C1-3ACB-9330-81B4-5DC4119610DD}"/>
              </a:ext>
            </a:extLst>
          </p:cNvPr>
          <p:cNvSpPr/>
          <p:nvPr/>
        </p:nvSpPr>
        <p:spPr>
          <a:xfrm>
            <a:off x="3828176" y="4391626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2B9EFA-A20B-E3D4-4BB8-BD55A34922C1}"/>
              </a:ext>
            </a:extLst>
          </p:cNvPr>
          <p:cNvSpPr/>
          <p:nvPr/>
        </p:nvSpPr>
        <p:spPr>
          <a:xfrm>
            <a:off x="4318233" y="4014978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0C796-2234-A68A-D7AD-EF0C37A92A16}"/>
              </a:ext>
            </a:extLst>
          </p:cNvPr>
          <p:cNvSpPr/>
          <p:nvPr/>
        </p:nvSpPr>
        <p:spPr>
          <a:xfrm>
            <a:off x="4655890" y="4377016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86B14E-8B3B-A500-4ACC-42147795980A}"/>
              </a:ext>
            </a:extLst>
          </p:cNvPr>
          <p:cNvSpPr/>
          <p:nvPr/>
        </p:nvSpPr>
        <p:spPr>
          <a:xfrm>
            <a:off x="4132976" y="3212224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4BE434-CE26-04A6-F7B3-B06A79C21602}"/>
              </a:ext>
            </a:extLst>
          </p:cNvPr>
          <p:cNvSpPr/>
          <p:nvPr/>
        </p:nvSpPr>
        <p:spPr>
          <a:xfrm>
            <a:off x="4286776" y="3597692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7FE2D7-225C-2A1A-67DB-E2328E34D171}"/>
              </a:ext>
            </a:extLst>
          </p:cNvPr>
          <p:cNvSpPr/>
          <p:nvPr/>
        </p:nvSpPr>
        <p:spPr>
          <a:xfrm>
            <a:off x="4739780" y="3775805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2C570A-F4D1-058D-7A64-9050B70BF0F5}"/>
              </a:ext>
            </a:extLst>
          </p:cNvPr>
          <p:cNvSpPr txBox="1"/>
          <p:nvPr/>
        </p:nvSpPr>
        <p:spPr>
          <a:xfrm>
            <a:off x="8474282" y="535428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E2D55-2EA3-0641-A4B6-DB67D49C23CB}"/>
              </a:ext>
            </a:extLst>
          </p:cNvPr>
          <p:cNvSpPr txBox="1"/>
          <p:nvPr/>
        </p:nvSpPr>
        <p:spPr>
          <a:xfrm>
            <a:off x="2539458" y="150528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138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3761-2462-3D55-9CC1-73E08C7B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Limits of Linear Decision Boundaries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CB1CC5-7A23-DD6C-8B11-2A242D20511E}"/>
              </a:ext>
            </a:extLst>
          </p:cNvPr>
          <p:cNvCxnSpPr/>
          <p:nvPr/>
        </p:nvCxnSpPr>
        <p:spPr>
          <a:xfrm>
            <a:off x="2743200" y="1902372"/>
            <a:ext cx="0" cy="400444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941964-47B4-C97D-4423-C05DC5DFF0E5}"/>
              </a:ext>
            </a:extLst>
          </p:cNvPr>
          <p:cNvCxnSpPr>
            <a:cxnSpLocks/>
          </p:cNvCxnSpPr>
          <p:nvPr/>
        </p:nvCxnSpPr>
        <p:spPr>
          <a:xfrm flipH="1">
            <a:off x="2222938" y="5538952"/>
            <a:ext cx="622737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462D2217-834D-0DFE-0276-98FC12023C09}"/>
              </a:ext>
            </a:extLst>
          </p:cNvPr>
          <p:cNvSpPr/>
          <p:nvPr/>
        </p:nvSpPr>
        <p:spPr>
          <a:xfrm>
            <a:off x="5640199" y="2782872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3CA19E-E035-E0A4-AFF5-F05F18C3077A}"/>
              </a:ext>
            </a:extLst>
          </p:cNvPr>
          <p:cNvSpPr/>
          <p:nvPr/>
        </p:nvSpPr>
        <p:spPr>
          <a:xfrm>
            <a:off x="5096313" y="2708419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F872E5-D9FA-C8B5-C23D-666A7BCAD590}"/>
              </a:ext>
            </a:extLst>
          </p:cNvPr>
          <p:cNvSpPr/>
          <p:nvPr/>
        </p:nvSpPr>
        <p:spPr>
          <a:xfrm>
            <a:off x="6114178" y="3463255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97CFF8-BCE7-CF95-19A6-FC4870A0F607}"/>
              </a:ext>
            </a:extLst>
          </p:cNvPr>
          <p:cNvSpPr/>
          <p:nvPr/>
        </p:nvSpPr>
        <p:spPr>
          <a:xfrm>
            <a:off x="6335086" y="3017526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957F7A-99A1-0F0C-DBF3-CFDCEBC0EF90}"/>
              </a:ext>
            </a:extLst>
          </p:cNvPr>
          <p:cNvSpPr/>
          <p:nvPr/>
        </p:nvSpPr>
        <p:spPr>
          <a:xfrm>
            <a:off x="5901655" y="302360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B1A7F0-8086-C6B0-DD4E-0119397220E2}"/>
              </a:ext>
            </a:extLst>
          </p:cNvPr>
          <p:cNvSpPr/>
          <p:nvPr/>
        </p:nvSpPr>
        <p:spPr>
          <a:xfrm>
            <a:off x="6575571" y="3513589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B2BA15-2DBC-0612-E6FB-3DEF0FA689B0}"/>
              </a:ext>
            </a:extLst>
          </p:cNvPr>
          <p:cNvSpPr/>
          <p:nvPr/>
        </p:nvSpPr>
        <p:spPr>
          <a:xfrm>
            <a:off x="5725486" y="3540367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EC3BA2-D701-3915-6781-7E952BCFDBDF}"/>
              </a:ext>
            </a:extLst>
          </p:cNvPr>
          <p:cNvSpPr/>
          <p:nvPr/>
        </p:nvSpPr>
        <p:spPr>
          <a:xfrm>
            <a:off x="6904140" y="282604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48D0FB-C395-22F5-603B-FC18FED12D38}"/>
              </a:ext>
            </a:extLst>
          </p:cNvPr>
          <p:cNvSpPr/>
          <p:nvPr/>
        </p:nvSpPr>
        <p:spPr>
          <a:xfrm>
            <a:off x="6247002" y="2578441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E390F-4084-2FA9-A1B8-D927DC67E0FA}"/>
              </a:ext>
            </a:extLst>
          </p:cNvPr>
          <p:cNvSpPr/>
          <p:nvPr/>
        </p:nvSpPr>
        <p:spPr>
          <a:xfrm>
            <a:off x="3439486" y="3429000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70ADF9-FB0B-2067-CF96-569D27025B4B}"/>
              </a:ext>
            </a:extLst>
          </p:cNvPr>
          <p:cNvSpPr/>
          <p:nvPr/>
        </p:nvSpPr>
        <p:spPr>
          <a:xfrm>
            <a:off x="3778192" y="3840605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1CD54-E635-AEB2-A825-3246AF08BE7B}"/>
              </a:ext>
            </a:extLst>
          </p:cNvPr>
          <p:cNvSpPr/>
          <p:nvPr/>
        </p:nvSpPr>
        <p:spPr>
          <a:xfrm>
            <a:off x="3152164" y="3949989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A833C1-3ACB-9330-81B4-5DC4119610DD}"/>
              </a:ext>
            </a:extLst>
          </p:cNvPr>
          <p:cNvSpPr/>
          <p:nvPr/>
        </p:nvSpPr>
        <p:spPr>
          <a:xfrm>
            <a:off x="3828176" y="4391626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2B9EFA-A20B-E3D4-4BB8-BD55A34922C1}"/>
              </a:ext>
            </a:extLst>
          </p:cNvPr>
          <p:cNvSpPr/>
          <p:nvPr/>
        </p:nvSpPr>
        <p:spPr>
          <a:xfrm>
            <a:off x="4318233" y="4014978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0C796-2234-A68A-D7AD-EF0C37A92A16}"/>
              </a:ext>
            </a:extLst>
          </p:cNvPr>
          <p:cNvSpPr/>
          <p:nvPr/>
        </p:nvSpPr>
        <p:spPr>
          <a:xfrm>
            <a:off x="4655890" y="4377016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86B14E-8B3B-A500-4ACC-42147795980A}"/>
              </a:ext>
            </a:extLst>
          </p:cNvPr>
          <p:cNvSpPr/>
          <p:nvPr/>
        </p:nvSpPr>
        <p:spPr>
          <a:xfrm>
            <a:off x="4132976" y="3212224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4BE434-CE26-04A6-F7B3-B06A79C21602}"/>
              </a:ext>
            </a:extLst>
          </p:cNvPr>
          <p:cNvSpPr/>
          <p:nvPr/>
        </p:nvSpPr>
        <p:spPr>
          <a:xfrm>
            <a:off x="4286776" y="3597692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7FE2D7-225C-2A1A-67DB-E2328E34D171}"/>
              </a:ext>
            </a:extLst>
          </p:cNvPr>
          <p:cNvSpPr/>
          <p:nvPr/>
        </p:nvSpPr>
        <p:spPr>
          <a:xfrm>
            <a:off x="4739780" y="3775805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2C570A-F4D1-058D-7A64-9050B70BF0F5}"/>
              </a:ext>
            </a:extLst>
          </p:cNvPr>
          <p:cNvSpPr txBox="1"/>
          <p:nvPr/>
        </p:nvSpPr>
        <p:spPr>
          <a:xfrm>
            <a:off x="8474282" y="535428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aseline="-2500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E2D55-2EA3-0641-A4B6-DB67D49C23CB}"/>
              </a:ext>
            </a:extLst>
          </p:cNvPr>
          <p:cNvSpPr txBox="1"/>
          <p:nvPr/>
        </p:nvSpPr>
        <p:spPr>
          <a:xfrm>
            <a:off x="2539458" y="150528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aseline="-2500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endParaRPr lang="en-US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7515D9-2067-CAFB-1C65-C17017F8CF30}"/>
              </a:ext>
            </a:extLst>
          </p:cNvPr>
          <p:cNvCxnSpPr/>
          <p:nvPr/>
        </p:nvCxnSpPr>
        <p:spPr>
          <a:xfrm>
            <a:off x="3607266" y="1874619"/>
            <a:ext cx="4043494" cy="384899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6CDDAB-2B8E-A7E5-2D79-C19458866E44}"/>
                  </a:ext>
                </a:extLst>
              </p:cNvPr>
              <p:cNvSpPr txBox="1"/>
              <p:nvPr/>
            </p:nvSpPr>
            <p:spPr>
              <a:xfrm>
                <a:off x="7478831" y="5722148"/>
                <a:ext cx="679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𝑋</m:t>
                      </m:r>
                    </m:oMath>
                  </m:oMathPara>
                </a14:m>
                <a:endParaRPr lang="en-US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6CDDAB-2B8E-A7E5-2D79-C19458866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831" y="5722148"/>
                <a:ext cx="6794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9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3761-2462-3D55-9CC1-73E08C7B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Limits of Linear Decision Boundaries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CB1CC5-7A23-DD6C-8B11-2A242D20511E}"/>
              </a:ext>
            </a:extLst>
          </p:cNvPr>
          <p:cNvCxnSpPr/>
          <p:nvPr/>
        </p:nvCxnSpPr>
        <p:spPr>
          <a:xfrm>
            <a:off x="2743200" y="1902372"/>
            <a:ext cx="0" cy="400444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941964-47B4-C97D-4423-C05DC5DFF0E5}"/>
              </a:ext>
            </a:extLst>
          </p:cNvPr>
          <p:cNvCxnSpPr>
            <a:cxnSpLocks/>
          </p:cNvCxnSpPr>
          <p:nvPr/>
        </p:nvCxnSpPr>
        <p:spPr>
          <a:xfrm flipH="1">
            <a:off x="2222938" y="5538952"/>
            <a:ext cx="622737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462D2217-834D-0DFE-0276-98FC12023C09}"/>
              </a:ext>
            </a:extLst>
          </p:cNvPr>
          <p:cNvSpPr/>
          <p:nvPr/>
        </p:nvSpPr>
        <p:spPr>
          <a:xfrm>
            <a:off x="5422085" y="3171875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3CA19E-E035-E0A4-AFF5-F05F18C3077A}"/>
              </a:ext>
            </a:extLst>
          </p:cNvPr>
          <p:cNvSpPr/>
          <p:nvPr/>
        </p:nvSpPr>
        <p:spPr>
          <a:xfrm>
            <a:off x="4878199" y="3097422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F872E5-D9FA-C8B5-C23D-666A7BCAD590}"/>
              </a:ext>
            </a:extLst>
          </p:cNvPr>
          <p:cNvSpPr/>
          <p:nvPr/>
        </p:nvSpPr>
        <p:spPr>
          <a:xfrm>
            <a:off x="5896064" y="3852258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97CFF8-BCE7-CF95-19A6-FC4870A0F607}"/>
              </a:ext>
            </a:extLst>
          </p:cNvPr>
          <p:cNvSpPr/>
          <p:nvPr/>
        </p:nvSpPr>
        <p:spPr>
          <a:xfrm>
            <a:off x="6116972" y="3406529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957F7A-99A1-0F0C-DBF3-CFDCEBC0EF90}"/>
              </a:ext>
            </a:extLst>
          </p:cNvPr>
          <p:cNvSpPr/>
          <p:nvPr/>
        </p:nvSpPr>
        <p:spPr>
          <a:xfrm>
            <a:off x="5683541" y="3412604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B1A7F0-8086-C6B0-DD4E-0119397220E2}"/>
              </a:ext>
            </a:extLst>
          </p:cNvPr>
          <p:cNvSpPr/>
          <p:nvPr/>
        </p:nvSpPr>
        <p:spPr>
          <a:xfrm>
            <a:off x="4942343" y="3852258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B2BA15-2DBC-0612-E6FB-3DEF0FA689B0}"/>
              </a:ext>
            </a:extLst>
          </p:cNvPr>
          <p:cNvSpPr/>
          <p:nvPr/>
        </p:nvSpPr>
        <p:spPr>
          <a:xfrm>
            <a:off x="5507372" y="3929370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EC3BA2-D701-3915-6781-7E952BCFDBDF}"/>
              </a:ext>
            </a:extLst>
          </p:cNvPr>
          <p:cNvSpPr/>
          <p:nvPr/>
        </p:nvSpPr>
        <p:spPr>
          <a:xfrm>
            <a:off x="4942344" y="3514116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48D0FB-C395-22F5-603B-FC18FED12D38}"/>
              </a:ext>
            </a:extLst>
          </p:cNvPr>
          <p:cNvSpPr/>
          <p:nvPr/>
        </p:nvSpPr>
        <p:spPr>
          <a:xfrm>
            <a:off x="6028888" y="2967444"/>
            <a:ext cx="176169" cy="148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E390F-4084-2FA9-A1B8-D927DC67E0FA}"/>
              </a:ext>
            </a:extLst>
          </p:cNvPr>
          <p:cNvSpPr/>
          <p:nvPr/>
        </p:nvSpPr>
        <p:spPr>
          <a:xfrm>
            <a:off x="3396144" y="2748617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70ADF9-FB0B-2067-CF96-569D27025B4B}"/>
              </a:ext>
            </a:extLst>
          </p:cNvPr>
          <p:cNvSpPr/>
          <p:nvPr/>
        </p:nvSpPr>
        <p:spPr>
          <a:xfrm>
            <a:off x="6181987" y="1918012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1CD54-E635-AEB2-A825-3246AF08BE7B}"/>
              </a:ext>
            </a:extLst>
          </p:cNvPr>
          <p:cNvSpPr/>
          <p:nvPr/>
        </p:nvSpPr>
        <p:spPr>
          <a:xfrm>
            <a:off x="6156821" y="2435939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A833C1-3ACB-9330-81B4-5DC4119610DD}"/>
              </a:ext>
            </a:extLst>
          </p:cNvPr>
          <p:cNvSpPr/>
          <p:nvPr/>
        </p:nvSpPr>
        <p:spPr>
          <a:xfrm>
            <a:off x="5485351" y="1938033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2B9EFA-A20B-E3D4-4BB8-BD55A34922C1}"/>
              </a:ext>
            </a:extLst>
          </p:cNvPr>
          <p:cNvSpPr/>
          <p:nvPr/>
        </p:nvSpPr>
        <p:spPr>
          <a:xfrm>
            <a:off x="7407480" y="2931777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0C796-2234-A68A-D7AD-EF0C37A92A16}"/>
              </a:ext>
            </a:extLst>
          </p:cNvPr>
          <p:cNvSpPr/>
          <p:nvPr/>
        </p:nvSpPr>
        <p:spPr>
          <a:xfrm>
            <a:off x="3786930" y="3469375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86B14E-8B3B-A500-4ACC-42147795980A}"/>
              </a:ext>
            </a:extLst>
          </p:cNvPr>
          <p:cNvSpPr/>
          <p:nvPr/>
        </p:nvSpPr>
        <p:spPr>
          <a:xfrm>
            <a:off x="4404919" y="2912950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4BE434-CE26-04A6-F7B3-B06A79C21602}"/>
              </a:ext>
            </a:extLst>
          </p:cNvPr>
          <p:cNvSpPr/>
          <p:nvPr/>
        </p:nvSpPr>
        <p:spPr>
          <a:xfrm>
            <a:off x="3932339" y="2648035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7FE2D7-225C-2A1A-67DB-E2328E34D171}"/>
              </a:ext>
            </a:extLst>
          </p:cNvPr>
          <p:cNvSpPr/>
          <p:nvPr/>
        </p:nvSpPr>
        <p:spPr>
          <a:xfrm>
            <a:off x="4605556" y="2351043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2C570A-F4D1-058D-7A64-9050B70BF0F5}"/>
              </a:ext>
            </a:extLst>
          </p:cNvPr>
          <p:cNvSpPr txBox="1"/>
          <p:nvPr/>
        </p:nvSpPr>
        <p:spPr>
          <a:xfrm>
            <a:off x="8474282" y="535428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E2D55-2EA3-0641-A4B6-DB67D49C23CB}"/>
              </a:ext>
            </a:extLst>
          </p:cNvPr>
          <p:cNvSpPr txBox="1"/>
          <p:nvPr/>
        </p:nvSpPr>
        <p:spPr>
          <a:xfrm>
            <a:off x="2539458" y="150528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998A87-9E6F-D91F-34B8-0655FFE52ED6}"/>
              </a:ext>
            </a:extLst>
          </p:cNvPr>
          <p:cNvSpPr/>
          <p:nvPr/>
        </p:nvSpPr>
        <p:spPr>
          <a:xfrm>
            <a:off x="6669248" y="2845226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3E1320-2422-1B3C-E1DA-07B8AA1E7DD3}"/>
              </a:ext>
            </a:extLst>
          </p:cNvPr>
          <p:cNvSpPr/>
          <p:nvPr/>
        </p:nvSpPr>
        <p:spPr>
          <a:xfrm>
            <a:off x="6098097" y="4749698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72637C-A93D-A508-97FB-0B8717C17FBC}"/>
              </a:ext>
            </a:extLst>
          </p:cNvPr>
          <p:cNvSpPr/>
          <p:nvPr/>
        </p:nvSpPr>
        <p:spPr>
          <a:xfrm>
            <a:off x="7067725" y="3182438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C5CAF7-8D58-CD6B-DFA6-A64412AB4608}"/>
              </a:ext>
            </a:extLst>
          </p:cNvPr>
          <p:cNvSpPr/>
          <p:nvPr/>
        </p:nvSpPr>
        <p:spPr>
          <a:xfrm>
            <a:off x="6376334" y="4141471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0C7EE5-430C-3275-8A1C-C4653E26F19C}"/>
              </a:ext>
            </a:extLst>
          </p:cNvPr>
          <p:cNvSpPr/>
          <p:nvPr/>
        </p:nvSpPr>
        <p:spPr>
          <a:xfrm>
            <a:off x="6681831" y="2305648"/>
            <a:ext cx="167780" cy="183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355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y9asc4pqufxd4rufa1mkkcoopedh9h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f3bef1b7-c77f-4960-932f-1c74c3ce7841}">
  <we:reference id="WA104379261" version="4.3" store="en-US" storeType="OMEX"/>
  <we:alternateReferences/>
  <we:properties>
    <we:property name="MENTIMETER_FONT_SIZE_MODIFIER_KEY" value="&quot;-2&quot;"/>
    <we:property name="MENTIMETER_HIDE_TITLE_KEY" value="&quot;false&quot;"/>
    <we:property name="MENTIMETER_HIDE_VOTE_INDICATOR_KEY" value="&quot;false&quot;"/>
    <we:property name="MENTIMETER_INSTRUCTIONS_KEY" value="&quot;false&quot;"/>
    <we:property name="MENTIMETER_PPT_THEME_DISABLED" value="&quot;false&quot;"/>
    <we:property name="MENTIMETER_QUESTION_ID_KEY" value="&quot;c7f8hu2wo3cu&quot;"/>
    <we:property name="MENTIMETER_SHOW_JOIN_INSTRUCTIONS" value="&quot;false&quot;"/>
    <we:property name="Microsoft.Office.CampaignId" value="&quot;non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1345</Words>
  <Application>Microsoft Macintosh PowerPoint</Application>
  <PresentationFormat>Widescreen</PresentationFormat>
  <Paragraphs>298</Paragraphs>
  <Slides>64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Futura Medium</vt:lpstr>
      <vt:lpstr>Futura Medium</vt:lpstr>
      <vt:lpstr>Segoe UI Light</vt:lpstr>
      <vt:lpstr>Office Theme</vt:lpstr>
      <vt:lpstr>Support Vector Machines</vt:lpstr>
      <vt:lpstr>Outline</vt:lpstr>
      <vt:lpstr>Outline</vt:lpstr>
      <vt:lpstr>Supervised Machine Learning</vt:lpstr>
      <vt:lpstr>Mentimeter for PowerPoint</vt:lpstr>
      <vt:lpstr>Outline</vt:lpstr>
      <vt:lpstr>Limits of Linear Decision Boundaries</vt:lpstr>
      <vt:lpstr>Limits of Linear Decision Boundaries</vt:lpstr>
      <vt:lpstr>Limits of Linear Decision Boundaries</vt:lpstr>
      <vt:lpstr>Limits of Linear Decision Boundaries</vt:lpstr>
      <vt:lpstr>Beyond Linear Decision Boundaries</vt:lpstr>
      <vt:lpstr>Beyond Linear Decision Boundaries</vt:lpstr>
      <vt:lpstr>Beyond Linear Decision Boundaries</vt:lpstr>
      <vt:lpstr>Outline</vt:lpstr>
      <vt:lpstr>Maximal Marginal Classifiers</vt:lpstr>
      <vt:lpstr>Maximal Marginal Classifiers</vt:lpstr>
      <vt:lpstr>Maximal Marginal Classifiers</vt:lpstr>
      <vt:lpstr>Maximal Margin Classifiers</vt:lpstr>
      <vt:lpstr>Maximal Margin Classifiers</vt:lpstr>
      <vt:lpstr>Maximal Margin Classifiers</vt:lpstr>
      <vt:lpstr>Outline</vt:lpstr>
      <vt:lpstr>Support Vector Classifiers</vt:lpstr>
      <vt:lpstr>Support Vector Classifiers</vt:lpstr>
      <vt:lpstr>Support Vector Classifiers</vt:lpstr>
      <vt:lpstr>Support Vector Classifiers</vt:lpstr>
      <vt:lpstr>Support Vector Classifiers</vt:lpstr>
      <vt:lpstr>Support Vector Classifiers</vt:lpstr>
      <vt:lpstr>Support Vector Classifiers</vt:lpstr>
      <vt:lpstr>Support Vector Classifiers</vt:lpstr>
      <vt:lpstr>Support Vector Classifiers</vt:lpstr>
      <vt:lpstr>Support Vector Classifiers</vt:lpstr>
      <vt:lpstr>Support Vector Classifiers</vt:lpstr>
      <vt:lpstr>Support Vector Classifiers</vt:lpstr>
      <vt:lpstr>How do we choose a soft margin?</vt:lpstr>
      <vt:lpstr>Cross-validation</vt:lpstr>
      <vt:lpstr>Outline</vt:lpstr>
      <vt:lpstr>Support Vector Machines: Motivation</vt:lpstr>
      <vt:lpstr>Support Vector Machines</vt:lpstr>
      <vt:lpstr>Support Vector Machines</vt:lpstr>
      <vt:lpstr>Support Vector Machines</vt:lpstr>
      <vt:lpstr>Polynomial Kernel</vt:lpstr>
      <vt:lpstr>Polynomial Kernel</vt:lpstr>
      <vt:lpstr>Polynomial Kernel</vt:lpstr>
      <vt:lpstr>Polynomial Kernel</vt:lpstr>
      <vt:lpstr>Polynomial Kernel</vt:lpstr>
      <vt:lpstr>Polynomial Kernel</vt:lpstr>
      <vt:lpstr>Polynomial Kernel</vt:lpstr>
      <vt:lpstr>Polynomial Kernel</vt:lpstr>
      <vt:lpstr>Polynomial Kernel</vt:lpstr>
      <vt:lpstr>Radial Basis Function</vt:lpstr>
      <vt:lpstr>Radial Basis Function</vt:lpstr>
      <vt:lpstr>Outline</vt:lpstr>
      <vt:lpstr>Example: Ancestry Inference</vt:lpstr>
      <vt:lpstr>Example: Ancestry Inference</vt:lpstr>
      <vt:lpstr>Example: Disease Prediction</vt:lpstr>
      <vt:lpstr>Example: Disease Prediction</vt:lpstr>
      <vt:lpstr>Example: Pathogen Distribution Prediction</vt:lpstr>
      <vt:lpstr>Example: Pathogen Distribution Prediction</vt:lpstr>
      <vt:lpstr>Summary</vt:lpstr>
      <vt:lpstr>Polynomial Kernel (extra: for interest only)</vt:lpstr>
      <vt:lpstr>Polynomial Kernel (extra: for interest only)</vt:lpstr>
      <vt:lpstr>Polynomial Kernel</vt:lpstr>
      <vt:lpstr>Polynomial Kernel</vt:lpstr>
      <vt:lpstr>Polynomial Kernel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Smith, Megan</dc:creator>
  <cp:lastModifiedBy>Smith, Megan</cp:lastModifiedBy>
  <cp:revision>24</cp:revision>
  <dcterms:created xsi:type="dcterms:W3CDTF">2023-12-29T20:05:20Z</dcterms:created>
  <dcterms:modified xsi:type="dcterms:W3CDTF">2024-02-02T13:41:41Z</dcterms:modified>
</cp:coreProperties>
</file>