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webextensions/webextension1.xml" ContentType="application/vnd.ms-office.webextension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1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300" r:id="rId13"/>
    <p:sldId id="299" r:id="rId14"/>
    <p:sldId id="266" r:id="rId15"/>
    <p:sldId id="296" r:id="rId16"/>
    <p:sldId id="297" r:id="rId17"/>
    <p:sldId id="302" r:id="rId18"/>
    <p:sldId id="322" r:id="rId19"/>
    <p:sldId id="323" r:id="rId20"/>
    <p:sldId id="325" r:id="rId21"/>
    <p:sldId id="306" r:id="rId22"/>
    <p:sldId id="307" r:id="rId23"/>
    <p:sldId id="308" r:id="rId24"/>
    <p:sldId id="309" r:id="rId25"/>
    <p:sldId id="326" r:id="rId26"/>
    <p:sldId id="310" r:id="rId27"/>
    <p:sldId id="317" r:id="rId28"/>
    <p:sldId id="311" r:id="rId29"/>
    <p:sldId id="312" r:id="rId30"/>
    <p:sldId id="313" r:id="rId31"/>
    <p:sldId id="314" r:id="rId32"/>
    <p:sldId id="316" r:id="rId33"/>
    <p:sldId id="318" r:id="rId34"/>
    <p:sldId id="320" r:id="rId35"/>
    <p:sldId id="321" r:id="rId36"/>
    <p:sldId id="368" r:id="rId37"/>
    <p:sldId id="319" r:id="rId38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/>
    <p:restoredTop sz="96327"/>
  </p:normalViewPr>
  <p:slideViewPr>
    <p:cSldViewPr snapToGrid="0">
      <p:cViewPr varScale="1">
        <p:scale>
          <a:sx n="160" d="100"/>
          <a:sy n="160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01:13.165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1 3205 24575,'5'-5'0,"2"-3"0,1 0 0,2-2 0,4-1 0,5-7 0,-2 1 0,1 0 0,1-4 0,0 4 0,8-10 0,0 0 0,14-8 0,-18 13 0,22-13 0,-17 8 0,7-4 0,6-9 0,-6 9 0,7-5 0,-14 14 0,10-12 0,-1-2 0,7-4 0,-8 5 0,10-1 0,-17 8 0,10-3 0,9-16 0,-7 14 0,12-14 0,-4 5 0,8-3 0,-11 1 0,12-1 0,-9 2 0,-10 5 0,9-1 0,-21 11 0,12-1 0,-13 8 0,7-8 0,1 0 0,-9 7 0,15-7 0,-18 14 0,17-14 0,-17 14 0,23-14 0,-18 7 0,16-2 0,-22 8 0,5 1 0,-4 4 0,-1-3 0,6-1 0,-8 2 0,8-2 0,-6 2 0,6-3 0,-8 6 0,8-4 0,-6 3 0,6-4 0,-1 0 0,3-1 0,-1 4 0,7-5 0,-14 6 0,-1 0 0,13-5 0,-17 6 0,18-7 0,-19 8 0,4-3 0,3 4 0,14-12 0,2 4 0,5-4 0,-14 5 0,5 2 0,-5-3 0,14-3 0,-3-5 0,4 7 0,-2-12 0,9 11 0,-9-7 0,9 5 0,-8-4 0,3-1 0,-1-1 0,1-4 0,14-4 0,-8 0 0,18-6 0,-18 8 0,-7 7 0,25-15 0,-20 17 0,13-10 0,-19 13 0,-8 2 0,-8 3 0,6-3 0,-5 2 0,14-3 0,-5 1 0,13-3 0,-6 2 0,23-10 0,-11 10 0,11-9 0,-23 17 0,13-9 0,-18 5 0,18-2 0,-20 4 0,5 0 0,-14 4 0,5-8 0,2 7 0,-6-2 0,12 3 0,-13-1 0,0 2 0,-1-1 0,-1 1 0,-6 4 0,6-2 0,-1 1 0,-5-2 0,21 3 0,-12-3 0,14 2 0,-8-4 0,-1 0 0,1 0 0,0 0 0,0 0 0,16-4 0,-12 3 0,12-3 0,-16 4 0,0 0 0,0 0 0,0 0 0,-8 4 0,6-3 0,-13 4 0,13-5 0,-12 3 0,26-9 0,-23 6 0,40-6 0,-40 9 0,33-8 0,-28 9 0,6-8 0,-2 9 0,-5-4 0,7 3 0,0-3 0,7 2 0,-5-3 0,5-1 0,-15 5 0,7-3 0,-7 7 0,1-6 0,-3 4 0,1-1 0,2 1 0,-1 1 0,15 1 0,-13-6 0,15 6 0,-17-3 0,6 4 0,-12 0 0,12 0 0,-13 0 0,13-4 0,-6 3 0,1-3 0,5 4 0,-5-4 0,-1 3 0,6-3 0,-13 4 0,13 0 0,-12 0 0,12 0 0,-17 0 0,8 0 0,-2 0 0,6 0 0,-1 0 0,6 0 0,2 0 0,9 0 0,0 0 0,-1 0 0,-8 0 0,7 0 0,-5 0 0,12 0 0,-19 0 0,18 0 0,-26 0 0,26 0 0,-19 0 0,6 0 0,-9 0 0,-8 0 0,8 0 0,8 0 0,-4 0 0,-1 0 0,-12 0 0,21 0 0,-14 0 0,25 0 0,-29 0 0,6 0 0,-12 0 0,11 0 0,-9 0 0,17 0 0,-6 0 0,1 0 0,-3 0 0,-6 0 0,-1 0 0,3 0 0,-3 0 0,-1 0 0,0 0 0,-3 0 0,5 0 0,-5 0 0,11 0 0,-9 0 0,9 0 0,-13 0 0,5 0 0,-5-3 0,6 3 0,1-3 0,-1 3 0,-4 0 0,3 0 0,-6 0 0,6 0 0,-3 0 0,4 0 0,1 0 0,-1 0 0,0 0 0,1 3 0,-5-3 0,3 3 0,-3-3 0,5 0 0,-1 0 0,0 0 0,8 4 0,-6-3 0,6 3 0,-12-4 0,3 3 0,-3-2 0,1 2 0,2-3 0,-3 0 0,0 2 0,0-2 0,-1 3 0,1-3 0,0 0 0,3 0 0,-2 0 0,10 0 0,-5 0 0,22 0 0,-20 0 0,13 0 0,-17 0 0,0 0 0,-6 0 0,1 0 0,-6 0 0,2 0 0,-2 0 0,-1 0 0,0 0 0,1 2 0,0-2 0,4 3 0,-6-3 0,1 2 0,-2-2 0,-2 3 0,2-3 0,0 0 0,0 0 0,0 0 0,0 0 0,0 0 0,0 0 0,0 0 0,0 0 0,0 0 0,0 0 0,0 0 0,0 0 0,2 0 0,-1 0 0,1 0 0,-2 0 0,0 0 0,1 0 0,-1 0 0,0 0 0,0 0 0,0 0 0,-2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07:13.246"/>
    </inkml:context>
    <inkml:brush xml:id="br0">
      <inkml:brushProperty name="width" value="0.07938" units="cm"/>
      <inkml:brushProperty name="height" value="0.07938" units="cm"/>
      <inkml:brushProperty name="color" value="#FFC114"/>
    </inkml:brush>
  </inkml:definitions>
  <inkml:trace contextRef="#ctx0" brushRef="#br0">0 2652 24575,'3'-2'0,"2"1"0,-3-3 0,3 1 0,1-2 0,-1 0 0,0 0 0,0 0 0,0 2 0,0-4 0,0 6 0,-2-6 0,1 5 0,-1-3 0,2 2 0,0-2 0,0 2 0,-2-2 0,1 0 0,-1 0 0,2 0 0,3-2 0,-3 1 0,5-1 0,-2 0 0,-1 1 0,1-1 0,-3 2 0,2 0 0,-1 0 0,1 2 0,-2-2 0,0 3 0,0-3 0,0 2 0,2-2 0,-1 5 0,1-5 0,-2 2 0,0-2 0,0 0 0,0 2 0,1-1 0,1 1 0,-2-2 0,3 0 0,-3 0 0,2 0 0,-1 2 0,3-1 0,-3 1 0,1-2 0,-2 2 0,0-1 0,0 1 0,3-2 0,-3 0 0,5-3 0,-2 3 0,-1-3 0,3 3 0,-4 0 0,3 0 0,-3 0 0,1 2 0,-4-1 0,1 3 0,-3-3 0,3 3 0,-1-3 0,2 1 0,0 0 0,0-1 0,-2 1 0,2 0 0,-3-1 0,3 1 0,0-2 0,1 0 0,-1 0 0,2-3 0,-2 3 0,3-2 0,-3 1 0,0 1 0,2 0 0,-1 0 0,1-2 0,0 1 0,-1-1 0,1 2 0,-2 0 0,0 0 0,0 0 0,0 2 0,-2-1 0,2 1 0,-2-2 0,2 0 0,0 0 0,2 0 0,-1 0 0,1-3 0,0 3 0,1-5 0,2 5 0,-2-5 0,1 4 0,-1-3 0,2 3 0,1-1 0,-4 2 0,1 0 0,-1 0 0,-4 0 0,4 2 0,-4-2 0,2 3 0,0-3 0,2 0 0,1 0 0,3-7 0,0 6 0,0-6 0,-3 7 0,-1 0 0,-2 0 0,7-4 0,-3 4 0,5-6 0,-4 5 0,0-3 0,0 3 0,0-1 0,0 2 0,4-4 0,-2 3 0,2-5 0,0 5 0,-3-3 0,7-1 0,-6 2 0,2-3 0,-4 5 0,0-1 0,-2 2 0,1 0 0,-3 2 0,3-4 0,-1 4 0,2-2 0,-2-2 0,2 4 0,0-4 0,-2 2 0,4 2 0,-6-2 0,1 2 0,0-2 0,-1 0 0,1 3 0,0-3 0,-1 2 0,4 0 0,-3-1 0,1 1 0,0 0 0,-3-1 0,0 1 0,0 0 0,0-1 0,2 1 0,-1-2 0,1 2 0,-2-1 0,0 3 0,0-3 0,0 1 0,0-2 0,3 0 0,-3 0 0,5 0 0,-2 0 0,-1-1 0,3 1 0,-2 0 0,2 3 0,0-3 0,-2 2 0,1 0 0,-3-1 0,1 3 0,-2-3 0,0 3 0,3-3 0,-3 1 0,5 0 0,-2-1 0,-1 1 0,7 0 0,-5-1 0,5 3 0,0-4 0,-3 4 0,8-4 0,-8 4 0,7-5 0,-7 5 0,1-1 0,-2 2 0,-2-3 0,2 1 0,4-4 0,-2 4 0,0-3 0,2 5 0,-6-3 0,7 1 0,-5 2 0,0-5 0,0 5 0,4-6 0,-3 6 0,3-5 0,-6 4 0,2-3 0,-2 3 0,6-4 0,-3 2 0,7-3 0,-3 3 0,1-2 0,2 1 0,5-3 0,6 1 0,0-2 0,-1 2 0,-9 2 0,1-2 0,-5 3 0,3 0 0,-3-2 0,0 4 0,4-2 0,-4 0 0,4 3 0,8-7 0,-6 6 0,6-6 0,0 6 0,1-6 0,8 6 0,-8-6 0,-1 7 0,0-3 0,-6 0 0,6 2 0,-8-4 0,-4 4 0,4-2 0,-8 3 0,7 0 0,-7 0 0,7 0 0,-2 0 0,3 0 0,0 0 0,0-3 0,1 2 0,-1-1 0,8-2 0,-10 3 0,8-6 0,-16 6 0,9-2 0,-5 0 0,2 3 0,4-3 0,-4 3 0,0-3 0,0 3 0,-5-2 0,-2 2 0,-1-3 0,1 3 0,-1-5 0,4 5 0,-4-2 0,7-1 0,-5 2 0,5-4 0,-4 4 0,0-1 0,0 0 0,0 1 0,5-4 0,-4 4 0,3-4 0,8 5 0,-9-5 0,12 5 0,-14-2 0,3-1 0,-3 3 0,-1-5 0,4 5 0,-3-5 0,3 5 0,-4-5 0,0 5 0,0-3 0,1 1 0,3 2 0,-5-5 0,8 4 0,-8-1 0,5 0 0,-6 1 0,2-3 0,-2 3 0,2-3 0,-2 3 0,1-3 0,-3 3 0,1-1 0,-2 0 0,2 1 0,-1-3 0,4 1 0,-5-2 0,5 2 0,-5-1 0,3 1 0,-3 0 0,2-1 0,-4 1 0,10-3 0,-8 1 0,6 1 0,-4 0 0,1 1 0,2-2 0,0 0 0,-2 2 0,6-1 0,-5 1 0,4-2 0,-4 0 0,-3 0 0,1 2 0,0-2 0,1 0 0,0 0 0,6-6 0,-5 3 0,5-3 0,6-9 0,0 0 0,9-10 0,-2 3 0,-6 4 0,4-3 0,2-4 0,2 1 0,7-11 0,-15 14 0,2-10 0,-1 4 0,-5 3 0,4 0 0,-5 2 0,-6 6 0,7-13 0,-7 13 0,0-2 0,1 5 0,-7 7 0,5-8 0,-3 4 0,0-4 0,0 4 0,-2 0 0,0 5 0,-3-4 0,3 3 0,-3-3 0,1 4 0,0 0 0,-1-1 0,3 1 0,-3 3 0,1-3 0,0 2 0,-1-2 0,3 2 0,-3 1 0,1 2 0,-2 0 0,2-2 0,-1-1 0,3 0 0,-3 1 0,1 1 0,0 1 0,-1 0 0,1-2 0,0 1 0,-1-1 0,4 0 0,-5 1 0,5-3 0,-5 3 0,2-3 0,1 3 0,-3-4 0,5 3 0,-5-4 0,5 1 0,-5 0 0,5 0 0,-5 0 0,5 2 0,-2 1 0,-1 0 0,3 1 0,-5-1 0,5 2 0,-4 0 0,3-3 0,-3 3 0,3-3 0,-1 3 0,0 0 0,1 0 0,-1-2 0,2 1 0,0-3 0,0 3 0,-2-1 0,1 2 0,-1-2 0,2 3 0,0-2 0,0 3 0,0-2 0,-2 0 0,2 0 0,-2 0 0,2 0 0,0-1 0,0 1 0,0 0 0,0 0 0,0 0 0,0 0 0,0 0 0,0 0 0,0 0 0,0 0 0,0 2 0,0-1 0,0 1 0,0 0 0,-2-1 0,2 3 0,0-3 0,0 1 0,2 0 0,-1-2 0,-1 5 0,2-2 0,-2 2 0,5 0 0,-2 0 0,2 0 0,0 0 0,0 0 0,4 3 0,-3-1 0,4 6 0,-5-2 0,0 1 0,0-2 0,0 3 0,0-3 0,2 5 0,3-1 0,10 5 0,-4-1 0,2 1 0,-5-1 0,-3-2 0,1 1 0,2-2 0,-3 1 0,0-3 0,-1 1 0,-3 1 0,-1-2 0,-3 2 0,3 0 0,5 8 0,-5-9 0,7 8 0,-9-9 0,3 6 0,7 5 0,-3 1 0,10 6 0,-4-2 0,6 3 0,15 15 0,-11-11 0,13 18 0,-15-22 0,-6 2 0,5 2 0,-16-15 0,4 8 0,-7-12 0,0 3 0,4 4 0,0 0 0,-1-3 0,8 12 0,-6-10 0,4 5 0,0-2 0,1 3 0,3 1 0,-1 5 0,-11-11 0,2 0 0,-6-6 0,6 5 0,0 2 0,2 1 0,1 6 0,-2-8 0,-2-6 0,-1 5 0,0-9 0,-4 5 0,1-6 0,-2 1 0,2-3 0,-1 4 0,1-5 0,1 5 0,-5-5 0,4 0 0,-7 2 0,5-6 0,-5 6 0,5-4 0,-5 2 0,5 0 0,-2 0 0,-1 0 0,3 2 0,-2-1 0,2 3 0,0 2 0,0-3 0,0 2 0,0-3 0,0-2 0,0 3 0,2-1 0,-1-1 0,1 1 0,1 0 0,-1-1 0,1 3 0,2-3 0,-5 1 0,7 1 0,-3-1 0,1 1 0,-1 0 0,-1-1 0,0-2 0,2 3 0,-3-3 0,1 2 0,2-1 0,-5 1 0,3-4 0,-3 1 0,0-1 0,0 0 0,0 1 0,0-3 0,0 1 0,0-2 0,0 0 0,0 0 0,2 0 0,1 0 0,6-3 0,2 0 0,10-9 0,-5 2 0,6-6 0,-4-3 0,-3 5 0,8-18 0,-11 17 0,10-17 0,-6 6 0,1 1 0,-1-5 0,-6 4 0,2-10 0,-4 5 0,0-3 0,-7 15 0,1 0 0,-4-1 0,3 5 0,-2-10 0,-1 7 0,4-8 0,-6 11 0,5-4 0,-6 8 0,7-15 0,-6 9 0,6-9 0,-6-1 0,4 10 0,-5-9 0,5 11 0,-1-4 0,0-1 0,2-6 0,-2 5 0,1-6 0,2 0 0,-3-2 0,4-8 0,-4 8 0,3 2 0,-6 0 0,5 6 0,-6-6 0,6 8 0,-2 0 0,1 4 0,-1-4 0,0 8 0,0-7 0,-1 9 0,2-9 0,-2 9 0,1-5 0,0 4 0,0-4 0,1 5 0,-2-5 0,2 7 0,-5-1 0,5 0 0,-5 1 0,5 1 0,-4-1 0,3 2 0,-3 0 0,1 0 0,-2 0 0,2 2 0,-1-1 0,1 1 0,0-2 0,-1 0 0,1 0 0,0 2 0,-1-4 0,3 2 0,-3-3 0,1 0 0,0 6 0,-1-3 0,1 2 0,-2-2 0,2 3 0,-1-3 0,1 2 0,-2-2 0,0 2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01:03.717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1 3850 24575,'4'1'0,"-1"-4"0,7-3 0,-2-3 0,0 1 0,1 0 0,-3 1 0,3 0 0,-3-1 0,3 0 0,-3-2 0,1 5 0,1-5 0,-3 5 0,3-5 0,-1 2 0,-2 0 0,3-1 0,-3 3 0,2-3 0,-1 3 0,1-1 0,27-58 0,-22 43 0,22-46 0,-27 60 0,-1-1 0,2-3 0,-3 3 0,1-5 0,-1 6 0,0-6 0,0 3 0,-3-4 0,3 5 0,-2 0 0,2-4 0,-2 2 0,2-2 0,-4 4 0,4 0 0,-5 0 0,5 0 0,-5 0 0,5 0 0,-3 0 0,3-1 0,1 1 0,-4 0 0,3 0 0,-2 0 0,-1 0 0,3 0 0,-5 2 0,3 1 0,-1-1 0,-1 3 0,1-2 0,-2 2 0,2-1 0,1 1 0,0 0 0,-1 0 0,-2 0 0,2 0 0,1 0 0,0 0 0,1 0 0,-3 0 0,3 0 0,-1 0 0,0 0 0,1 0 0,-1 0 0,2 0 0,-2 0 0,2 0 0,-3-3 0,3 3 0,0-3 0,-2 3 0,2 0 0,-2 0 0,2 0 0,-3 0 0,3 0 0,-2 0 0,-1 0 0,3 0 0,-4 0 0,3-2 0,-1 1 0,2-3 0,0 3 0,-2-1 0,1-1 0,-1 3 0,2-5 0,0 2 0,-2-2 0,-1 0 0,0 0 0,1 2 0,0-1 0,1 3 0,-3-8 0,4 1 0,-2-2 0,1-3 0,0 7 0,-1-7 0,0 6 0,0-6 0,-1 7 0,-1-7 0,4 3 0,-4 2 0,2-13 0,0 12 0,0-13 0,1 8 0,1-1 0,-4 5 0,5-3 0,-5 7 0,4-8 0,-4 8 0,5-7 0,-6-5 0,3 6 0,0-8 0,-2 10 0,5-5 0,-6 1 0,3-8 0,-3 10 0,6-38 0,-5 39 0,4-32 0,-2 35 0,-2-2 0,4 1 0,-4 4 0,1 2 0,0-2 0,1 2 0,0-2 0,-1-2 0,1-3 0,0 2 0,0-5 0,2 9 0,-2-9 0,2 9 0,1-5 0,0 0 0,1 3 0,0-8 0,4 4 0,-4-4 0,5 0 0,-2-3 0,3 2 0,-3 3 0,0 2 0,-4 5 0,1 0 0,-2 0 0,0 2 0,0 1 0,0 2 0,0 0 0,1 2 0,-4-1 0,3 1 0,-2-2 0,2 0 0,2-3 0,-1 3 0,-1-2 0,-1 2 0,-1-1 0,2 1 0,0 0 0,0 3 0,0-3 0,0 0 0,0-1 0,2-1 0,-1 0 0,4-1 0,0-4 0,0 1 0,3-1 0,-5 4 0,1-2 0,-1 2 0,0 1 0,-1-1 0,0 3 0,-1 0 0,-1 0 0,2 2 0,-4-1 0,4 1 0,-2-2 0,3 0 0,-3 2 0,3-4 0,-3 6 0,2-8 0,-1 6 0,3-4 0,-3 2 0,3 0 0,-1-1 0,2-1 0,-2 2 0,2-3 0,-2 3 0,2-2 0,0 1 0,0-1 0,0 2 0,0 0 0,0 0 0,-2 0 0,-1 2 0,1 1 0,-3 0 0,2 1 0,1-4 0,-3 5 0,5-5 0,-2 5 0,2-2 0,0-1 0,-2 3 0,1-2 0,-1 2 0,0 0 0,4 0 0,0 0 0,2 2 0,11-2 0,-8 5 0,17 0 0,-5 3 0,-5-1 0,10 2 0,-17-3 0,9 1 0,-6-3 0,-5 1 0,-1-2 0,2 5 0,0 1 0,6 1 0,-3 2 0,0-2 0,-3-1 0,2 0 0,-7-4 0,1 1 0,-3-1 0,-1 2 0,0-1 0,2 1 0,-5-2 0,3-2 0,-3 2 0,-3-3 0,3 1 0,-5 2 0,5-2 0,-4 2 0,3 2 0,-3 1 0,3 2 0,-3 0 0,3-4 0,-3 3 0,3-6 0,-1 6 0,2-3 0,2 4 0,-1-3 0,3 1 0,-1 0 0,2-3 0,-2 2 0,2-1 0,-2 1 0,0 0 0,1-1 0,-1 3 0,0-3 0,-1 1 0,-2 0 0,2-1 0,-1 4 0,4-3 0,-5 1 0,2 0 0,-2-3 0,1 0 0,-1-2 0,0 1 0,2-1 0,-4 2 0,4 0 0,-4 0 0,2 0 0,0-2 0,0 1 0,0-1 0,0 0 0,0 4 0,0-6 0,2 8 0,1-6 0,21 16 0,-14-11 0,14 11 0,-19-13 0,-2-1 0,2 2 0,-5-4 0,5 4 0,-5-4 0,3 2 0,-3-5 0,0 2 0,0-2 0,0 0 0,2 0 0,-1 0 0,3 0 0,-1 0 0,0-2 0,6-1 0,-6-5 0,11-1 0,-1-9 0,0 0 0,9-14 0,-4 0 0,-3 4 0,9-11 0,-10 11 0,7-11 0,-7 8 0,-5 4 0,-2 1 0,2 4 0,0 0 0,-2 3 0,-3 4 0,2 0 0,-3-11 0,0 13 0,-1-8 0,-2 7 0,0 5 0,2-9 0,-2 5 0,2-6 0,0-8 0,-3 6 0,3-6 0,-6 8 0,5 0 0,-3-1 0,1 1 0,3-8 0,-6 13 0,7-19 0,-7 18 0,3-11 0,-4-1 0,0 10 0,0-17 0,0 20 0,0-13 0,0 19 0,0-10 0,0 9 0,0-5 0,0 0 0,-3 2 0,3-2 0,-2 0 0,2 3 0,0-3 0,0 6 0,0-2 0,0-9 0,0 6 0,0-9 0,0 12 0,0 0 0,0 2 0,0-1 0,0 3 0,0-3 0,0 1 0,0-2 0,0 0 0,0 2 0,0-6 0,0 5 0,0-5 0,0 4 0,0 0 0,0 0 0,-3 2 0,3-2 0,-3 5 0,3-2 0,0 2 0,0-1 0,0 1 0,0 0 0,0 0 0,0 0 0,0-2 0,0 1 0,0-1 0,0 0 0,0-1 0,0-2 0,0 2 0,0-2 0,0 3 0,0-4 0,0 4 0,0-3 0,0 2 0,0 0 0,0-1 0,0 3 0,0-3 0,0 1 0,3-2 0,-3 2 0,3 1 0,-3-1 0,2 5 0,-2-6 0,3 6 0,-3-5 0,2 3 0,-2 0 0,3 0 0,-1 0 0,1 0 0,-1 0 0,3 0 0,-2 0 0,2-2 0,0 1 0,0-1 0,0 2 0,0-3 0,0 3 0,2-2 0,-1-1 0,4 0 0,-5 1 0,9-1 0,-5 0 0,19-10 0,-10 7 0,5-6 0,-5 11 0,-12-1 0,8 0 0,-6-2 0,0 5 0,1-4 0,-3 4 0,3-3 0,-1 2 0,0 0 0,6-4 0,-6 3 0,7-2 0,-5 0 0,0 3 0,0-2 0,-2 2 0,1-1 0,3 1 0,-1 0 0,8-5 0,-8 5 0,1-4 0,-3 4 0,-1 0 0,6-4 0,1 0 0,1 0 0,2-1 0,-2 3 0,3 0 0,1-1 0,-5 2 0,11-5 0,-9 4 0,3-2 0,-2 3 0,2 2 0,-3 0 0,9-3 0,-11 6 0,4-4 0,1 4 0,-1-5 0,-4 3 0,3 0 0,-6 0 0,13-1 0,-12 3 0,15-5 0,-12 5 0,1-2 0,-3 3 0,-3 0 0,-1 0 0,0 0 0,0 0 0,4 0 0,1 0 0,0 0 0,0 0 0,-5 0 0,0 0 0,0 0 0,-2 0 0,5 0 0,-4 0 0,10 0 0,-8 0 0,3 0 0,0 0 0,1 0 0,1 0 0,2 0 0,-7 0 0,7 3 0,-7-2 0,1 2 0,2-3 0,-1 2 0,22 2 0,-16 2 0,16-3 0,-29 2 0,7-3 0,-7 1 0,4 2 0,0-5 0,-2 5 0,1-5 0,-1 5 0,0-5 0,2 5 0,-5-5 0,3 5 0,-3-2 0,0 0 0,0 1 0,2-1 0,-1 4 0,3-1 0,-1 1 0,0-4 0,-1 1 0,1-1 0,-3 2 0,2 0 0,5 1 0,-6-1 0,6 1 0,-5-1 0,1 0 0,0 0 0,5 1 0,-6-1 0,4 0 0,-5-2 0,-1 4 0,2-4 0,-2 5 0,5-3 0,-4 0 0,3 0 0,-1 0 0,0 0 0,1 0 0,-1 0 0,0 0 0,2 0 0,-5 0 0,5 0 0,-5 0 0,5 0 0,-4 3 0,3-5 0,-1 4 0,2-5 0,0 6 0,0-3 0,9 8 0,-3-6 0,8 4 0,-9-6 0,-1 1 0,-3-1 0,3 1 0,1 0 0,4 0 0,1 1 0,-1-1 0,8 6 0,-10-8 0,8 7 0,-2-2 0,-6-2 0,25 6 0,-23-7 0,16 1 0,-8 1 0,-6-1 0,6 0 0,-8 0 0,8-4 0,-6 3 0,5-3 0,2 4 0,-6-1 0,6 1 0,-9-1 0,0 1 0,1-1 0,6 2 0,-9-2 0,9 1 0,-11-1 0,0 0 0,4 0 0,-4 0 0,4-3 0,0 3 0,1-2 0,6 3 0,-4-3 0,4 3 0,-6-3 0,-1 2 0,0-2 0,1 1 0,-1-4 0,-4 4 0,3-2 0,-2 0 0,-1 3 0,3-3 0,-3 0 0,5 3 0,-5-6 0,3 6 0,-5-5 0,0 2 0,-1-3 0,-7 0 0,3 0 0,-3 0 0,0 2 0,0-2 0,0 3 0,0-3 0,0 0 0,0 0 0,0 0 0,2 0 0,1 0 0,2 0 0,0 2 0,-2-1 0,2 1 0,-2-2 0,-1 2 0,3-1 0,-4 1 0,3-2 0,-1 0 0,6 0 0,-3 0 0,3 0 0,1 3 0,-4-3 0,3 5 0,-4-4 0,0 1 0,-2-2 0,2 0 0,-5 0 0,2 0 0,-2 0 0,1 0 0,-1 0 0,0 0 0,0 0 0,0 0 0,0 0 0,0 0 0,0 0 0,0 3 0,0-3 0,0 2 0,0-2 0,0 0 0,0 0 0,0 0 0,0 3 0,0-3 0,0 2 0,0-2 0,0 0 0,0 0 0,1 0 0,-1 0 0,0 0 0,0 0 0,0 0 0,0 0 0,6-2 0,-4 1 0,4-2 0,-6 3 0,0 0 0,0 0 0,0 0 0,-2-2 0,2 1 0,-3-1 0,4 2 0,-1 0 0,0-2 0,0 1 0,0-1 0,0 2 0,-2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01:38.679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1 2518 24575,'3'-4'0,"3"-1"0,-1-2 0,3-1 0,2 0 0,4-7 0,-2 2 0,1 0 0,1-4 0,0 4 0,6-8 0,0 0 0,9-7 0,-12 11 0,16-11 0,-13 7 0,6-3 0,4-8 0,-5 8 0,6-5 0,-11 12 0,9-9 0,-3-3 0,6-2 0,-5 3 0,6 0 0,-11 6 0,6-2 0,7-14 0,-5 12 0,9-10 0,-4 2 0,7-1 0,-8 1 0,8-2 0,-6 3 0,-8 3 0,7-1 0,-15 9 0,9-1 0,-11 7 0,7-7 0,-1 0 0,-5 6 0,10-6 0,-13 11 0,12-11 0,-12 12 0,18-12 0,-15 6 0,13-2 0,-17 6 0,3 2 0,-1 2 0,-2-2 0,5-1 0,-6 2 0,5-2 0,-3 2 0,3-2 0,-5 4 0,6-4 0,-5 4 0,5-4 0,-1 0 0,2 0 0,0 2 0,4-3 0,-10 5 0,0-2 0,9-2 0,-12 4 0,13-5 0,-14 6 0,2-3 0,4 4 0,9-10 0,2 4 0,3-4 0,-10 4 0,4 2 0,-4-2 0,11-4 0,-3-3 0,3 6 0,-2-10 0,8 9 0,-7-5 0,6 3 0,-6-3 0,2-1 0,0 0 0,1-3 0,10-4 0,-6 0 0,13-5 0,-13 8 0,-5 4 0,18-11 0,-15 12 0,11-7 0,-16 11 0,-4 1 0,-7 1 0,5 0 0,-4 0 0,11-2 0,-5 1 0,10-2 0,-4 0 0,17-7 0,-8 9 0,8-8 0,-17 13 0,9-7 0,-13 5 0,13-3 0,-14 4 0,4-1 0,-12 4 0,5-6 0,2 6 0,-5-3 0,8 3 0,-8 0 0,-1 0 0,-1 0 0,0 1 0,-5 3 0,5-3 0,-1 3 0,-4-3 0,16 3 0,-9-3 0,10 2 0,-6-3 0,0 0 0,0 0 0,0 0 0,1 0 0,11-3 0,-9 2 0,9-2 0,-12 3 0,0 0 0,0 0 0,1 0 0,-7 3 0,5-3 0,-9 4 0,9-3 0,-10 0 0,21-5 0,-18 4 0,29-5 0,-28 7 0,22-6 0,-18 7 0,3-6 0,-1 7 0,-4-4 0,5 4 0,0-4 0,6 3 0,-5-3 0,5-1 0,-11 4 0,4-2 0,-5 5 0,1-4 0,-1 2 0,-1 0 0,2 1 0,0 0 0,10 1 0,-9-4 0,11 4 0,-12-2 0,4 3 0,-10 0 0,10 0 0,-10 0 0,10-3 0,-4 2 0,0-2 0,4 3 0,-4-4 0,0 4 0,3-3 0,-8 3 0,9 0 0,-10 0 0,10 0 0,-13 0 0,7 0 0,-2 0 0,4 0 0,-1 0 0,5 0 0,2 0 0,5 0 0,1 0 0,-1 0 0,-6 0 0,6 0 0,-5 0 0,11 0 0,-16 0 0,13 0 0,-18 0 0,19 0 0,-14 0 0,4 0 0,-6 0 0,-6 0 0,5 0 0,8 0 0,-5 0 0,0 0 0,-9 0 0,15 0 0,-10 0 0,19 0 0,-22 0 0,5 0 0,-9 0 0,8 0 0,-7 0 0,13 0 0,-4 0 0,0 0 0,-2 0 0,-5 0 0,0 0 0,2 0 0,-1 0 0,-3 0 0,2 0 0,-3 0 0,3 0 0,-3 0 0,8 0 0,-7 0 0,8 0 0,-11 0 0,4 0 0,-3-3 0,4 3 0,0-2 0,0 2 0,-3 0 0,2 0 0,-4 0 0,4 0 0,-2 0 0,3 0 0,0 0 0,0 0 0,0 0 0,0 2 0,-2-2 0,1 3 0,-2-3 0,3 0 0,0 0 0,0 0 0,6 3 0,-5-3 0,5 4 0,-9-4 0,2 2 0,-2-2 0,0 3 0,3-3 0,-3 0 0,0 1 0,-1 0 0,1 1 0,0-2 0,0 0 0,2 0 0,-2 0 0,9 0 0,-5 0 0,16 0 0,-14 0 0,9 0 0,-12 0 0,0 0 0,-4 0 0,0 0 0,-5 0 0,3 0 0,-2 0 0,-1 0 0,0 0 0,1 1 0,0 0 0,2 1 0,-3-2 0,0 1 0,-2 0 0,-1 1 0,2-2 0,0 0 0,0 0 0,-1 0 0,1 0 0,0 0 0,-1 0 0,1 0 0,0 0 0,-1 0 0,1 0 0,0 0 0,-1 0 0,3 0 0,-2 0 0,1 0 0,-1 0 0,0 0 0,-1 0 0,1 0 0,0 0 0,-1 0 0,1 0 0,-2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22:26.8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0 24575,'0'8'0,"0"1"0,0 6 0,0 1 0,0 12 0,0 18 0,0 12 0,0 16 0,0 8 0,0-7 0,0-17 0,0 10 0,0-18 0,0 16 0,0-10 0,0-10 0,-5-8 0,4-7 0,-3-3 0,1-7 0,2-1 0,-5 1 0,5-1 0,-6 9 0,1 9 0,-5 10 0,5-8 0,-4 20 0,8-26 0,-8 28 0,5-21 0,-1 5 0,1 9 0,2-20 0,2 18 0,-2-35 0,0 9 0,0-10 0,-1 3 0,1 1 0,3-1 0,0-6 0,0 1 0,0-10 0,0 3 0,0 0 0,0 0 0,0 3 0,0-2 0,0-2 0,0 1 0,0-2 0,0 2 0,0-3 0,0 1 0,0-1 0,0 0 0,2 1 0,-1-1 0,1 3 0,0-2 0,-1 2 0,4-3 0,-2 0 0,0 1 0,2-3 0,-5 1 0,5-1 0,-2 3 0,5-1 0,-2 1 0,4-1 0,-4 0 0,4-2 0,-4 2 0,4-2 0,-4 0 0,4 2 0,-1-2 0,1 2 0,-1-2 0,1 2 0,-2-2 0,1 2 0,-2-2 0,1 2 0,0-2 0,1 0 0,-4 2 0,0-2 0,-2 0 0,0 2 0,2-2 0,-2 2 0,2 0 0,0 1 0,1-1 0,-1 0 0,1 1 0,-1 2 0,0-2 0,-2 4 0,2-2 0,-2 5 0,3-1 0,-1 1 0,0-5 0,-2 0 0,2-3 0,-2 3 0,2-2 0,-2 4 0,2-6 0,-4 5 0,4-5 0,-2 4 0,2-3 0,0 5 0,3-1 0,-2 4 0,2-4 0,-3 1 0,1-2 0,-1 0 0,0 3 0,1-5 0,-1 4 0,0-2 0,-2 3 0,2 0 0,-2-1 0,3 1 0,-1 0 0,2 12 0,3-5 0,2 10 0,-1 1 0,-1-11 0,-2 9 0,-3-15 0,1 1 0,0-5 0,-1-1 0,1 2 0,-3-1 0,1 2 0,-1-1 0,3-1 0,-1 2 0,-2-4 0,2 4 0,-2-4 0,2 4 0,1-4 0,-1 5 0,0-5 0,1 4 0,-1-4 0,0 1 0,1 1 0,2-2 0,-2 2 0,1 0 0,-1-2 0,1 4 0,-1-4 0,9 6 0,-5-5 0,3 3 0,-3-7 0,-4 2 0,4-5 0,-4 3 0,4-1 0,-1-1 0,2 4 0,-3-5 0,2 3 0,1-3 0,5 0 0,-2 0 0,-2 0 0,-1 0 0,-3-3 0,0 0 0,3-2 0,-3-1 0,3 3 0,-1-1 0,1 1 0,0 0 0,4-3 0,-3 3 0,3-1 0,0-1 0,-5 2 0,4-3 0,-6 3 0,3-2 0,0 2 0,0-2 0,4 2 0,1-6 0,0 8 0,11-10 0,-8 7 0,17-5 0,-14 2 0,3 2 0,-10-3 0,8 3 0,-10-4 0,15 1 0,-3-1 0,-6 2 0,5 1 0,-9 0 0,-3 5 0,3-4 0,-4 4 0,-1-3 0,1 3 0,0-4 0,4 2 0,-3-3 0,3 2 0,0-1 0,-3 2 0,7-4 0,-2-1 0,-1 2 0,0-2 0,-5 2 0,-3-1 0,2 1 0,-2 0 0,3 2 0,0 1 0,0-3 0,-1 3 0,1-2 0,0 5 0,-3-7 0,5 5 0,-4-5 0,2 4 0,-4 0 0,1-1 0,0 1 0,8 0 0,-5-5 0,9 4 0,-4-1 0,0-1 0,-1 3 0,-4-2 0,0 2 0,0-2 0,-1 2 0,1 0 0,0-2 0,0 2 0,-1 0 0,1-1 0,0 1 0,-3 0 0,7-3 0,-8 5 0,7-4 0,-5 2 0,6-3 0,-3 3 0,3-3 0,-7 6 0,5-5 0,-4 4 0,1-1 0,5 2 0,-6-2 0,6 1 0,1-1 0,-5-1 0,5 3 0,-1-3 0,-4 1 0,9 1 0,-8-1 0,0 2 0,-1 0 0,-5 0 0,1 0 0,-1-3 0,-1 3 0,1-3 0,1 3 0,2 0 0,1 0 0,6 0 0,0 0 0,0 0 0,-1 0 0,-4 0 0,-3 0 0,0 0 0,-3 3 0,1-3 0,-1 3 0,3-3 0,0 0 0,3 2 0,-3-1 0,2 4 0,-4-5 0,2 5 0,0-4 0,-2 3 0,4-3 0,3 4 0,-1-1 0,3 2 0,-2-1 0,-4 0 0,3-2 0,-6 2 0,2-2 0,-3 0 0,1 2 0,-1-2 0,1 0 0,-3 2 0,1-2 0,2 2 0,2 3 0,3 0 0,-3 0 0,0 0 0,-3-2 0,1-1 0,-1 3 0,-2-2 0,2 4 0,0-2 0,-1 3 0,7 4 0,-7-3 0,5 7 0,-3-7 0,-2 8 0,-2-8 0,0 3 0,-1 0 0,1 1 0,-2 0 0,0-1 0,0-6 0,0-2 0,0-1 0,0-1 0,-2 1 0,-1-1 0,-2 0 0,-3 1 0,2-1 0,-2-2 0,3 2 0,-3-2 0,2 0 0,-4 2 0,4-2 0,-4-1 0,-3 4 0,1-5 0,-3 4 0,4-4 0,0 4 0,-4-5 0,4 5 0,-5-5 0,6 5 0,1-2 0,-1 0 0,2 2 0,-3-4 0,0 3 0,1-1 0,-1 0 0,0 2 0,0-4 0,1 4 0,-1-3 0,0 1 0,3 2 0,-7-4 0,6 4 0,-11-5 0,4 7 0,-5-2 0,4 0 0,-2 1 0,7-3 0,-7 4 0,7-1 0,-8-3 0,-4 4 0,2-3 0,-2 1 0,8 0 0,1-1 0,4 2 0,-5 0 0,6-1 0,-5 1 0,3-3 0,-3 3 0,4-3 0,2 0 0,-1-1 0,4 0 0,-8-1 0,4 1 0,-5-2 0,5 0 0,-6 0 0,0 3 0,-4-2 0,-1 2 0,0-3 0,4 0 0,-2 0 0,7 0 0,-3 0 0,4 0 0,1 0 0,-1 0 0,0 0 0,-5 0 0,0 0 0,0 0 0,0 0 0,6 0 0,-5 0 0,3 0 0,-1 0 0,3 0 0,1 3 0,-1-3 0,-1 3 0,0-3 0,0 2 0,3-1 0,0 3 0,3-3 0,0 4 0,-3-2 0,2 0 0,-4 4 0,1-3 0,-11 12 0,10-9 0,-11 14 0,13-12 0,-9 8 0,4-2 0,-7 0 0,9 0 0,-3-3 0,8-1 0,-2 0 0,3-1 0,-1 1 0,3-2 0,-1-2 0,1-1 0,-3-1 0,1 0 0,0 1 0,2-1 0,-2 1 0,2-3 0,0 1 0,0-1 0,1 0 0,1 2 0,-3-2 0,1 5 0,-3-2 0,3 2 0,-2-3 0,5 0 0,-5 1 0,5 1 0,-5-1 0,2 5 0,0-3 0,0 7 0,1-3 0,1 7 0,-1-7 0,2 3 0,0 0 0,0-3 0,0 8 0,0-8 0,2 3 0,1-7 0,3 2 0,-1-1 0,1 1 0,1 1 0,-1 0 0,0-3 0,-2 2 0,2-1 0,0 1 0,2 1 0,-3 0 0,5 4 0,-1-5 0,-1 3 0,2-6 0,-6 2 0,1 1 0,0-1 0,-5-1 0,5-5 0,-4 1 0,3-3 0,-3 4 0,4-2 0,-2 2 0,2-2 0,3 2 0,-2-5 0,2 5 0,-1-2 0,-1 3 0,2-3 0,0 4 0,5-3 0,-4 6 0,6-3 0,-3 1 0,0 0 0,3-1 0,-4 1 0,-3-1 0,3-1 0,-3 2 0,7 1 0,-3-2 0,7 2 0,-2-3 0,11 7 0,10-3 0,-5 3 0,26 3 0,-9-4 0,8 4 0,28 3 0,-32-7 0,34 12 0,-13-11 0,-23 2 0,1-9 0,-32-3 0,-5-3 0,-1 0 0,-4 0 0,0 0 0,-1 0 0,6 0 0,-5 0 0,9 0 0,-11 0 0,10 0 0,-5 0 0,22 0 0,-2 0 0,4 0 0,0 4 0,-8-3 0,1 7 0,-7-8 0,-9 3 0,-7-3 0,2 0 0,-4 0 0,2 0 0,-2 0 0,-1 0 0,0 0 0,1-2 0,1 1 0,2-1 0,2 2 0,-1 0 0,1 0 0,-3 0 0,0 0 0,0 0 0,-2 0 0,4 0 0,-2 0 0,3 0 0,-2 0 0,5 3 0,-4-2 0,5 2 0,-5-1 0,-1-1 0,-1 1 0,-1-2 0,-1 0 0,4 0 0,-4 0 0,5 0 0,-3 0 0,5 0 0,-2 0 0,3 0 0,-6 0 0,0 0 0,-3 0 0,3 0 0,-2-2 0,4 1 0,-2-1 0,3 2 0,4 0 0,-3 0 0,7 0 0,-7 0 0,1 0 0,-5 0 0,-3 0 0,3-2 0,-2 1 0,2-1 0,-1-1 0,2 3 0,2-3 0,-1 3 0,1 0 0,0-2 0,0 1 0,-3-1 0,2-1 0,-4 3 0,2-3 0,0 3 0,4 0 0,0 0 0,16-4 0,-15 3 0,15-3 0,-12 4 0,0-3 0,-1 3 0,-4-5 0,0 5 0,-3-5 0,2 2 0,-1 0 0,1 0 0,1 3 0,4 0 0,9 0 0,-1 0 0,13 0 0,-13 0 0,13 0 0,-14 0 0,2 0 0,-8 0 0,-1 0 0,-4-2 0,9 1 0,-8-1 0,3 2 0,-4 0 0,-1 0 0,1 0 0,0 0 0,-3 0 0,0 0 0,-3 0 0,1 0 0,2 2 0,4 2 0,0 2 0,8 0 0,-9 0 0,17 6 0,-10-5 0,18 11 0,-5-4 0,7 5 0,3 7 0,-2-10 0,2 9 0,-11-16 0,-1 3 0,-9-5 0,-3-3 0,-7 1 0,-3-4 0,-4 4 0,3-5 0,-1 5 0,0-2 0,1 0 0,-1 2 0,-2-2 0,2 2 0,-2 3 0,2-2 0,3 4 0,-2-4 0,2 2 0,-3-3 0,-2 1 0,2-1 0,-2-2 0,0 2 0,2 0 0,-2 1 0,2 2 0,0 0 0,1-2 0,-1 4 0,0-2 0,1 3 0,-1 0 0,-2-1 0,4 1 0,-5 0 0,7 0 0,-5 4 0,5 1 0,1 5 0,-3-1 0,3 1 0,-4-5 0,1-1 0,3 0 0,-6-3 0,5 4 0,-6-8 0,3 2 0,-1-4 0,1 5 0,0 1 0,-1-2 0,5 9 0,-6-10 0,7 6 0,-5 1 0,2-4 0,0 1 0,-3-3 0,-2-2 0,2 3 0,-2-3 0,2 3 0,1-3 0,-3 0 0,1 2 0,-3-4 0,6 5 0,-6 1 0,6 0 0,-3 8 0,2-9 0,2 17 0,4-2 0,-3 4 0,3-1 0,0 0 0,-4 1 0,6 9 0,-4-1 0,4 0 0,1 0 0,-1 1 0,4-1 0,-3 0 0,-2-12 0,6 17 0,-5-15 0,4 10 0,-2-9 0,0-1 0,-1-5 0,-2 5 0,-4-12 0,-3 0 0,-1-8 0,-2 0 0,2-3 0,-2 0 0,0 3 0,2-2 0,-5 2 0,5-3 0,-4 1 0,3-1 0,-3 0 0,4 3 0,-5-2 0,5 4 0,-2-4 0,3 4 0,-1-1 0,-2-1 0,2 0 0,-5 0 0,5-2 0,-2 1 0,2 1 0,4 10 0,-3-5 0,2 4 0,-2-7 0,-1-4 0,1 2 0,-1-2 0,-2 1 0,2-1 0,-2 2 0,0-3 0,1-2 0,-3 2 0,4-2 0,-2 3 0,2-1 0,-2 0 0,2 1 0,-2-1 0,0 0 0,2 1 0,-2-1 0,2 1 0,0-1 0,1 0 0,-1 1 0,1-3 0,-3 1 0,1-1 0,-1 3 0,5-1 0,-2 1 0,2-1 0,0 3 0,0-2 0,0 1 0,2 1 0,-1 1 0,-1-1 0,2 2 0,-1-4 0,1 4 0,6 0 0,-5 1 0,2-1 0,-3 0 0,-1-2 0,9 11 0,-5-9 0,11 11 0,-12-15 0,1 4 0,-5-4 0,-3-1 0,0 1 0,3-1 0,5 4 0,3-2 0,4 6 0,1-2 0,0-1 0,-8 0 0,6-4 0,-12 0 0,5-3 0,-6 0 0,-1-6 0,1 3 0,-3-3 0,-1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22:32.8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 24575,'0'5'0,"0"3"0,0 0 0,0 3 0,0 0 0,0 0 0,0-1 0,0 1 0,0 0 0,0 4 0,0 1 0,0 0 0,0 4 0,0-4 0,-4 5 0,4-1 0,-3 1 0,3 7 0,-3-5 0,2 5 0,-6 0 0,5-5 0,-5 5 0,6-7 0,-2-1 0,3 1 0,0-5 0,0 4 0,0-11 0,0 10 0,0-10 0,0 7 0,0-6 0,0 1 0,0 4 0,0-3 0,0 7 0,0 6 0,0 5 0,0 8 0,0 0 0,5 1 0,-4-1 0,3-8 0,0 7 0,-3-15 0,8 14 0,-8-13 0,8 21 0,-8-19 0,9 27 0,-4-12 0,1 16 0,2-8 0,-8-2 0,3-8 0,0 0 0,2 1 0,2-9 0,0-1 0,-1-9 0,-3-4 0,2 4 0,-3-11 0,3 6 0,-3-3 0,2-2 0,0 17 0,-2-18 0,6 25 0,-2-18 0,9 28 0,-2-19 0,1 11 0,-2-15 0,-9-5 0,7-1 0,-7-4 0,3-1 0,0 5 0,-2-5 0,2 9 0,-1-5 0,4 6 0,0 1 0,1-1 0,-1 1 0,2 7 0,2 3 0,5 7 0,0 0 0,0 0 0,-4 1 0,3-1 0,-8-8 0,3 7 0,-6-15 0,3 2 0,-6-4 0,4-4 0,-4 4 0,2-6 0,1 5 0,-1-10 0,0 11 0,0-4 0,2 13 0,1 1 0,2 0 0,2 11 0,-6-17 0,5 5 0,-7-2 0,4-9 0,-1 6 0,-2-4 0,0-4 0,1 5 0,-1-5 0,3-1 0,-3 0 0,8 6 0,-3 1 0,4 3 0,-1-4 0,-4-5 0,3 3 0,-4-7 0,4 8 0,-4-8 0,10 11 0,-7-6 0,8 7 0,3 7 0,-1-4 0,2 5 0,-3-8 0,-1 1 0,-5-4 0,13 7 0,-14-11 0,4 2 0,-7-9 0,4 3 0,-5-5 0,4 4 0,-6-4 0,1 0 0,-1 0 0,-1-2 0,2 1 0,1 2 0,1 1 0,4 2 0,6 6 0,1-6 0,0 8 0,-2-11 0,8 15 0,-9-12 0,12 10 0,-20-13 0,17 6 0,-10-4 0,10 2 0,-11-2 0,2-3 0,-7 0 0,1-2 0,-6-1 0,1-2 0,-2 4 0,4-3 0,-1 1 0,1 0 0,1 0 0,4 2 0,1 5 0,5-5 0,7 9 0,6 4 0,5-4 0,-6 6 0,3-8 0,-13-2 0,22 12 0,-12-13 0,0 7 0,1-9 0,-2 4 0,8 2 0,6 2 0,-20-5 0,1-2 0,-3-1 0,7 6 0,7 0 0,-8-1 0,7-1 0,-7 0 0,8-2 0,-7 1 0,5-3 0,-6 0 0,1-1 0,-3 0 0,1 0 0,1-4 0,8 5 0,-7-5 0,5 1 0,-14 1 0,15-5 0,-7 6 0,1-6 0,5 8 0,-14-8 0,7 6 0,8-3 0,-12 0 0,13 2 0,-18-5 0,-4 4 0,4-4 0,-8 1 0,7 1 0,-3-2 0,5 2 0,0 0 0,-1-2 0,10 5 0,-7-6 0,14 4 0,-14-4 0,5 0 0,-7 0 0,7 0 0,-5 0 0,13 0 0,-14 3 0,23-3 0,-21 6 0,12-5 0,-7 2 0,1 1 0,1-2 0,2 5 0,-4-6 0,7 6 0,10-6 0,10 9 0,2-4 0,13 1 0,-29-2 0,26 0 0,-26 1 0,6 1 0,-3-2 0,-23-5 0,7 0 0,-9 0 0,-4 0 0,4 0 0,-4 0 0,12 4 0,3-3 0,7 4 0,-14-5 0,18 0 0,-16 0 0,28 0 0,-22 0 0,12-5 0,-13 4 0,15-8 0,11 4 0,-7-1 0,13-4 0,-30 6 0,27-2 0,-10-2 0,23 7 0,1-5 0,0 6 0,-1-5 0,-7 3 0,-10-7 0,-18 7 0,-1-6 0,-7 7 0,0-6 0,-1 3 0,-9 0 0,1 1 0,7-1 0,3 3 0,23-4 0,-4 5 0,14 0 0,-9 0 0,1-5 0,-15 4 0,-5-4 0,-16 2 0,-3 2 0,-2-2 0,-4 1 0,-1 1 0,5-1 0,-3 0 0,3 1 0,-6-1 0,-2 2 0,-4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22:40.4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24575,'7'6'0,"10"9"0,0-3 0,7 8 0,0 1 0,6-3 0,-1 9 0,11 5 0,13 15 0,11 9-541,8 9 541,-2-6-536,-26-16 0,0 1 536,32 20 0,-28-20 0,0 1 0,-4-4 0,0-1 0,0-5 0,0 0 0,0 5 0,2 1 0,8-2 0,2-2 0,-6-1 0,-1-1 0,-1-5 0,0 1 0,11 7 0,-3-2 0,11 11-268,-23-18 1,1 1 267,24 24 0,7-7 0,-32-11 0,2 1 0,1-8 0,2 0 0,0 8 0,-1 0 0,0-5 0,0-1 0,0 0 0,0 0 0,2 3 0,4 0 0,15 7 0,0-2 0,-16-9 0,-2 0-13,10 8 0,-3-3 13,15 3 0,-3 12 0,-9-13 0,14 13 0,-4-5 0,8 1 0,-1 4 0,-14-13 1024,-10 8-1024,3-3 563,-11-2-563,14 8 0,-6-6 0,9 14 0,-12-18 0,0 3 0,2 1 0,8 2-354,-1-3 1,0 0 353,2 2 0,-9-10 0,1 1 0,-9-7 0,0 2 0,8 5 0,0 2 0,-2-5 0,0-1 0,-6 1 0,-2-2 0,30 18 0,-28-18 0,0 0 0,36 24 0,-19-11 0,1 0 0,-12-11 0,-1-1 0,0 7 0,-2-2 549,14 0-549,-16-2 17,19 9-17,-12-6 0,13 6 0,-25-18 0,11 8 0,-10-1 0,7-2 728,2 10-728,-12-18 0,13 18 0,-9-10 0,10 11 0,-19-15 0,8 6 0,-8-6 0,0 0 0,1 4 0,-3-5 0,5 7 0,8 8 0,0-4 0,-3-3 0,2 0 0,5 2 0,-17-9 0,21 13 0,-17-15 0,22 18 0,24 9 0,-15 1 0,9-1 0,-27-15 0,-19-9 0,6-7 0,-6 7 0,5-1 0,8 8 0,-5-1 0,-4-8 0,15 15 0,-20-15 0,21 16 0,-23-18 0,4 1 0,-10-9 0,-1-1 0,-1 2 0,-6-7 0,-3 2 0,-2-7 0,-2 2 0,4 0 0,-4 1 0,4-1 0,-1 0 0,2 3 0,4-1 0,-6 1 0,6-5 0,-9 2 0,1-2 0,-1 0 0,-1-1 0,-2 1 0,2 0 0,-2 0 0,2 2 0,1-5 0,-1 5 0,0-4 0,1 3 0,-1-1 0,3 3 0,0-1 0,3 1 0,0-1 0,0 0 0,-3 1 0,2-3 0,-4 1 0,2-1 0,0 3 0,0-1 0,3 1 0,4 0 0,-3-1 0,3 1 0,-5-1 0,6 2 0,0-1 0,4 4 0,1-3 0,-4 2 0,-4-6 0,-5 1 0,-3-3 0,0 1 0,1 1 0,-1-3 0,0 5 0,1-2 0,2 3 0,0-1 0,3 0 0,-1 1 0,1-1 0,0 0 0,0 1 0,-1-1 0,-1 1 0,1-1 0,3 1 0,-2-1 0,5 2 0,-6-2 0,1 0 0,-3 1 0,0-3 0,-2 1 0,-1-3 0,0 4 0,3-2 0,-2 2 0,4-2 0,-4 2 0,2-2 0,-3 0 0,1 2 0,-1-5 0,0 3 0,-2-1 0,2-1 0,-2 3 0,3-3 0,-1 4 0,0-5 0,1 5 0,-1-4 0,-2 4 0,2-5 0,-2 5 0,2-4 0,1 3 0,-1-3 0,-2 1 0,-1-2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22:26.8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0 24575,'0'8'0,"0"1"0,0 6 0,0 1 0,0 12 0,0 18 0,0 12 0,0 16 0,0 8 0,0-7 0,0-17 0,0 10 0,0-18 0,0 16 0,0-10 0,0-10 0,-5-8 0,4-7 0,-3-3 0,1-7 0,2-1 0,-5 1 0,5-1 0,-6 9 0,1 9 0,-5 10 0,5-8 0,-4 20 0,8-26 0,-8 28 0,5-21 0,-1 5 0,1 9 0,2-20 0,2 18 0,-2-35 0,0 9 0,0-10 0,-1 3 0,1 1 0,3-1 0,0-6 0,0 1 0,0-10 0,0 3 0,0 0 0,0 0 0,0 3 0,0-2 0,0-2 0,0 1 0,0-2 0,0 2 0,0-3 0,0 1 0,0-1 0,0 0 0,2 1 0,-1-1 0,1 3 0,0-2 0,-1 2 0,4-3 0,-2 0 0,0 1 0,2-3 0,-5 1 0,5-1 0,-2 3 0,5-1 0,-2 1 0,4-1 0,-4 0 0,4-2 0,-4 2 0,4-2 0,-4 0 0,4 2 0,-1-2 0,1 2 0,-1-2 0,1 2 0,-2-2 0,1 2 0,-2-2 0,1 2 0,0-2 0,1 0 0,-4 2 0,0-2 0,-2 0 0,0 2 0,2-2 0,-2 2 0,2 0 0,0 1 0,1-1 0,-1 0 0,1 1 0,-1 2 0,0-2 0,-2 4 0,2-2 0,-2 5 0,3-1 0,-1 1 0,0-5 0,-2 0 0,2-3 0,-2 3 0,2-2 0,-2 4 0,2-6 0,-4 5 0,4-5 0,-2 4 0,2-3 0,0 5 0,3-1 0,-2 4 0,2-4 0,-3 1 0,1-2 0,-1 0 0,0 3 0,1-5 0,-1 4 0,0-2 0,-2 3 0,2 0 0,-2-1 0,3 1 0,-1 0 0,2 12 0,3-5 0,2 10 0,-1 1 0,-1-11 0,-2 9 0,-3-15 0,1 1 0,0-5 0,-1-1 0,1 2 0,-3-1 0,1 2 0,-1-1 0,3-1 0,-1 2 0,-2-4 0,2 4 0,-2-4 0,2 4 0,1-4 0,-1 5 0,0-5 0,1 4 0,-1-4 0,0 1 0,1 1 0,2-2 0,-2 2 0,1 0 0,-1-2 0,1 4 0,-1-4 0,9 6 0,-5-5 0,3 3 0,-3-7 0,-4 2 0,4-5 0,-4 3 0,4-1 0,-1-1 0,2 4 0,-3-5 0,2 3 0,1-3 0,5 0 0,-2 0 0,-2 0 0,-1 0 0,-3-3 0,0 0 0,3-2 0,-3-1 0,3 3 0,-1-1 0,1 1 0,0 0 0,4-3 0,-3 3 0,3-1 0,0-1 0,-5 2 0,4-3 0,-6 3 0,3-2 0,0 2 0,0-2 0,4 2 0,1-6 0,0 8 0,11-10 0,-8 7 0,17-5 0,-14 2 0,3 2 0,-10-3 0,8 3 0,-10-4 0,15 1 0,-3-1 0,-6 2 0,5 1 0,-9 0 0,-3 5 0,3-4 0,-4 4 0,-1-3 0,1 3 0,0-4 0,4 2 0,-3-3 0,3 2 0,0-1 0,-3 2 0,7-4 0,-2-1 0,-1 2 0,0-2 0,-5 2 0,-3-1 0,2 1 0,-2 0 0,3 2 0,0 1 0,0-3 0,-1 3 0,1-2 0,0 5 0,-3-7 0,5 5 0,-4-5 0,2 4 0,-4 0 0,1-1 0,0 1 0,8 0 0,-5-5 0,9 4 0,-4-1 0,0-1 0,-1 3 0,-4-2 0,0 2 0,0-2 0,-1 2 0,1 0 0,0-2 0,0 2 0,-1 0 0,1-1 0,0 1 0,-3 0 0,7-3 0,-8 5 0,7-4 0,-5 2 0,6-3 0,-3 3 0,3-3 0,-7 6 0,5-5 0,-4 4 0,1-1 0,5 2 0,-6-2 0,6 1 0,1-1 0,-5-1 0,5 3 0,-1-3 0,-4 1 0,9 1 0,-8-1 0,0 2 0,-1 0 0,-5 0 0,1 0 0,-1-3 0,-1 3 0,1-3 0,1 3 0,2 0 0,1 0 0,6 0 0,0 0 0,0 0 0,-1 0 0,-4 0 0,-3 0 0,0 0 0,-3 3 0,1-3 0,-1 3 0,3-3 0,0 0 0,3 2 0,-3-1 0,2 4 0,-4-5 0,2 5 0,0-4 0,-2 3 0,4-3 0,3 4 0,-1-1 0,3 2 0,-2-1 0,-4 0 0,3-2 0,-6 2 0,2-2 0,-3 0 0,1 2 0,-1-2 0,1 0 0,-3 2 0,1-2 0,2 2 0,2 3 0,3 0 0,-3 0 0,0 0 0,-3-2 0,1-1 0,-1 3 0,-2-2 0,2 4 0,0-2 0,-1 3 0,7 4 0,-7-3 0,5 7 0,-3-7 0,-2 8 0,-2-8 0,0 3 0,-1 0 0,1 1 0,-2 0 0,0-1 0,0-6 0,0-2 0,0-1 0,0-1 0,-2 1 0,-1-1 0,-2 0 0,-3 1 0,2-1 0,-2-2 0,3 2 0,-3-2 0,2 0 0,-4 2 0,4-2 0,-4-1 0,-3 4 0,1-5 0,-3 4 0,4-4 0,0 4 0,-4-5 0,4 5 0,-5-5 0,6 5 0,1-2 0,-1 0 0,2 2 0,-3-4 0,0 3 0,1-1 0,-1 0 0,0 2 0,0-4 0,1 4 0,-1-3 0,0 1 0,3 2 0,-7-4 0,6 4 0,-11-5 0,4 7 0,-5-2 0,4 0 0,-2 1 0,7-3 0,-7 4 0,7-1 0,-8-3 0,-4 4 0,2-3 0,-2 1 0,8 0 0,1-1 0,4 2 0,-5 0 0,6-1 0,-5 1 0,3-3 0,-3 3 0,4-3 0,2 0 0,-1-1 0,4 0 0,-8-1 0,4 1 0,-5-2 0,5 0 0,-6 0 0,0 3 0,-4-2 0,-1 2 0,0-3 0,4 0 0,-2 0 0,7 0 0,-3 0 0,4 0 0,1 0 0,-1 0 0,0 0 0,-5 0 0,0 0 0,0 0 0,0 0 0,6 0 0,-5 0 0,3 0 0,-1 0 0,3 0 0,1 3 0,-1-3 0,-1 3 0,0-3 0,0 2 0,3-1 0,0 3 0,3-3 0,0 4 0,-3-2 0,2 0 0,-4 4 0,1-3 0,-11 12 0,10-9 0,-11 14 0,13-12 0,-9 8 0,4-2 0,-7 0 0,9 0 0,-3-3 0,8-1 0,-2 0 0,3-1 0,-1 1 0,3-2 0,-1-2 0,1-1 0,-3-1 0,1 0 0,0 1 0,2-1 0,-2 1 0,2-3 0,0 1 0,0-1 0,1 0 0,1 2 0,-3-2 0,1 5 0,-3-2 0,3 2 0,-2-3 0,5 0 0,-5 1 0,5 1 0,-5-1 0,2 5 0,0-3 0,0 7 0,1-3 0,1 7 0,-1-7 0,2 3 0,0 0 0,0-3 0,0 8 0,0-8 0,2 3 0,1-7 0,3 2 0,-1-1 0,1 1 0,1 1 0,-1 0 0,0-3 0,-2 2 0,2-1 0,0 1 0,2 1 0,-3 0 0,5 4 0,-1-5 0,-1 3 0,2-6 0,-6 2 0,1 1 0,0-1 0,-5-1 0,5-5 0,-4 1 0,3-3 0,-3 4 0,4-2 0,-2 2 0,2-2 0,3 2 0,-2-5 0,2 5 0,-1-2 0,-1 3 0,2-3 0,0 4 0,5-3 0,-4 6 0,6-3 0,-3 1 0,0 0 0,3-1 0,-4 1 0,-3-1 0,3-1 0,-3 2 0,7 1 0,-3-2 0,7 2 0,-2-3 0,11 7 0,10-3 0,-5 3 0,26 3 0,-9-4 0,8 4 0,28 3 0,-32-7 0,34 12 0,-13-11 0,-23 2 0,1-9 0,-32-3 0,-5-3 0,-1 0 0,-4 0 0,0 0 0,-1 0 0,6 0 0,-5 0 0,9 0 0,-11 0 0,10 0 0,-5 0 0,22 0 0,-2 0 0,4 0 0,0 4 0,-8-3 0,1 7 0,-7-8 0,-9 3 0,-7-3 0,2 0 0,-4 0 0,2 0 0,-2 0 0,-1 0 0,0 0 0,1-2 0,1 1 0,2-1 0,2 2 0,-1 0 0,1 0 0,-3 0 0,0 0 0,0 0 0,-2 0 0,4 0 0,-2 0 0,3 0 0,-2 0 0,5 3 0,-4-2 0,5 2 0,-5-1 0,-1-1 0,-1 1 0,-1-2 0,-1 0 0,4 0 0,-4 0 0,5 0 0,-3 0 0,5 0 0,-2 0 0,3 0 0,-6 0 0,0 0 0,-3 0 0,3 0 0,-2-2 0,4 1 0,-2-1 0,3 2 0,4 0 0,-3 0 0,7 0 0,-7 0 0,1 0 0,-5 0 0,-3 0 0,3-2 0,-2 1 0,2-1 0,-1-1 0,2 3 0,2-3 0,-1 3 0,1 0 0,0-2 0,0 1 0,-3-1 0,2-1 0,-4 3 0,2-3 0,0 3 0,4 0 0,0 0 0,16-4 0,-15 3 0,15-3 0,-12 4 0,0-3 0,-1 3 0,-4-5 0,0 5 0,-3-5 0,2 2 0,-1 0 0,1 0 0,1 3 0,4 0 0,9 0 0,-1 0 0,13 0 0,-13 0 0,13 0 0,-14 0 0,2 0 0,-8 0 0,-1 0 0,-4-2 0,9 1 0,-8-1 0,3 2 0,-4 0 0,-1 0 0,1 0 0,0 0 0,-3 0 0,0 0 0,-3 0 0,1 0 0,2 2 0,4 2 0,0 2 0,8 0 0,-9 0 0,17 6 0,-10-5 0,18 11 0,-5-4 0,7 5 0,3 7 0,-2-10 0,2 9 0,-11-16 0,-1 3 0,-9-5 0,-3-3 0,-7 1 0,-3-4 0,-4 4 0,3-5 0,-1 5 0,0-2 0,1 0 0,-1 2 0,-2-2 0,2 2 0,-2 3 0,2-2 0,3 4 0,-2-4 0,2 2 0,-3-3 0,-2 1 0,2-1 0,-2-2 0,0 2 0,2 0 0,-2 1 0,2 2 0,0 0 0,1-2 0,-1 4 0,0-2 0,1 3 0,-1 0 0,-2-1 0,4 1 0,-5 0 0,7 0 0,-5 4 0,5 1 0,1 5 0,-3-1 0,3 1 0,-4-5 0,1-1 0,3 0 0,-6-3 0,5 4 0,-6-8 0,3 2 0,-1-4 0,1 5 0,0 1 0,-1-2 0,5 9 0,-6-10 0,7 6 0,-5 1 0,2-4 0,0 1 0,-3-3 0,-2-2 0,2 3 0,-2-3 0,2 3 0,1-3 0,-3 0 0,1 2 0,-3-4 0,6 5 0,-6 1 0,6 0 0,-3 8 0,2-9 0,2 17 0,4-2 0,-3 4 0,3-1 0,0 0 0,-4 1 0,6 9 0,-4-1 0,4 0 0,1 0 0,-1 1 0,4-1 0,-3 0 0,-2-12 0,6 17 0,-5-15 0,4 10 0,-2-9 0,0-1 0,-1-5 0,-2 5 0,-4-12 0,-3 0 0,-1-8 0,-2 0 0,2-3 0,-2 0 0,0 3 0,2-2 0,-5 2 0,5-3 0,-4 1 0,3-1 0,-3 0 0,4 3 0,-5-2 0,5 4 0,-2-4 0,3 4 0,-1-1 0,-2-1 0,2 0 0,-5 0 0,5-2 0,-2 1 0,2 1 0,4 10 0,-3-5 0,2 4 0,-2-7 0,-1-4 0,1 2 0,-1-2 0,-2 1 0,2-1 0,-2 2 0,0-3 0,1-2 0,-3 2 0,4-2 0,-2 3 0,2-1 0,-2 0 0,2 1 0,-2-1 0,0 0 0,2 1 0,-2-1 0,2 1 0,0-1 0,1 0 0,-1 1 0,1-3 0,-3 1 0,1-1 0,-1 3 0,5-1 0,-2 1 0,2-1 0,0 3 0,0-2 0,0 1 0,2 1 0,-1 1 0,-1-1 0,2 2 0,-1-4 0,1 4 0,6 0 0,-5 1 0,2-1 0,-3 0 0,-1-2 0,9 11 0,-5-9 0,11 11 0,-12-15 0,1 4 0,-5-4 0,-3-1 0,0 1 0,3-1 0,5 4 0,3-2 0,4 6 0,1-2 0,0-1 0,-8 0 0,6-4 0,-12 0 0,5-3 0,-6 0 0,-1-6 0,1 3 0,-3-3 0,-1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22:32.8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 24575,'0'5'0,"0"3"0,0 0 0,0 3 0,0 0 0,0 0 0,0-1 0,0 1 0,0 0 0,0 4 0,0 1 0,0 0 0,0 4 0,0-4 0,-4 5 0,4-1 0,-3 1 0,3 7 0,-3-5 0,2 5 0,-6 0 0,5-5 0,-5 5 0,6-7 0,-2-1 0,3 1 0,0-5 0,0 4 0,0-11 0,0 10 0,0-10 0,0 7 0,0-6 0,0 1 0,0 4 0,0-3 0,0 7 0,0 6 0,0 5 0,0 8 0,0 0 0,5 1 0,-4-1 0,3-8 0,0 7 0,-3-15 0,8 14 0,-8-13 0,8 21 0,-8-19 0,9 27 0,-4-12 0,1 16 0,2-8 0,-8-2 0,3-8 0,0 0 0,2 1 0,2-9 0,0-1 0,-1-9 0,-3-4 0,2 4 0,-3-11 0,3 6 0,-3-3 0,2-2 0,0 17 0,-2-18 0,6 25 0,-2-18 0,9 28 0,-2-19 0,1 11 0,-2-15 0,-9-5 0,7-1 0,-7-4 0,3-1 0,0 5 0,-2-5 0,2 9 0,-1-5 0,4 6 0,0 1 0,1-1 0,-1 1 0,2 7 0,2 3 0,5 7 0,0 0 0,0 0 0,-4 1 0,3-1 0,-8-8 0,3 7 0,-6-15 0,3 2 0,-6-4 0,4-4 0,-4 4 0,2-6 0,1 5 0,-1-10 0,0 11 0,0-4 0,2 13 0,1 1 0,2 0 0,2 11 0,-6-17 0,5 5 0,-7-2 0,4-9 0,-1 6 0,-2-4 0,0-4 0,1 5 0,-1-5 0,3-1 0,-3 0 0,8 6 0,-3 1 0,4 3 0,-1-4 0,-4-5 0,3 3 0,-4-7 0,4 8 0,-4-8 0,10 11 0,-7-6 0,8 7 0,3 7 0,-1-4 0,2 5 0,-3-8 0,-1 1 0,-5-4 0,13 7 0,-14-11 0,4 2 0,-7-9 0,4 3 0,-5-5 0,4 4 0,-6-4 0,1 0 0,-1 0 0,-1-2 0,2 1 0,1 2 0,1 1 0,4 2 0,6 6 0,1-6 0,0 8 0,-2-11 0,8 15 0,-9-12 0,12 10 0,-20-13 0,17 6 0,-10-4 0,10 2 0,-11-2 0,2-3 0,-7 0 0,1-2 0,-6-1 0,1-2 0,-2 4 0,4-3 0,-1 1 0,1 0 0,1 0 0,4 2 0,1 5 0,5-5 0,7 9 0,6 4 0,5-4 0,-6 6 0,3-8 0,-13-2 0,22 12 0,-12-13 0,0 7 0,1-9 0,-2 4 0,8 2 0,6 2 0,-20-5 0,1-2 0,-3-1 0,7 6 0,7 0 0,-8-1 0,7-1 0,-7 0 0,8-2 0,-7 1 0,5-3 0,-6 0 0,1-1 0,-3 0 0,1 0 0,1-4 0,8 5 0,-7-5 0,5 1 0,-14 1 0,15-5 0,-7 6 0,1-6 0,5 8 0,-14-8 0,7 6 0,8-3 0,-12 0 0,13 2 0,-18-5 0,-4 4 0,4-4 0,-8 1 0,7 1 0,-3-2 0,5 2 0,0 0 0,-1-2 0,10 5 0,-7-6 0,14 4 0,-14-4 0,5 0 0,-7 0 0,7 0 0,-5 0 0,13 0 0,-14 3 0,23-3 0,-21 6 0,12-5 0,-7 2 0,1 1 0,1-2 0,2 5 0,-4-6 0,7 6 0,10-6 0,10 9 0,2-4 0,13 1 0,-29-2 0,26 0 0,-26 1 0,6 1 0,-3-2 0,-23-5 0,7 0 0,-9 0 0,-4 0 0,4 0 0,-4 0 0,12 4 0,3-3 0,7 4 0,-14-5 0,18 0 0,-16 0 0,28 0 0,-22 0 0,12-5 0,-13 4 0,15-8 0,11 4 0,-7-1 0,13-4 0,-30 6 0,27-2 0,-10-2 0,23 7 0,1-5 0,0 6 0,-1-5 0,-7 3 0,-10-7 0,-18 7 0,-1-6 0,-7 7 0,0-6 0,-1 3 0,-9 0 0,1 1 0,7-1 0,3 3 0,23-4 0,-4 5 0,14 0 0,-9 0 0,1-5 0,-15 4 0,-5-4 0,-16 2 0,-3 2 0,-2-2 0,-4 1 0,-1 1 0,5-1 0,-3 0 0,3 1 0,-6-1 0,-2 2 0,-4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22:40.4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24575,'7'6'0,"10"9"0,0-3 0,7 8 0,0 1 0,6-3 0,-1 9 0,11 5 0,13 15 0,11 9-541,8 9 541,-2-6-536,-26-16 0,0 1 536,32 20 0,-28-20 0,0 1 0,-4-4 0,0-1 0,0-5 0,0 0 0,0 5 0,2 1 0,8-2 0,2-2 0,-6-1 0,-1-1 0,-1-5 0,0 1 0,11 7 0,-3-2 0,11 11-268,-23-18 1,1 1 267,24 24 0,7-7 0,-32-11 0,2 1 0,1-8 0,2 0 0,0 8 0,-1 0 0,0-5 0,0-1 0,0 0 0,0 0 0,2 3 0,4 0 0,15 7 0,0-2 0,-16-9 0,-2 0-13,10 8 0,-3-3 13,15 3 0,-3 12 0,-9-13 0,14 13 0,-4-5 0,8 1 0,-1 4 0,-14-13 1024,-10 8-1024,3-3 563,-11-2-563,14 8 0,-6-6 0,9 14 0,-12-18 0,0 3 0,2 1 0,8 2-354,-1-3 1,0 0 353,2 2 0,-9-10 0,1 1 0,-9-7 0,0 2 0,8 5 0,0 2 0,-2-5 0,0-1 0,-6 1 0,-2-2 0,30 18 0,-28-18 0,0 0 0,36 24 0,-19-11 0,1 0 0,-12-11 0,-1-1 0,0 7 0,-2-2 549,14 0-549,-16-2 17,19 9-17,-12-6 0,13 6 0,-25-18 0,11 8 0,-10-1 0,7-2 728,2 10-728,-12-18 0,13 18 0,-9-10 0,10 11 0,-19-15 0,8 6 0,-8-6 0,0 0 0,1 4 0,-3-5 0,5 7 0,8 8 0,0-4 0,-3-3 0,2 0 0,5 2 0,-17-9 0,21 13 0,-17-15 0,22 18 0,24 9 0,-15 1 0,9-1 0,-27-15 0,-19-9 0,6-7 0,-6 7 0,5-1 0,8 8 0,-5-1 0,-4-8 0,15 15 0,-20-15 0,21 16 0,-23-18 0,4 1 0,-10-9 0,-1-1 0,-1 2 0,-6-7 0,-3 2 0,-2-7 0,-2 2 0,4 0 0,-4 1 0,4-1 0,-1 0 0,2 3 0,4-1 0,-6 1 0,6-5 0,-9 2 0,1-2 0,-1 0 0,-1-1 0,-2 1 0,2 0 0,-2 0 0,2 2 0,1-5 0,-1 5 0,0-4 0,1 3 0,-1-1 0,3 3 0,0-1 0,3 1 0,0-1 0,0 0 0,-3 1 0,2-3 0,-4 1 0,2-1 0,0 3 0,0-1 0,3 1 0,4 0 0,-3-1 0,3 1 0,-5-1 0,6 2 0,0-1 0,4 4 0,1-3 0,-4 2 0,-4-6 0,-5 1 0,-3-3 0,0 1 0,1 1 0,-1-3 0,0 5 0,1-2 0,2 3 0,0-1 0,3 0 0,-1 1 0,1-1 0,0 0 0,0 1 0,-1-1 0,-1 1 0,1-1 0,3 1 0,-2-1 0,5 2 0,-6-2 0,1 0 0,-3 1 0,0-3 0,-2 1 0,-1-3 0,0 4 0,3-2 0,-2 2 0,4-2 0,-4 2 0,2-2 0,-3 0 0,1 2 0,-1-5 0,0 3 0,-2-1 0,2-1 0,-2 3 0,3-3 0,-1 4 0,0-5 0,1 5 0,-1-4 0,-2 4 0,2-5 0,-2 5 0,2-4 0,1 3 0,-1-3 0,-2 1 0,-1-2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51:56.020"/>
    </inkml:context>
    <inkml:brush xml:id="br0">
      <inkml:brushProperty name="width" value="0.10583" units="cm"/>
      <inkml:brushProperty name="height" value="0.10583" units="cm"/>
      <inkml:brushProperty name="color" value="#F6630D"/>
    </inkml:brush>
  </inkml:definitions>
  <inkml:trace contextRef="#ctx0" brushRef="#br0">1 1 24575,'0'11'0,"0"4"0,3 1 0,0 5 0,1 7 0,9 10 0,-10 2 0,9-6 0,-8-6 0,4 4 0,5 0 0,-3 6 0,2-9 0,-4-1 0,-1-5 0,8 21 0,-6-20 0,6 20 0,-11-21 0,3 1 0,-3 3 0,4-1 0,2 20 0,-1-13 0,7 19 0,-7-20 0,7 14 0,-3-7 0,-1 7 0,6-6 0,-7 6 0,5-16 0,-6 7 0,6-7 0,-8-4 0,8 1 0,-4-3 0,1 7 0,2-1 0,-1 7 0,1-15 0,10 17 0,-9-16 0,3 9 0,-6-12 0,4 5 0,1 4 0,2-7 0,-4 5 0,-4-11 0,0-2 0,2 5 0,1-8 0,0 8 0,8 3 0,-9-5 0,6 6 0,-9-11 0,1 3 0,7 3 0,2 3 0,7 8 0,8 2 0,4 12 0,5-1 0,-9-4 0,-1-3 0,-8-6 0,14 14 0,-8-3 0,7 1 0,-4-10 0,2 1 0,2 6 0,-4-5 0,2 5 0,-8-9 0,13 4 0,1 9 0,2-6 0,-3 6 0,0-9 0,-16-10 0,8 6 0,-18-15 0,10 13 0,-10-13 0,7 6 0,0 1 0,-3-6 0,7 12 0,-6-15 0,6 15 0,-7-15 0,14 17 0,-16-17 0,36 25 0,-33-23 0,24 14 0,-26-14 0,9 2 0,-3 5 0,3-6 0,-1 11 0,1-11 0,8 15 0,-2-5 0,-3-1 0,-12-8 0,-1-3 0,1 4 0,10 1 0,-4 3 0,6 1 0,-3-4 0,1 10 0,7-8 0,0 10 0,5-3 0,-15-6 0,18 9 0,-16-9 0,18 7 0,-3 4 0,-2-5 0,-8-3 0,5 1 0,-6-1 0,6-4 0,7 11 0,-4-5 0,5 6 0,-13-7 0,5 0 0,9 6 0,-2-1 0,11 5 0,-16-9 0,-3-7 0,-4 4 0,11-1 0,-9 2 0,3-6 0,30 22 0,-23-12 0,35 11 0,-15 0 0,-16-20 0,7 15 0,-11-13 0,-6-2 0,14 8 0,-6-5 0,-8-1 0,12 5 0,-2-7 0,0 8 0,5-4 0,-9 3 0,-13-11 0,11 9 0,-11-4 0,14 2 0,4 6 0,-3-7 0,6 1 0,-14-3 0,-2-4 0,-1 3 0,-15-10 0,14 10 0,-5-4 0,15 1 0,27 15 0,-19-12 0,17 9 0,-25-8 0,2-2 0,8 0 0,-8 3 0,6-8 0,-13 6 0,5-6 0,-16 0 0,6-3 0,-5 4 0,-1-4 0,-1 4 0,15 1 0,7 1 0,15 8 0,-16-9 0,-6 5 0,-22-11 0,15 6 0,1 0 0,-6-4 0,12 4 0,-13-5 0,7 5 0,0-4 0,0 4 0,1-4 0,-1-1 0,-8 0 0,16 3 0,-14-3 0,16 8 0,-10-7 0,-8 3 0,7-4 0,-7 0 0,-4-2 0,9 3 0,-9-7 0,13 10 0,-9-8 0,6 4 0,-5-2 0,7-1 0,0 3 0,25 6 0,-18-4 0,18 3 0,-25-4 0,0-1 0,9 2 0,-7-2 0,14 2 0,-6 5 0,8-4 0,-8 4 0,14-5 0,-12 5 0,21-3 0,-5 4 0,8 1 0,0-5 0,-9 4 0,-9-6 0,6 1 0,-4 4 0,16-2 0,-1 9 0,1-9 0,-8 3 0,-10-6 0,-2 0 0,2 0 0,2-5 0,22 5 0,-19 0 0,19-3 0,-22 6 0,-2-12 0,-2 8 0,-6-4 0,-7 3 0,11-3 0,-20-3 0,14 1 0,-8-3 0,24 3 0,-10-4 0,4 3 0,-4-2 0,-11 7 0,7-6 0,6 2 0,2 2 0,-2-5 0,25 5 0,-22-6 0,-1 0 0,-4 0 0,-12 0 0,9 0 0,5 0 0,2 0 0,9 0 0,-7 0 0,4 0 0,27 0 0,-15 0 0,17 4 0,-30-3 0,-20 3 0,-7-4 0,1 0 0,-1 0 0,-2 0 0,12 0 0,2 6 0,-11-5 0,17 5 0,-22-2 0,0-3 0,-1 3 0,-1-4 0,-10 0 0,10 3 0,-4-2 0,6 2 0,1-3 0,5 0 0,-14 0 0,23 0 0,11 0 0,4 0 0,19 5 0,-21-3 0,6 3 0,-8-5 0,-20 0 0,15 0 0,-14 0 0,19 0 0,-19 0 0,6 0 0,-25 0 0,27 0 0,-13 0 0,6 0 0,-9 0 0,-9 0 0,1 0 0,-1 0 0,1 0 0,-1 0 0,1 0 0,-4 0 0,-2 0 0,-4 0 0,-3 0 0,2-2 0,-1 1 0,2-1 0,4 2 0,-3 0 0,3 0 0,-5-2 0,-1 1 0,-1-1 0,-3 2 0,0 0 0,1 0 0,-1 0 0,0 0 0,1 0 0,-1 0 0,1 0 0,-1 0 0,0 0 0,3-3 0,-2 3 0,2-3 0,-5 1 0,2 1 0,-5-1 0,3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01:13.165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1 2518 24575,'3'-4'0,"3"-1"0,-1-2 0,3-1 0,2 0 0,4-7 0,-2 2 0,1 0 0,1-4 0,0 4 0,6-8 0,0 0 0,9-7 0,-12 11 0,16-11 0,-13 7 0,6-3 0,4-8 0,-5 8 0,6-5 0,-11 12 0,9-9 0,-3-3 0,6-2 0,-5 3 0,6 0 0,-11 6 0,6-2 0,7-14 0,-5 12 0,9-10 0,-4 2 0,7-1 0,-8 1 0,8-2 0,-6 3 0,-8 3 0,7-1 0,-15 9 0,9-1 0,-11 7 0,7-7 0,-1 0 0,-5 6 0,10-6 0,-13 11 0,12-11 0,-12 12 0,18-12 0,-15 6 0,13-2 0,-17 6 0,3 2 0,-1 2 0,-2-2 0,5-1 0,-6 2 0,5-2 0,-3 2 0,3-2 0,-5 4 0,6-4 0,-5 4 0,5-4 0,-1 0 0,2 0 0,0 2 0,4-3 0,-10 5 0,0-2 0,9-2 0,-12 4 0,13-5 0,-14 6 0,2-3 0,4 4 0,9-10 0,2 4 0,3-4 0,-10 4 0,4 2 0,-4-2 0,11-4 0,-3-3 0,3 6 0,-2-10 0,8 9 0,-7-5 0,6 3 0,-6-3 0,2-1 0,0 0 0,1-3 0,10-4 0,-6 0 0,13-5 0,-13 8 0,-5 4 0,18-11 0,-15 12 0,11-7 0,-16 11 0,-4 1 0,-7 1 0,5 0 0,-4 0 0,11-2 0,-5 1 0,10-2 0,-4 0 0,17-7 0,-8 9 0,8-8 0,-17 13 0,9-7 0,-13 5 0,13-3 0,-14 4 0,4-1 0,-12 4 0,5-6 0,2 6 0,-5-3 0,8 3 0,-8 0 0,-1 0 0,-1 0 0,0 1 0,-5 3 0,5-3 0,-1 3 0,-4-3 0,16 3 0,-9-3 0,10 2 0,-6-3 0,0 0 0,0 0 0,0 0 0,1 0 0,11-3 0,-9 2 0,9-2 0,-12 3 0,0 0 0,0 0 0,1 0 0,-7 3 0,5-3 0,-9 4 0,9-3 0,-10 0 0,21-5 0,-18 4 0,29-5 0,-28 7 0,22-6 0,-18 7 0,3-6 0,-1 7 0,-4-4 0,5 4 0,0-4 0,6 3 0,-5-3 0,5-1 0,-11 4 0,4-2 0,-5 5 0,1-4 0,-1 2 0,-1 0 0,2 1 0,0 0 0,10 1 0,-9-4 0,11 4 0,-12-2 0,4 3 0,-10 0 0,10 0 0,-10 0 0,10-3 0,-4 2 0,0-2 0,4 3 0,-4-4 0,0 4 0,3-3 0,-8 3 0,9 0 0,-10 0 0,10 0 0,-13 0 0,7 0 0,-2 0 0,4 0 0,-1 0 0,5 0 0,2 0 0,5 0 0,1 0 0,-1 0 0,-6 0 0,6 0 0,-5 0 0,11 0 0,-16 0 0,13 0 0,-18 0 0,19 0 0,-14 0 0,4 0 0,-6 0 0,-6 0 0,5 0 0,8 0 0,-5 0 0,0 0 0,-9 0 0,15 0 0,-10 0 0,19 0 0,-22 0 0,5 0 0,-9 0 0,8 0 0,-7 0 0,13 0 0,-4 0 0,0 0 0,-2 0 0,-5 0 0,0 0 0,2 0 0,-1 0 0,-3 0 0,2 0 0,-3 0 0,3 0 0,-3 0 0,8 0 0,-7 0 0,8 0 0,-11 0 0,4 0 0,-3-3 0,4 3 0,0-2 0,0 2 0,-3 0 0,2 0 0,-4 0 0,4 0 0,-2 0 0,3 0 0,0 0 0,0 0 0,0 0 0,0 2 0,-2-2 0,1 3 0,-2-3 0,3 0 0,0 0 0,0 0 0,6 3 0,-5-3 0,5 4 0,-9-4 0,2 2 0,-2-2 0,0 3 0,3-3 0,-3 0 0,0 1 0,-1 0 0,1 1 0,0-2 0,0 0 0,2 0 0,-2 0 0,9 0 0,-5 0 0,16 0 0,-14 0 0,9 0 0,-12 0 0,0 0 0,-4 0 0,0 0 0,-5 0 0,3 0 0,-2 0 0,-1 0 0,0 0 0,1 1 0,0 0 0,2 1 0,-3-2 0,0 1 0,-2 0 0,-1 1 0,2-2 0,0 0 0,0 0 0,-1 0 0,1 0 0,0 0 0,-1 0 0,1 0 0,0 0 0,-1 0 0,1 0 0,0 0 0,-1 0 0,3 0 0,-2 0 0,1 0 0,-1 0 0,0 0 0,-1 0 0,1 0 0,0 0 0,-1 0 0,1 0 0,-2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51:56.020"/>
    </inkml:context>
    <inkml:brush xml:id="br0">
      <inkml:brushProperty name="width" value="0.10583" units="cm"/>
      <inkml:brushProperty name="height" value="0.10583" units="cm"/>
      <inkml:brushProperty name="color" value="#F6630D"/>
    </inkml:brush>
  </inkml:definitions>
  <inkml:trace contextRef="#ctx0" brushRef="#br0">1 1 24575,'0'11'0,"0"4"0,3 1 0,0 5 0,1 7 0,9 10 0,-10 2 0,9-6 0,-8-6 0,4 4 0,5 0 0,-3 6 0,2-9 0,-4-1 0,-1-5 0,8 21 0,-6-20 0,6 20 0,-11-21 0,3 1 0,-3 3 0,4-1 0,2 20 0,-1-13 0,7 19 0,-7-20 0,7 14 0,-3-7 0,-1 7 0,6-6 0,-7 6 0,5-16 0,-6 7 0,6-7 0,-8-4 0,8 1 0,-4-3 0,1 7 0,2-1 0,-1 7 0,1-15 0,10 17 0,-9-16 0,3 9 0,-6-12 0,4 5 0,1 4 0,2-7 0,-4 5 0,-4-11 0,0-2 0,2 5 0,1-8 0,0 8 0,8 3 0,-9-5 0,6 6 0,-9-11 0,1 3 0,7 3 0,2 3 0,7 8 0,8 2 0,4 12 0,5-1 0,-9-4 0,-1-3 0,-8-6 0,14 14 0,-8-3 0,7 1 0,-4-10 0,2 1 0,2 6 0,-4-5 0,2 5 0,-8-9 0,13 4 0,1 9 0,2-6 0,-3 6 0,0-9 0,-16-10 0,8 6 0,-18-15 0,10 13 0,-10-13 0,7 6 0,0 1 0,-3-6 0,7 12 0,-6-15 0,6 15 0,-7-15 0,14 17 0,-16-17 0,36 25 0,-33-23 0,24 14 0,-26-14 0,9 2 0,-3 5 0,3-6 0,-1 11 0,1-11 0,8 15 0,-2-5 0,-3-1 0,-12-8 0,-1-3 0,1 4 0,10 1 0,-4 3 0,6 1 0,-3-4 0,1 10 0,7-8 0,0 10 0,5-3 0,-15-6 0,18 9 0,-16-9 0,18 7 0,-3 4 0,-2-5 0,-8-3 0,5 1 0,-6-1 0,6-4 0,7 11 0,-4-5 0,5 6 0,-13-7 0,5 0 0,9 6 0,-2-1 0,11 5 0,-16-9 0,-3-7 0,-4 4 0,11-1 0,-9 2 0,3-6 0,30 22 0,-23-12 0,35 11 0,-15 0 0,-16-20 0,7 15 0,-11-13 0,-6-2 0,14 8 0,-6-5 0,-8-1 0,12 5 0,-2-7 0,0 8 0,5-4 0,-9 3 0,-13-11 0,11 9 0,-11-4 0,14 2 0,4 6 0,-3-7 0,6 1 0,-14-3 0,-2-4 0,-1 3 0,-15-10 0,14 10 0,-5-4 0,15 1 0,27 15 0,-19-12 0,17 9 0,-25-8 0,2-2 0,8 0 0,-8 3 0,6-8 0,-13 6 0,5-6 0,-16 0 0,6-3 0,-5 4 0,-1-4 0,-1 4 0,15 1 0,7 1 0,15 8 0,-16-9 0,-6 5 0,-22-11 0,15 6 0,1 0 0,-6-4 0,12 4 0,-13-5 0,7 5 0,0-4 0,0 4 0,1-4 0,-1-1 0,-8 0 0,16 3 0,-14-3 0,16 8 0,-10-7 0,-8 3 0,7-4 0,-7 0 0,-4-2 0,9 3 0,-9-7 0,13 10 0,-9-8 0,6 4 0,-5-2 0,7-1 0,0 3 0,25 6 0,-18-4 0,18 3 0,-25-4 0,0-1 0,9 2 0,-7-2 0,14 2 0,-6 5 0,8-4 0,-8 4 0,14-5 0,-12 5 0,21-3 0,-5 4 0,8 1 0,0-5 0,-9 4 0,-9-6 0,6 1 0,-4 4 0,16-2 0,-1 9 0,1-9 0,-8 3 0,-10-6 0,-2 0 0,2 0 0,2-5 0,22 5 0,-19 0 0,19-3 0,-22 6 0,-2-12 0,-2 8 0,-6-4 0,-7 3 0,11-3 0,-20-3 0,14 1 0,-8-3 0,24 3 0,-10-4 0,4 3 0,-4-2 0,-11 7 0,7-6 0,6 2 0,2 2 0,-2-5 0,25 5 0,-22-6 0,-1 0 0,-4 0 0,-12 0 0,9 0 0,5 0 0,2 0 0,9 0 0,-7 0 0,4 0 0,27 0 0,-15 0 0,17 4 0,-30-3 0,-20 3 0,-7-4 0,1 0 0,-1 0 0,-2 0 0,12 0 0,2 6 0,-11-5 0,17 5 0,-22-2 0,0-3 0,-1 3 0,-1-4 0,-10 0 0,10 3 0,-4-2 0,6 2 0,1-3 0,5 0 0,-14 0 0,23 0 0,11 0 0,4 0 0,19 5 0,-21-3 0,6 3 0,-8-5 0,-20 0 0,15 0 0,-14 0 0,19 0 0,-19 0 0,6 0 0,-25 0 0,27 0 0,-13 0 0,6 0 0,-9 0 0,-9 0 0,1 0 0,-1 0 0,1 0 0,-1 0 0,1 0 0,-4 0 0,-2 0 0,-4 0 0,-3 0 0,2-2 0,-1 1 0,2-1 0,4 2 0,-3 0 0,3 0 0,-5-2 0,-1 1 0,-1-1 0,-3 2 0,0 0 0,1 0 0,-1 0 0,0 0 0,1 0 0,-1 0 0,1 0 0,-1 0 0,0 0 0,3-3 0,-2 3 0,2-3 0,-5 1 0,2 1 0,-5-1 0,3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52:35.668"/>
    </inkml:context>
    <inkml:brush xml:id="br0">
      <inkml:brushProperty name="width" value="0.10583" units="cm"/>
      <inkml:brushProperty name="height" value="0.10583" units="cm"/>
      <inkml:brushProperty name="color" value="#5B2D90"/>
    </inkml:brush>
  </inkml:definitions>
  <inkml:trace contextRef="#ctx0" brushRef="#br0">0 138 24575,'3'6'0,"0"-1"0,0 3 0,2-2 0,-2 4 0,0-4 0,1 2 0,-3-3 0,4 0 0,-5 1 0,5-1 0,-4 1 0,1-1 0,0-2 0,-1 2 0,4-2 0,-5 2 0,3 0 0,-1-2 0,-1 2 0,4-2 0,-5 3 0,5-4 0,-4 3 0,3-2 0,-3 3 0,4-1 0,-5 0 0,5 1 0,-2-1 0,0 3 0,2-2 0,-2 2 0,2-1 0,1 2 0,-1 2 0,0-1 0,1 1 0,0 4 0,-1-3 0,1 3 0,-3-7 0,2 3 0,-2-5 0,0 1 0,2-1 0,-2 1 0,2 2 0,1-1 0,-3 2 0,1-4 0,-1 4 0,3-4 0,-1 5 0,-2-5 0,2 1 0,-2-1 0,2 1 0,-2-1 0,4 2 0,-5-2 0,5 1 0,-7-1 0,5 2 0,-2 0 0,5 0 0,-2 3 0,2-3 0,-3 3 0,3-3 0,-2 3 0,1-1 0,1 1 0,-2-3 0,4 3 0,-4-3 0,5 3 0,-6 0 0,6-1 0,-3 1 0,0-3 0,7 7 0,-8-5 0,6 5 0,-5-4 0,0-2 0,1 5 0,3 0 0,-3 2 0,3-1 0,0 0 0,-1-3 0,-1 1 0,1 1 0,-2-4 0,3 5 0,-3-7 0,1 2 0,-4-1 0,4 2 0,-2-1 0,3 1 0,-3 0 0,3 0 0,-6-3 0,6 2 0,-5-2 0,4 1 0,-4 1 0,4-2 0,-4 1 0,4 1 0,1 1 0,0 0 0,2 2 0,-1 2 0,-1-3 0,1 3 0,1 0 0,2-2 0,-2 3 0,4 0 0,-6-4 0,2 8 0,-2-9 0,1 4 0,0 1 0,-1-7 0,-1 6 0,0-7 0,1 7 0,-2-3 0,3 2 0,-6-7 0,2-1 0,-3-1 0,-2 0 0,2 1 0,-2-1 0,3-2 0,-1 2 0,-2-2 0,4 5 0,-3-2 0,3 1 0,-1-1 0,-1-1 0,1 1 0,1-1 0,-1 0 0,2 1 0,-2-1 0,1 3 0,2-2 0,1 4 0,-1-4 0,1 4 0,-2-4 0,3 4 0,0-1 0,0-1 0,-1 2 0,18 13 0,-5-1 0,11 6 0,-9-8 0,-9-7 0,3 0 0,-3-1 0,1 1 0,2 0 0,-6 3 0,12 0 0,-11 0 0,6-5 0,-9-1 0,-1-1 0,6 3 0,3 7 0,3-4 0,-5 4 0,10-3 0,-8 4 0,14 4 0,-8-2 0,-5-3 0,0-6 0,-8-4 0,20 17 0,5 3 0,1 1 0,1-1 0,-19-15 0,1 0 0,3 6 0,-2-4 0,-5 0 0,2-3 0,-10-4 0,6 3 0,1 0 0,0 0 0,8 9 0,-3-6 0,4 5 0,6 3 0,-8-10 0,19 17 0,-19-17 0,24 14 0,-29-16 0,25 8 0,-28-9 0,22 9 0,-11 2 0,11-1 0,-11 1 0,3-5 0,-9-2 0,1-1 0,-1 1 0,1 0 0,-1-4 0,-6 0 0,5-1 0,-9-2 0,9 5 0,-3-2 0,5 1 0,-5-2 0,3 1 0,-7-4 0,3 3 0,-4-1 0,0-2 0,0 2 0,-1-3 0,1 3 0,5 0 0,0 2 0,1 0 0,2-3 0,-7 3 0,3-3 0,-4 1 0,4 1 0,-6-5 0,6 4 0,-7-2 0,3 0 0,4 2 0,-3-2 0,3 0 0,-4-1 0,-1 0 0,1 1 0,0-1 0,0 1 0,-1-1 0,1 0 0,0 1 0,4 0 0,1 0 0,5 4 0,-1-3 0,-3 3 0,2-4 0,-3 4 0,5-3 0,7 9 0,-5-5 0,30 12 0,-26-11 0,18 7 0,-16-10 0,-11 1 0,17 3 0,-17-5 0,11 4 0,-1 0 0,10 3 0,-10-1 0,15 1 0,-15-6 0,2 3 0,0-1 0,-9-1 0,7-2 0,10 6 0,-5-5 0,11 11 0,-14-11 0,1 4 0,5 0 0,-14-5 0,7 5 0,-9-6 0,9 5 0,1-3 0,1 4 0,5 0 0,3 4 0,2-1 0,14 1 0,-27-9 0,15 2 0,-25-3 0,11-2 0,7 3 0,4-2 0,16 5 0,-8 0 0,-2-1 0,1 5 0,-15-8 0,20 8 0,-12-9 0,16 5 0,0 0 0,-8-4 0,6 2 0,-6-2 0,16-1 0,10 5 0,-22-7 0,16 8 0,-36-8 0,22 1 0,-6 0 0,8 1 0,0 0 0,-8-1 0,6 0 0,-22-3 0,20 3 0,-19-5 0,21 0 0,-14 0 0,6 0 0,-15 0 0,5 0 0,-6 4 0,1-3 0,-3 3 0,0-4 0,-5 0 0,1 0 0,-5 0 0,-7 0 0,3 3 0,1-3 0,-7 3 0,10-3 0,-5 0 0,6 0 0,-4 0 0,12 0 0,-10 0 0,10 0 0,1 0 0,-7 0 0,15 0 0,-7-5 0,8 4 0,17-7 0,-4 2 0,-2 0 0,-5-3 0,-5 3 0,1 0 0,14-4 0,-22 6 0,12-2 0,-13-1 0,15 1 0,-21-2 0,18-2 0,-4 2 0,3-2 0,12-5 0,-23 8 0,5-10 0,2 10 0,3-7 0,13-2 0,-6 4 0,8 1 0,-8 2 0,-2 4 0,-8-5 0,0 1 0,8-2 0,-5 6 0,13-5 0,-6 4 0,17-5 0,-23 5 0,12-2 0,-32 4 0,14-6 0,-13 6 0,13-4 0,-13 4 0,5-4 0,1 4 0,-11-2 0,9 3 0,-3-5 0,-1 1 0,5-1 0,-7 1 0,7-1 0,2-4 0,18-5 0,-16 3 0,14-2 0,-16 4 0,1-1 0,5-1 0,-6-2 0,1 7 0,-3-3 0,1-1 0,18-5 0,-12 3 0,6-1 0,-14 8 0,-9 2 0,11-5 0,-9 3 0,1-2 0,-1 3 0,1 0 0,-1 1 0,1-1 0,-1-3 0,1 2 0,0-2 0,-5 4 0,3-1 0,-7 4 0,8-3 0,-4 2 0,0-2 0,-1 0 0,0 0 0,-3 1 0,3-1 0,-4 0 0,4 0 0,-3 1 0,0 1 0,-1-3 0,1 3 0,0-4 0,3 2 0,0-3 0,2 2 0,3-6 0,1 5 0,-5-1 0,3-1 0,-2 3 0,3-6 0,-4 6 0,4-3 0,-4 1 0,5 2 0,-5-3 0,-1 4 0,0-3 0,-3 3 0,3-3 0,0 3 0,-3-2 0,7 1 0,-2-5 0,-1 3 0,3-2 0,-7 1 0,8 0 0,-9 1 0,4 0 0,1 0 0,0-1 0,0 0 0,-1-2 0,0 3 0,1-4 0,1 3 0,7-7 0,-11 7 0,7-5 0,-9 5 0,-1 4 0,1-4 0,-3 4 0,3-4 0,-3 4 0,3-2 0,-1 1 0,1-2 0,4 0 0,-3-1 0,3 3 0,-4-3 0,0 4 0,-1-4 0,1 2 0,4-5 0,-3 2 0,3-1 0,0 0 0,2 0 0,7-8 0,-7 5 0,10-11 0,-10 12 0,0-5 0,6-1 0,-9 6 0,14-13 0,-3 5 0,13-12 0,-7 4 0,8-3 0,-14 11 0,3-5 0,-11 13 0,1-2 0,1-2 0,-6 7 0,6-7 0,-9 7 0,5-1 0,0-4 0,8-5 0,-8 3 0,4-1 0,0 1 0,-5 1 0,5-1 0,1-4 0,-7 11 0,10-9 0,-3 1 0,-3 5 0,3-9 0,-12 14 0,12-14 0,-8 8 0,11-6 0,-9 1 0,0 10 0,1-6 0,1-2 0,8-4 0,-5 0 0,-2 3 0,1 0 0,-8 7 0,10-11 0,-7 6 0,-1 1 0,1-3 0,6-1 0,6-12 0,6-4 0,10-15 0,-8 14 0,5-6 0,-17 22 0,-1-2 0,-8 7 0,5-2 0,-3-2 0,3 3 0,-7 1 0,1 0 0,-2 6 0,-1 1 0,0-1 0,-3 4 0,1-2 0,1 1 0,-3 1 0,3-4 0,-4 4 0,5-5 0,-4 5 0,5-4 0,-5 4 0,3-4 0,-1 4 0,-3-2 0,2 3 0,-2-3 0,2 2 0,0-4 0,1 4 0,-1-4 0,0 2 0,1-3 0,2 0 0,-2 0 0,1 1 0,-1-1 0,1 0 0,0-4 0,1 3 0,-2-3 0,-1 4 0,1 1 0,3-5 0,-3 3 0,7-8 0,-6 4 0,9-14 0,-6 12 0,3-11 0,-5 17 0,1-3 0,-3 5 0,1-1 0,-1 0 0,-3 3 0,2-2 0,-2 1 0,4-2 0,-1 1 0,2-1 0,-3 0 0,1 0 0,2-4 0,0 3 0,-2-4 0,4 8 0,-7-2 0,5 1 0,-5 1 0,2-2 0,-2 2 0,2-1 0,0-1 0,1 4 0,-1-4 0,0 2 0,-2-3 0,2 2 0,1-3 0,-3 5 0,4-3 0,-6 5 0,1-1 0,1 1 0,0-3 0,2 0 0,0-3 0,-2 3 0,2-2 0,-4 4 0,4-2 0,-2 0 0,2-5 0,0 1 0,1-1 0,-1 3 0,-2 1 0,2 1 0,-5-2 0,5 4 0,-2-4 0,0 4 0,0-2 0,-3 3 0,2 2 0,-1-2 0,1 4 0,-2-1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51:56.020"/>
    </inkml:context>
    <inkml:brush xml:id="br0">
      <inkml:brushProperty name="width" value="0.10583" units="cm"/>
      <inkml:brushProperty name="height" value="0.10583" units="cm"/>
      <inkml:brushProperty name="color" value="#F6630D"/>
    </inkml:brush>
  </inkml:definitions>
  <inkml:trace contextRef="#ctx0" brushRef="#br0">1 1 24575,'0'11'0,"0"4"0,3 1 0,0 5 0,1 7 0,9 10 0,-10 2 0,9-6 0,-8-6 0,4 4 0,5 0 0,-3 6 0,2-9 0,-4-1 0,-1-5 0,8 21 0,-6-20 0,6 20 0,-11-21 0,3 1 0,-3 3 0,4-1 0,2 20 0,-1-13 0,7 19 0,-7-20 0,7 14 0,-3-7 0,-1 7 0,6-6 0,-7 6 0,5-16 0,-6 7 0,6-7 0,-8-4 0,8 1 0,-4-3 0,1 7 0,2-1 0,-1 7 0,1-15 0,10 17 0,-9-16 0,3 9 0,-6-12 0,4 5 0,1 4 0,2-7 0,-4 5 0,-4-11 0,0-2 0,2 5 0,1-8 0,0 8 0,8 3 0,-9-5 0,6 6 0,-9-11 0,1 3 0,7 3 0,2 3 0,7 8 0,8 2 0,4 12 0,5-1 0,-9-4 0,-1-3 0,-8-6 0,14 14 0,-8-3 0,7 1 0,-4-10 0,2 1 0,2 6 0,-4-5 0,2 5 0,-8-9 0,13 4 0,1 9 0,2-6 0,-3 6 0,0-9 0,-16-10 0,8 6 0,-18-15 0,10 13 0,-10-13 0,7 6 0,0 1 0,-3-6 0,7 12 0,-6-15 0,6 15 0,-7-15 0,14 17 0,-16-17 0,36 25 0,-33-23 0,24 14 0,-26-14 0,9 2 0,-3 5 0,3-6 0,-1 11 0,1-11 0,8 15 0,-2-5 0,-3-1 0,-12-8 0,-1-3 0,1 4 0,10 1 0,-4 3 0,6 1 0,-3-4 0,1 10 0,7-8 0,0 10 0,5-3 0,-15-6 0,18 9 0,-16-9 0,18 7 0,-3 4 0,-2-5 0,-8-3 0,5 1 0,-6-1 0,6-4 0,7 11 0,-4-5 0,5 6 0,-13-7 0,5 0 0,9 6 0,-2-1 0,11 5 0,-16-9 0,-3-7 0,-4 4 0,11-1 0,-9 2 0,3-6 0,30 22 0,-23-12 0,35 11 0,-15 0 0,-16-20 0,7 15 0,-11-13 0,-6-2 0,14 8 0,-6-5 0,-8-1 0,12 5 0,-2-7 0,0 8 0,5-4 0,-9 3 0,-13-11 0,11 9 0,-11-4 0,14 2 0,4 6 0,-3-7 0,6 1 0,-14-3 0,-2-4 0,-1 3 0,-15-10 0,14 10 0,-5-4 0,15 1 0,27 15 0,-19-12 0,17 9 0,-25-8 0,2-2 0,8 0 0,-8 3 0,6-8 0,-13 6 0,5-6 0,-16 0 0,6-3 0,-5 4 0,-1-4 0,-1 4 0,15 1 0,7 1 0,15 8 0,-16-9 0,-6 5 0,-22-11 0,15 6 0,1 0 0,-6-4 0,12 4 0,-13-5 0,7 5 0,0-4 0,0 4 0,1-4 0,-1-1 0,-8 0 0,16 3 0,-14-3 0,16 8 0,-10-7 0,-8 3 0,7-4 0,-7 0 0,-4-2 0,9 3 0,-9-7 0,13 10 0,-9-8 0,6 4 0,-5-2 0,7-1 0,0 3 0,25 6 0,-18-4 0,18 3 0,-25-4 0,0-1 0,9 2 0,-7-2 0,14 2 0,-6 5 0,8-4 0,-8 4 0,14-5 0,-12 5 0,21-3 0,-5 4 0,8 1 0,0-5 0,-9 4 0,-9-6 0,6 1 0,-4 4 0,16-2 0,-1 9 0,1-9 0,-8 3 0,-10-6 0,-2 0 0,2 0 0,2-5 0,22 5 0,-19 0 0,19-3 0,-22 6 0,-2-12 0,-2 8 0,-6-4 0,-7 3 0,11-3 0,-20-3 0,14 1 0,-8-3 0,24 3 0,-10-4 0,4 3 0,-4-2 0,-11 7 0,7-6 0,6 2 0,2 2 0,-2-5 0,25 5 0,-22-6 0,-1 0 0,-4 0 0,-12 0 0,9 0 0,5 0 0,2 0 0,9 0 0,-7 0 0,4 0 0,27 0 0,-15 0 0,17 4 0,-30-3 0,-20 3 0,-7-4 0,1 0 0,-1 0 0,-2 0 0,12 0 0,2 6 0,-11-5 0,17 5 0,-22-2 0,0-3 0,-1 3 0,-1-4 0,-10 0 0,10 3 0,-4-2 0,6 2 0,1-3 0,5 0 0,-14 0 0,23 0 0,11 0 0,4 0 0,19 5 0,-21-3 0,6 3 0,-8-5 0,-20 0 0,15 0 0,-14 0 0,19 0 0,-19 0 0,6 0 0,-25 0 0,27 0 0,-13 0 0,6 0 0,-9 0 0,-9 0 0,1 0 0,-1 0 0,1 0 0,-1 0 0,1 0 0,-4 0 0,-2 0 0,-4 0 0,-3 0 0,2-2 0,-1 1 0,2-1 0,4 2 0,-3 0 0,3 0 0,-5-2 0,-1 1 0,-1-1 0,-3 2 0,0 0 0,1 0 0,-1 0 0,0 0 0,1 0 0,-1 0 0,1 0 0,-1 0 0,0 0 0,3-3 0,-2 3 0,2-3 0,-5 1 0,2 1 0,-5-1 0,3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52:35.668"/>
    </inkml:context>
    <inkml:brush xml:id="br0">
      <inkml:brushProperty name="width" value="0.10583" units="cm"/>
      <inkml:brushProperty name="height" value="0.10583" units="cm"/>
      <inkml:brushProperty name="color" value="#5B2D90"/>
    </inkml:brush>
  </inkml:definitions>
  <inkml:trace contextRef="#ctx0" brushRef="#br0">0 138 24575,'3'6'0,"0"-1"0,0 3 0,2-2 0,-2 4 0,0-4 0,1 2 0,-3-3 0,4 0 0,-5 1 0,5-1 0,-4 1 0,1-1 0,0-2 0,-1 2 0,4-2 0,-5 2 0,3 0 0,-1-2 0,-1 2 0,4-2 0,-5 3 0,5-4 0,-4 3 0,3-2 0,-3 3 0,4-1 0,-5 0 0,5 1 0,-2-1 0,0 3 0,2-2 0,-2 2 0,2-1 0,1 2 0,-1 2 0,0-1 0,1 1 0,0 4 0,-1-3 0,1 3 0,-3-7 0,2 3 0,-2-5 0,0 1 0,2-1 0,-2 1 0,2 2 0,1-1 0,-3 2 0,1-4 0,-1 4 0,3-4 0,-1 5 0,-2-5 0,2 1 0,-2-1 0,2 1 0,-2-1 0,4 2 0,-5-2 0,5 1 0,-7-1 0,5 2 0,-2 0 0,5 0 0,-2 3 0,2-3 0,-3 3 0,3-3 0,-2 3 0,1-1 0,1 1 0,-2-3 0,4 3 0,-4-3 0,5 3 0,-6 0 0,6-1 0,-3 1 0,0-3 0,7 7 0,-8-5 0,6 5 0,-5-4 0,0-2 0,1 5 0,3 0 0,-3 2 0,3-1 0,0 0 0,-1-3 0,-1 1 0,1 1 0,-2-4 0,3 5 0,-3-7 0,1 2 0,-4-1 0,4 2 0,-2-1 0,3 1 0,-3 0 0,3 0 0,-6-3 0,6 2 0,-5-2 0,4 1 0,-4 1 0,4-2 0,-4 1 0,4 1 0,1 1 0,0 0 0,2 2 0,-1 2 0,-1-3 0,1 3 0,1 0 0,2-2 0,-2 3 0,4 0 0,-6-4 0,2 8 0,-2-9 0,1 4 0,0 1 0,-1-7 0,-1 6 0,0-7 0,1 7 0,-2-3 0,3 2 0,-6-7 0,2-1 0,-3-1 0,-2 0 0,2 1 0,-2-1 0,3-2 0,-1 2 0,-2-2 0,4 5 0,-3-2 0,3 1 0,-1-1 0,-1-1 0,1 1 0,1-1 0,-1 0 0,2 1 0,-2-1 0,1 3 0,2-2 0,1 4 0,-1-4 0,1 4 0,-2-4 0,3 4 0,0-1 0,0-1 0,-1 2 0,18 13 0,-5-1 0,11 6 0,-9-8 0,-9-7 0,3 0 0,-3-1 0,1 1 0,2 0 0,-6 3 0,12 0 0,-11 0 0,6-5 0,-9-1 0,-1-1 0,6 3 0,3 7 0,3-4 0,-5 4 0,10-3 0,-8 4 0,14 4 0,-8-2 0,-5-3 0,0-6 0,-8-4 0,20 17 0,5 3 0,1 1 0,1-1 0,-19-15 0,1 0 0,3 6 0,-2-4 0,-5 0 0,2-3 0,-10-4 0,6 3 0,1 0 0,0 0 0,8 9 0,-3-6 0,4 5 0,6 3 0,-8-10 0,19 17 0,-19-17 0,24 14 0,-29-16 0,25 8 0,-28-9 0,22 9 0,-11 2 0,11-1 0,-11 1 0,3-5 0,-9-2 0,1-1 0,-1 1 0,1 0 0,-1-4 0,-6 0 0,5-1 0,-9-2 0,9 5 0,-3-2 0,5 1 0,-5-2 0,3 1 0,-7-4 0,3 3 0,-4-1 0,0-2 0,0 2 0,-1-3 0,1 3 0,5 0 0,0 2 0,1 0 0,2-3 0,-7 3 0,3-3 0,-4 1 0,4 1 0,-6-5 0,6 4 0,-7-2 0,3 0 0,4 2 0,-3-2 0,3 0 0,-4-1 0,-1 0 0,1 1 0,0-1 0,0 1 0,-1-1 0,1 0 0,0 1 0,4 0 0,1 0 0,5 4 0,-1-3 0,-3 3 0,2-4 0,-3 4 0,5-3 0,7 9 0,-5-5 0,30 12 0,-26-11 0,18 7 0,-16-10 0,-11 1 0,17 3 0,-17-5 0,11 4 0,-1 0 0,10 3 0,-10-1 0,15 1 0,-15-6 0,2 3 0,0-1 0,-9-1 0,7-2 0,10 6 0,-5-5 0,11 11 0,-14-11 0,1 4 0,5 0 0,-14-5 0,7 5 0,-9-6 0,9 5 0,1-3 0,1 4 0,5 0 0,3 4 0,2-1 0,14 1 0,-27-9 0,15 2 0,-25-3 0,11-2 0,7 3 0,4-2 0,16 5 0,-8 0 0,-2-1 0,1 5 0,-15-8 0,20 8 0,-12-9 0,16 5 0,0 0 0,-8-4 0,6 2 0,-6-2 0,16-1 0,10 5 0,-22-7 0,16 8 0,-36-8 0,22 1 0,-6 0 0,8 1 0,0 0 0,-8-1 0,6 0 0,-22-3 0,20 3 0,-19-5 0,21 0 0,-14 0 0,6 0 0,-15 0 0,5 0 0,-6 4 0,1-3 0,-3 3 0,0-4 0,-5 0 0,1 0 0,-5 0 0,-7 0 0,3 3 0,1-3 0,-7 3 0,10-3 0,-5 0 0,6 0 0,-4 0 0,12 0 0,-10 0 0,10 0 0,1 0 0,-7 0 0,15 0 0,-7-5 0,8 4 0,17-7 0,-4 2 0,-2 0 0,-5-3 0,-5 3 0,1 0 0,14-4 0,-22 6 0,12-2 0,-13-1 0,15 1 0,-21-2 0,18-2 0,-4 2 0,3-2 0,12-5 0,-23 8 0,5-10 0,2 10 0,3-7 0,13-2 0,-6 4 0,8 1 0,-8 2 0,-2 4 0,-8-5 0,0 1 0,8-2 0,-5 6 0,13-5 0,-6 4 0,17-5 0,-23 5 0,12-2 0,-32 4 0,14-6 0,-13 6 0,13-4 0,-13 4 0,5-4 0,1 4 0,-11-2 0,9 3 0,-3-5 0,-1 1 0,5-1 0,-7 1 0,7-1 0,2-4 0,18-5 0,-16 3 0,14-2 0,-16 4 0,1-1 0,5-1 0,-6-2 0,1 7 0,-3-3 0,1-1 0,18-5 0,-12 3 0,6-1 0,-14 8 0,-9 2 0,11-5 0,-9 3 0,1-2 0,-1 3 0,1 0 0,-1 1 0,1-1 0,-1-3 0,1 2 0,0-2 0,-5 4 0,3-1 0,-7 4 0,8-3 0,-4 2 0,0-2 0,-1 0 0,0 0 0,-3 1 0,3-1 0,-4 0 0,4 0 0,-3 1 0,0 1 0,-1-3 0,1 3 0,0-4 0,3 2 0,0-3 0,2 2 0,3-6 0,1 5 0,-5-1 0,3-1 0,-2 3 0,3-6 0,-4 6 0,4-3 0,-4 1 0,5 2 0,-5-3 0,-1 4 0,0-3 0,-3 3 0,3-3 0,0 3 0,-3-2 0,7 1 0,-2-5 0,-1 3 0,3-2 0,-7 1 0,8 0 0,-9 1 0,4 0 0,1 0 0,0-1 0,0 0 0,-1-2 0,0 3 0,1-4 0,1 3 0,7-7 0,-11 7 0,7-5 0,-9 5 0,-1 4 0,1-4 0,-3 4 0,3-4 0,-3 4 0,3-2 0,-1 1 0,1-2 0,4 0 0,-3-1 0,3 3 0,-4-3 0,0 4 0,-1-4 0,1 2 0,4-5 0,-3 2 0,3-1 0,0 0 0,2 0 0,7-8 0,-7 5 0,10-11 0,-10 12 0,0-5 0,6-1 0,-9 6 0,14-13 0,-3 5 0,13-12 0,-7 4 0,8-3 0,-14 11 0,3-5 0,-11 13 0,1-2 0,1-2 0,-6 7 0,6-7 0,-9 7 0,5-1 0,0-4 0,8-5 0,-8 3 0,4-1 0,0 1 0,-5 1 0,5-1 0,1-4 0,-7 11 0,10-9 0,-3 1 0,-3 5 0,3-9 0,-12 14 0,12-14 0,-8 8 0,11-6 0,-9 1 0,0 10 0,1-6 0,1-2 0,8-4 0,-5 0 0,-2 3 0,1 0 0,-8 7 0,10-11 0,-7 6 0,-1 1 0,1-3 0,6-1 0,6-12 0,6-4 0,10-15 0,-8 14 0,5-6 0,-17 22 0,-1-2 0,-8 7 0,5-2 0,-3-2 0,3 3 0,-7 1 0,1 0 0,-2 6 0,-1 1 0,0-1 0,-3 4 0,1-2 0,1 1 0,-3 1 0,3-4 0,-4 4 0,5-5 0,-4 5 0,5-4 0,-5 4 0,3-4 0,-1 4 0,-3-2 0,2 3 0,-2-3 0,2 2 0,0-4 0,1 4 0,-1-4 0,0 2 0,1-3 0,2 0 0,-2 0 0,1 1 0,-1-1 0,1 0 0,0-4 0,1 3 0,-2-3 0,-1 4 0,1 1 0,3-5 0,-3 3 0,7-8 0,-6 4 0,9-14 0,-6 12 0,3-11 0,-5 17 0,1-3 0,-3 5 0,1-1 0,-1 0 0,-3 3 0,2-2 0,-2 1 0,4-2 0,-1 1 0,2-1 0,-3 0 0,1 0 0,2-4 0,0 3 0,-2-4 0,4 8 0,-7-2 0,5 1 0,-5 1 0,2-2 0,-2 2 0,2-1 0,0-1 0,1 4 0,-1-4 0,0 2 0,-2-3 0,2 2 0,1-3 0,-3 5 0,4-3 0,-6 5 0,1-1 0,1 1 0,0-3 0,2 0 0,0-3 0,-2 3 0,2-2 0,-4 4 0,4-2 0,-2 0 0,2-5 0,0 1 0,1-1 0,-1 3 0,-2 1 0,2 1 0,-5-2 0,5 4 0,-2-4 0,0 4 0,0-2 0,-3 3 0,2 2 0,-1-2 0,1 4 0,-2-1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20:05:00.178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1 3850 24575,'4'1'0,"-1"-4"0,7-3 0,-2-3 0,0 1 0,1 0 0,-3 1 0,3 0 0,-3-1 0,3 0 0,-3-2 0,1 5 0,1-5 0,-3 5 0,3-5 0,-1 2 0,-2 0 0,3-1 0,-3 3 0,2-3 0,-1 3 0,1-1 0,27-58 0,-22 43 0,22-46 0,-27 60 0,-1-1 0,2-3 0,-3 3 0,1-5 0,-1 6 0,0-6 0,0 3 0,-3-4 0,3 5 0,-2 0 0,2-4 0,-2 2 0,2-2 0,-4 4 0,4 0 0,-5 0 0,5 0 0,-5 0 0,5 0 0,-3 0 0,3-1 0,1 1 0,-4 0 0,3 0 0,-2 0 0,-1 0 0,3 0 0,-5 2 0,3 1 0,-1-1 0,-1 3 0,1-2 0,-2 2 0,2-1 0,1 1 0,0 0 0,-1 0 0,-2 0 0,2 0 0,1 0 0,0 0 0,1 0 0,-3 0 0,3 0 0,-1 0 0,0 0 0,1 0 0,-1 0 0,2 0 0,-2 0 0,2 0 0,-3-3 0,3 3 0,0-3 0,-2 3 0,2 0 0,-2 0 0,2 0 0,-3 0 0,3 0 0,-2 0 0,-1 0 0,3 0 0,-4 0 0,3-2 0,-1 1 0,2-3 0,0 3 0,-2-1 0,1-1 0,-1 3 0,2-5 0,0 2 0,-2-2 0,-1 0 0,0 0 0,1 2 0,0-1 0,1 3 0,-3-8 0,4 1 0,-2-2 0,1-3 0,0 7 0,-1-7 0,0 6 0,0-6 0,-1 7 0,-1-7 0,4 3 0,-4 2 0,2-13 0,0 12 0,0-13 0,1 8 0,1-1 0,-4 5 0,5-3 0,-5 7 0,4-8 0,-4 8 0,5-7 0,-6-5 0,3 6 0,0-8 0,-2 10 0,5-5 0,-6 1 0,3-8 0,-3 10 0,6-38 0,-5 39 0,4-32 0,-2 35 0,-2-2 0,4 1 0,-4 4 0,1 2 0,0-2 0,1 2 0,0-2 0,-1-2 0,1-3 0,0 2 0,0-5 0,2 9 0,-2-9 0,2 9 0,1-5 0,0 0 0,1 3 0,0-8 0,4 4 0,-4-4 0,5 0 0,-2-3 0,3 2 0,-3 3 0,0 2 0,-4 5 0,1 0 0,-2 0 0,0 2 0,0 1 0,0 2 0,0 0 0,1 2 0,-4-1 0,3 1 0,-2-2 0,2 0 0,2-3 0,-1 3 0,-1-2 0,-1 2 0,-1-1 0,2 1 0,0 0 0,0 3 0,0-3 0,0 0 0,0-1 0,2-1 0,-1 0 0,4-1 0,0-4 0,0 1 0,3-1 0,-5 4 0,1-2 0,-1 2 0,0 1 0,-1-1 0,0 3 0,-1 0 0,-1 0 0,2 2 0,-4-1 0,4 1 0,-2-2 0,3 0 0,-3 2 0,3-4 0,-3 6 0,2-8 0,-1 6 0,3-4 0,-3 2 0,3 0 0,-1-1 0,2-1 0,-2 2 0,2-3 0,-2 3 0,2-2 0,0 1 0,0-1 0,0 2 0,0 0 0,0 0 0,-2 0 0,-1 2 0,1 1 0,-3 0 0,2 1 0,1-4 0,-3 5 0,5-5 0,-2 5 0,2-2 0,0-1 0,-2 3 0,1-2 0,-1 2 0,0 0 0,4 0 0,0 0 0,2 2 0,11-2 0,-8 5 0,17 0 0,-5 3 0,-5-1 0,10 2 0,-17-3 0,9 1 0,-6-3 0,-5 1 0,-1-2 0,2 5 0,0 1 0,6 1 0,-3 2 0,0-2 0,-3-1 0,2 0 0,-7-4 0,1 1 0,-3-1 0,-1 2 0,0-1 0,2 1 0,-5-2 0,3-2 0,-3 2 0,-3-3 0,3 1 0,-5 2 0,5-2 0,-4 2 0,3 2 0,-3 1 0,3 2 0,-3 0 0,3-4 0,-3 3 0,3-6 0,-1 6 0,2-3 0,2 4 0,-1-3 0,3 1 0,-1 0 0,2-3 0,-2 2 0,2-1 0,-2 1 0,0 0 0,1-1 0,-1 3 0,0-3 0,-1 1 0,-2 0 0,2-1 0,-1 4 0,4-3 0,-5 1 0,2 0 0,-2-3 0,1 0 0,-1-2 0,0 1 0,2-1 0,-4 2 0,4 0 0,-4 0 0,2 0 0,0-2 0,0 1 0,0-1 0,0 0 0,0 4 0,0-6 0,2 8 0,1-6 0,21 16 0,-14-11 0,14 11 0,-19-13 0,-2-1 0,2 2 0,-5-4 0,5 4 0,-5-4 0,3 2 0,-3-5 0,0 2 0,0-2 0,0 0 0,2 0 0,-1 0 0,3 0 0,-1 0 0,0-2 0,6-1 0,-6-5 0,11-1 0,-1-9 0,0 0 0,9-14 0,-4 0 0,-3 4 0,9-11 0,-10 11 0,7-11 0,-7 8 0,-5 4 0,-2 1 0,2 4 0,0 0 0,-2 3 0,-3 4 0,2 0 0,-3-11 0,0 13 0,-1-8 0,-2 7 0,0 5 0,2-9 0,-2 5 0,2-6 0,0-8 0,-3 6 0,3-6 0,-6 8 0,5 0 0,-3-1 0,1 1 0,3-8 0,-6 13 0,7-19 0,-7 18 0,3-11 0,-4-1 0,0 10 0,0-17 0,0 20 0,0-13 0,0 19 0,0-10 0,0 9 0,0-5 0,0 0 0,-3 2 0,3-2 0,-2 0 0,2 3 0,0-3 0,0 6 0,0-2 0,0-9 0,0 6 0,0-9 0,0 12 0,0 0 0,0 2 0,0-1 0,0 3 0,0-3 0,0 1 0,0-2 0,0 0 0,0 2 0,0-6 0,0 5 0,0-5 0,0 4 0,0 0 0,0 0 0,-3 2 0,3-2 0,-3 5 0,3-2 0,0 2 0,0-1 0,0 1 0,0 0 0,0 0 0,0 0 0,0-2 0,0 1 0,0-1 0,0 0 0,0-1 0,0-2 0,0 2 0,0-2 0,0 3 0,0-4 0,0 4 0,0-3 0,0 2 0,0 0 0,0-1 0,0 3 0,0-3 0,0 1 0,3-2 0,-3 2 0,3 1 0,-3-1 0,2 5 0,-2-6 0,3 6 0,-3-5 0,2 3 0,-2 0 0,3 0 0,-1 0 0,1 0 0,-1 0 0,3 0 0,-2 0 0,2-2 0,0 1 0,0-1 0,0 2 0,0-3 0,0 3 0,2-2 0,-1-1 0,4 0 0,-5 1 0,9-1 0,-5 0 0,19-10 0,-10 7 0,5-6 0,-5 11 0,-12-1 0,8 0 0,-6-2 0,0 5 0,1-4 0,-3 4 0,3-3 0,-1 2 0,0 0 0,6-4 0,-6 3 0,7-2 0,-5 0 0,0 3 0,0-2 0,-2 2 0,1-1 0,3 1 0,-1 0 0,8-5 0,-8 5 0,1-4 0,-3 4 0,-1 0 0,6-4 0,1 0 0,1 0 0,2-1 0,-2 3 0,3 0 0,1-1 0,-5 2 0,11-5 0,-9 4 0,3-2 0,-2 3 0,2 2 0,-3 0 0,9-3 0,-11 6 0,4-4 0,1 4 0,-1-5 0,-4 3 0,3 0 0,-6 0 0,13-1 0,-12 3 0,15-5 0,-12 5 0,1-2 0,-3 3 0,-3 0 0,-1 0 0,0 0 0,0 0 0,4 0 0,1 0 0,0 0 0,0 0 0,-5 0 0,0 0 0,0 0 0,-2 0 0,5 0 0,-4 0 0,10 0 0,-8 0 0,3 0 0,0 0 0,1 0 0,1 0 0,2 0 0,-7 0 0,7 3 0,-7-2 0,1 2 0,2-3 0,-1 2 0,22 2 0,-16 2 0,16-3 0,-29 2 0,7-3 0,-7 1 0,4 2 0,0-5 0,-2 5 0,1-5 0,-1 5 0,0-5 0,2 5 0,-5-5 0,3 5 0,-3-2 0,0 0 0,0 1 0,2-1 0,-1 4 0,3-1 0,-1 1 0,0-4 0,-1 1 0,1-1 0,-3 2 0,2 0 0,5 1 0,-6-1 0,6 1 0,-5-1 0,1 0 0,0 0 0,5 1 0,-6-1 0,4 0 0,-5-2 0,-1 4 0,2-4 0,-2 5 0,5-3 0,-4 0 0,3 0 0,-1 0 0,0 0 0,1 0 0,-1 0 0,0 0 0,2 0 0,-5 0 0,5 0 0,-5 0 0,5 0 0,-4 3 0,3-5 0,-1 4 0,2-5 0,0 6 0,0-3 0,9 8 0,-3-6 0,8 4 0,-9-6 0,-1 1 0,-3-1 0,3 1 0,1 0 0,4 0 0,1 1 0,-1-1 0,8 6 0,-10-8 0,8 7 0,-2-2 0,-6-2 0,25 6 0,-23-7 0,16 1 0,-8 1 0,-6-1 0,6 0 0,-8 0 0,8-4 0,-6 3 0,5-3 0,2 4 0,-6-1 0,6 1 0,-9-1 0,0 1 0,1-1 0,6 2 0,-9-2 0,9 1 0,-11-1 0,0 0 0,4 0 0,-4 0 0,4-3 0,0 3 0,1-2 0,6 3 0,-4-3 0,4 3 0,-6-3 0,-1 2 0,0-2 0,1 1 0,-1-4 0,-4 4 0,3-2 0,-2 0 0,-1 3 0,3-3 0,-3 0 0,5 3 0,-5-6 0,3 6 0,-5-5 0,0 2 0,-1-3 0,-7 0 0,3 0 0,-3 0 0,0 2 0,0-2 0,0 3 0,0-3 0,0 0 0,0 0 0,0 0 0,2 0 0,1 0 0,2 0 0,0 2 0,-2-1 0,2 1 0,-2-2 0,-1 2 0,3-1 0,-4 1 0,3-2 0,-1 0 0,6 0 0,-3 0 0,3 0 0,1 3 0,-4-3 0,3 5 0,-4-4 0,0 1 0,-2-2 0,2 0 0,-5 0 0,2 0 0,-2 0 0,1 0 0,-1 0 0,0 0 0,0 0 0,0 0 0,0 0 0,0 0 0,0 0 0,0 3 0,0-3 0,0 2 0,0-2 0,0 0 0,0 0 0,0 0 0,0 3 0,0-3 0,0 2 0,0-2 0,0 0 0,0 0 0,1 0 0,-1 0 0,0 0 0,0 0 0,0 0 0,0 0 0,6-2 0,-4 1 0,4-2 0,-6 3 0,0 0 0,0 0 0,0 0 0,-2-2 0,2 1 0,-3-1 0,4 2 0,-1 0 0,0-2 0,0 1 0,0-1 0,0 2 0,-2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0:59:52.168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1 3850 24575,'4'1'0,"-1"-4"0,7-3 0,-2-3 0,0 1 0,1 0 0,-3 1 0,3 0 0,-3-1 0,3 0 0,-3-2 0,1 5 0,1-5 0,-3 5 0,3-5 0,-1 2 0,-2 0 0,3-1 0,-3 3 0,2-3 0,-1 3 0,1-1 0,27-58 0,-22 43 0,22-46 0,-27 60 0,-1-1 0,2-3 0,-3 3 0,1-5 0,-1 6 0,0-6 0,0 3 0,-3-4 0,3 5 0,-2 0 0,2-4 0,-2 2 0,2-2 0,-4 4 0,4 0 0,-5 0 0,5 0 0,-5 0 0,5 0 0,-3 0 0,3-1 0,1 1 0,-4 0 0,3 0 0,-2 0 0,-1 0 0,3 0 0,-5 2 0,3 1 0,-1-1 0,-1 3 0,1-2 0,-2 2 0,2-1 0,1 1 0,0 0 0,-1 0 0,-2 0 0,2 0 0,1 0 0,0 0 0,1 0 0,-3 0 0,3 0 0,-1 0 0,0 0 0,1 0 0,-1 0 0,2 0 0,-2 0 0,2 0 0,-3-3 0,3 3 0,0-3 0,-2 3 0,2 0 0,-2 0 0,2 0 0,-3 0 0,3 0 0,-2 0 0,-1 0 0,3 0 0,-4 0 0,3-2 0,-1 1 0,2-3 0,0 3 0,-2-1 0,1-1 0,-1 3 0,2-5 0,0 2 0,-2-2 0,-1 0 0,0 0 0,1 2 0,0-1 0,1 3 0,-3-8 0,4 1 0,-2-2 0,1-3 0,0 7 0,-1-7 0,0 6 0,0-6 0,-1 7 0,-1-7 0,4 3 0,-4 2 0,2-13 0,0 12 0,0-13 0,1 8 0,1-1 0,-4 5 0,5-3 0,-5 7 0,4-8 0,-4 8 0,5-7 0,-6-5 0,3 6 0,0-8 0,-2 10 0,5-5 0,-6 1 0,3-8 0,-3 10 0,6-38 0,-5 39 0,4-32 0,-2 35 0,-2-2 0,4 1 0,-4 4 0,1 2 0,0-2 0,1 2 0,0-2 0,-1-2 0,1-3 0,0 2 0,0-5 0,2 9 0,-2-9 0,2 9 0,1-5 0,0 0 0,1 3 0,0-8 0,4 4 0,-4-4 0,5 0 0,-2-3 0,3 2 0,-3 3 0,0 2 0,-4 5 0,1 0 0,-2 0 0,0 2 0,0 1 0,0 2 0,0 0 0,1 2 0,-4-1 0,3 1 0,-2-2 0,2 0 0,2-3 0,-1 3 0,-1-2 0,-1 2 0,-1-1 0,2 1 0,0 0 0,0 3 0,0-3 0,0 0 0,0-1 0,2-1 0,-1 0 0,4-1 0,0-4 0,0 1 0,3-1 0,-5 4 0,1-2 0,-1 2 0,0 1 0,-1-1 0,0 3 0,-1 0 0,-1 0 0,2 2 0,-4-1 0,4 1 0,-2-2 0,3 0 0,-3 2 0,3-4 0,-3 6 0,2-8 0,-1 6 0,3-4 0,-3 2 0,3 0 0,-1-1 0,2-1 0,-2 2 0,2-3 0,-2 3 0,2-2 0,0 1 0,0-1 0,0 2 0,0 0 0,0 0 0,-2 0 0,-1 2 0,1 1 0,-3 0 0,2 1 0,1-4 0,-3 5 0,5-5 0,-2 5 0,2-2 0,0-1 0,-2 3 0,1-2 0,-1 2 0,0 0 0,4 0 0,0 0 0,2 2 0,11-2 0,-8 5 0,17 0 0,-5 3 0,-5-1 0,10 2 0,-17-3 0,9 1 0,-6-3 0,-5 1 0,-1-2 0,2 5 0,0 1 0,6 1 0,-3 2 0,0-2 0,-3-1 0,2 0 0,-7-4 0,1 1 0,-3-1 0,-1 2 0,0-1 0,2 1 0,-5-2 0,3-2 0,-3 2 0,-3-3 0,3 1 0,-5 2 0,5-2 0,-4 2 0,3 2 0,-3 1 0,3 2 0,-3 0 0,3-4 0,-3 3 0,3-6 0,-1 6 0,2-3 0,2 4 0,-1-3 0,3 1 0,-1 0 0,2-3 0,-2 2 0,2-1 0,-2 1 0,0 0 0,1-1 0,-1 3 0,0-3 0,-1 1 0,-2 0 0,2-1 0,-1 4 0,4-3 0,-5 1 0,2 0 0,-2-3 0,1 0 0,-1-2 0,0 1 0,2-1 0,-4 2 0,4 0 0,-4 0 0,2 0 0,0-2 0,0 1 0,0-1 0,0 0 0,0 4 0,0-6 0,2 8 0,1-6 0,21 16 0,-14-11 0,14 11 0,-19-13 0,-2-1 0,2 2 0,-5-4 0,5 4 0,-5-4 0,3 2 0,-3-5 0,0 2 0,0-2 0,0 0 0,2 0 0,-1 0 0,3 0 0,-1 0 0,0-2 0,6-1 0,-6-5 0,11-1 0,-1-9 0,0 0 0,9-14 0,-4 0 0,-3 4 0,9-11 0,-10 11 0,7-11 0,-7 8 0,-5 4 0,-2 1 0,2 4 0,0 0 0,-2 3 0,-3 4 0,2 0 0,-3-11 0,0 13 0,-1-8 0,-2 7 0,0 5 0,2-9 0,-2 5 0,2-6 0,0-8 0,-3 6 0,3-6 0,-6 8 0,5 0 0,-3-1 0,1 1 0,3-8 0,-6 13 0,7-19 0,-7 18 0,3-11 0,-4-1 0,0 10 0,0-17 0,0 20 0,0-13 0,0 19 0,0-10 0,0 9 0,0-5 0,0 0 0,-3 2 0,3-2 0,-2 0 0,2 3 0,0-3 0,0 6 0,0-2 0,0-9 0,0 6 0,0-9 0,0 12 0,0 0 0,0 2 0,0-1 0,0 3 0,0-3 0,0 1 0,0-2 0,0 0 0,0 2 0,0-6 0,0 5 0,0-5 0,0 4 0,0 0 0,0 0 0,-3 2 0,3-2 0,-3 5 0,3-2 0,0 2 0,0-1 0,0 1 0,0 0 0,0 0 0,0 0 0,0-2 0,0 1 0,0-1 0,0 0 0,0-1 0,0-2 0,0 2 0,0-2 0,0 3 0,0-4 0,0 4 0,0-3 0,0 2 0,0 0 0,0-1 0,0 3 0,0-3 0,0 1 0,3-2 0,-3 2 0,3 1 0,-3-1 0,2 5 0,-2-6 0,3 6 0,-3-5 0,2 3 0,-2 0 0,3 0 0,-1 0 0,1 0 0,-1 0 0,3 0 0,-2 0 0,2-2 0,0 1 0,0-1 0,0 2 0,0-3 0,0 3 0,2-2 0,-1-1 0,4 0 0,-5 1 0,9-1 0,-5 0 0,19-10 0,-10 7 0,5-6 0,-5 11 0,-12-1 0,8 0 0,-6-2 0,0 5 0,1-4 0,-3 4 0,3-3 0,-1 2 0,0 0 0,6-4 0,-6 3 0,7-2 0,-5 0 0,0 3 0,0-2 0,-2 2 0,1-1 0,3 1 0,-1 0 0,8-5 0,-8 5 0,1-4 0,-3 4 0,-1 0 0,6-4 0,1 0 0,1 0 0,2-1 0,-2 3 0,3 0 0,1-1 0,-5 2 0,11-5 0,-9 4 0,3-2 0,-2 3 0,2 2 0,-3 0 0,9-3 0,-11 6 0,4-4 0,1 4 0,-1-5 0,-4 3 0,3 0 0,-6 0 0,13-1 0,-12 3 0,15-5 0,-12 5 0,1-2 0,-3 3 0,-3 0 0,-1 0 0,0 0 0,0 0 0,4 0 0,1 0 0,0 0 0,0 0 0,-5 0 0,0 0 0,0 0 0,-2 0 0,5 0 0,-4 0 0,10 0 0,-8 0 0,3 0 0,0 0 0,1 0 0,1 0 0,2 0 0,-7 0 0,7 3 0,-7-2 0,1 2 0,2-3 0,-1 2 0,22 2 0,-16 2 0,16-3 0,-29 2 0,7-3 0,-7 1 0,4 2 0,0-5 0,-2 5 0,1-5 0,-1 5 0,0-5 0,2 5 0,-5-5 0,3 5 0,-3-2 0,0 0 0,0 1 0,2-1 0,-1 4 0,3-1 0,-1 1 0,0-4 0,-1 1 0,1-1 0,-3 2 0,2 0 0,5 1 0,-6-1 0,6 1 0,-5-1 0,1 0 0,0 0 0,5 1 0,-6-1 0,4 0 0,-5-2 0,-1 4 0,2-4 0,-2 5 0,5-3 0,-4 0 0,3 0 0,-1 0 0,0 0 0,1 0 0,-1 0 0,0 0 0,2 0 0,-5 0 0,5 0 0,-5 0 0,5 0 0,-4 3 0,3-5 0,-1 4 0,2-5 0,0 6 0,0-3 0,9 8 0,-3-6 0,8 4 0,-9-6 0,-1 1 0,-3-1 0,3 1 0,1 0 0,4 0 0,1 1 0,-1-1 0,8 6 0,-10-8 0,8 7 0,-2-2 0,-6-2 0,25 6 0,-23-7 0,16 1 0,-8 1 0,-6-1 0,6 0 0,-8 0 0,8-4 0,-6 3 0,5-3 0,2 4 0,-6-1 0,6 1 0,-9-1 0,0 1 0,1-1 0,6 2 0,-9-2 0,9 1 0,-11-1 0,0 0 0,4 0 0,-4 0 0,4-3 0,0 3 0,1-2 0,6 3 0,-4-3 0,4 3 0,-6-3 0,-1 2 0,0-2 0,1 1 0,-1-4 0,-4 4 0,3-2 0,-2 0 0,-1 3 0,3-3 0,-3 0 0,5 3 0,-5-6 0,3 6 0,-5-5 0,0 2 0,-1-3 0,-7 0 0,3 0 0,-3 0 0,0 2 0,0-2 0,0 3 0,0-3 0,0 0 0,0 0 0,0 0 0,2 0 0,1 0 0,2 0 0,0 2 0,-2-1 0,2 1 0,-2-2 0,-1 2 0,3-1 0,-4 1 0,3-2 0,-1 0 0,6 0 0,-3 0 0,3 0 0,1 3 0,-4-3 0,3 5 0,-4-4 0,0 1 0,-2-2 0,2 0 0,-5 0 0,2 0 0,-2 0 0,1 0 0,-1 0 0,0 0 0,0 0 0,0 0 0,0 0 0,0 0 0,0 0 0,0 3 0,0-3 0,0 2 0,0-2 0,0 0 0,0 0 0,0 0 0,0 3 0,0-3 0,0 2 0,0-2 0,0 0 0,0 0 0,1 0 0,-1 0 0,0 0 0,0 0 0,0 0 0,0 0 0,6-2 0,-4 1 0,4-2 0,-6 3 0,0 0 0,0 0 0,0 0 0,-2-2 0,2 1 0,-3-1 0,4 2 0,-1 0 0,0-2 0,0 1 0,0-1 0,0 2 0,-2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01:25.517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1 2518 24575,'3'-4'0,"3"-1"0,-1-2 0,3-1 0,2 0 0,4-7 0,-2 2 0,1 0 0,1-4 0,0 4 0,6-8 0,0 0 0,9-7 0,-12 11 0,16-11 0,-13 7 0,6-3 0,4-8 0,-5 8 0,6-5 0,-11 12 0,9-9 0,-3-3 0,6-2 0,-5 3 0,6 0 0,-11 6 0,6-2 0,7-14 0,-5 12 0,9-10 0,-4 2 0,7-1 0,-8 1 0,8-2 0,-6 3 0,-8 3 0,7-1 0,-15 9 0,9-1 0,-11 7 0,7-7 0,-1 0 0,-5 6 0,10-6 0,-13 11 0,12-11 0,-12 12 0,18-12 0,-15 6 0,13-2 0,-17 6 0,3 2 0,-1 2 0,-2-2 0,5-1 0,-6 2 0,5-2 0,-3 2 0,3-2 0,-5 4 0,6-4 0,-5 4 0,5-4 0,-1 0 0,2 0 0,0 2 0,4-3 0,-10 5 0,0-2 0,9-2 0,-12 4 0,13-5 0,-14 6 0,2-3 0,4 4 0,9-10 0,2 4 0,3-4 0,-10 4 0,4 2 0,-4-2 0,11-4 0,-3-3 0,3 6 0,-2-10 0,8 9 0,-7-5 0,6 3 0,-6-3 0,2-1 0,0 0 0,1-3 0,10-4 0,-6 0 0,13-5 0,-13 8 0,-5 4 0,18-11 0,-15 12 0,11-7 0,-16 11 0,-4 1 0,-7 1 0,5 0 0,-4 0 0,11-2 0,-5 1 0,10-2 0,-4 0 0,17-7 0,-8 9 0,8-8 0,-17 13 0,9-7 0,-13 5 0,13-3 0,-14 4 0,4-1 0,-12 4 0,5-6 0,2 6 0,-5-3 0,8 3 0,-8 0 0,-1 0 0,-1 0 0,0 1 0,-5 3 0,5-3 0,-1 3 0,-4-3 0,16 3 0,-9-3 0,10 2 0,-6-3 0,0 0 0,0 0 0,0 0 0,1 0 0,11-3 0,-9 2 0,9-2 0,-12 3 0,0 0 0,0 0 0,1 0 0,-7 3 0,5-3 0,-9 4 0,9-3 0,-10 0 0,21-5 0,-18 4 0,29-5 0,-28 7 0,22-6 0,-18 7 0,3-6 0,-1 7 0,-4-4 0,5 4 0,0-4 0,6 3 0,-5-3 0,5-1 0,-11 4 0,4-2 0,-5 5 0,1-4 0,-1 2 0,-1 0 0,2 1 0,0 0 0,10 1 0,-9-4 0,11 4 0,-12-2 0,4 3 0,-10 0 0,10 0 0,-10 0 0,10-3 0,-4 2 0,0-2 0,4 3 0,-4-4 0,0 4 0,3-3 0,-8 3 0,9 0 0,-10 0 0,10 0 0,-13 0 0,7 0 0,-2 0 0,4 0 0,-1 0 0,5 0 0,2 0 0,5 0 0,1 0 0,-1 0 0,-6 0 0,6 0 0,-5 0 0,11 0 0,-16 0 0,13 0 0,-18 0 0,19 0 0,-14 0 0,4 0 0,-6 0 0,-6 0 0,5 0 0,8 0 0,-5 0 0,0 0 0,-9 0 0,15 0 0,-10 0 0,19 0 0,-22 0 0,5 0 0,-9 0 0,8 0 0,-7 0 0,13 0 0,-4 0 0,0 0 0,-2 0 0,-5 0 0,0 0 0,2 0 0,-1 0 0,-3 0 0,2 0 0,-3 0 0,3 0 0,-3 0 0,8 0 0,-7 0 0,8 0 0,-11 0 0,4 0 0,-3-3 0,4 3 0,0-2 0,0 2 0,-3 0 0,2 0 0,-4 0 0,4 0 0,-2 0 0,3 0 0,0 0 0,0 0 0,0 0 0,0 2 0,-2-2 0,1 3 0,-2-3 0,3 0 0,0 0 0,0 0 0,6 3 0,-5-3 0,5 4 0,-9-4 0,2 2 0,-2-2 0,0 3 0,3-3 0,-3 0 0,0 1 0,-1 0 0,1 1 0,0-2 0,0 0 0,2 0 0,-2 0 0,9 0 0,-5 0 0,16 0 0,-14 0 0,9 0 0,-12 0 0,0 0 0,-4 0 0,0 0 0,-5 0 0,3 0 0,-2 0 0,-1 0 0,0 0 0,1 1 0,0 0 0,2 1 0,-3-2 0,0 1 0,-2 0 0,-1 1 0,2-2 0,0 0 0,0 0 0,-1 0 0,1 0 0,0 0 0,-1 0 0,1 0 0,0 0 0,-1 0 0,1 0 0,0 0 0,-1 0 0,3 0 0,-2 0 0,1 0 0,-1 0 0,0 0 0,-1 0 0,1 0 0,0 0 0,-1 0 0,1 0 0,-2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00:15.875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1 3850 24575,'4'1'0,"-1"-4"0,7-3 0,-2-3 0,0 1 0,1 0 0,-3 1 0,3 0 0,-3-1 0,3 0 0,-3-2 0,1 5 0,1-5 0,-3 5 0,3-5 0,-1 2 0,-2 0 0,3-1 0,-3 3 0,2-3 0,-1 3 0,1-1 0,27-58 0,-22 43 0,22-46 0,-27 60 0,-1-1 0,2-3 0,-3 3 0,1-5 0,-1 6 0,0-6 0,0 3 0,-3-4 0,3 5 0,-2 0 0,2-4 0,-2 2 0,2-2 0,-4 4 0,4 0 0,-5 0 0,5 0 0,-5 0 0,5 0 0,-3 0 0,3-1 0,1 1 0,-4 0 0,3 0 0,-2 0 0,-1 0 0,3 0 0,-5 2 0,3 1 0,-1-1 0,-1 3 0,1-2 0,-2 2 0,2-1 0,1 1 0,0 0 0,-1 0 0,-2 0 0,2 0 0,1 0 0,0 0 0,1 0 0,-3 0 0,3 0 0,-1 0 0,0 0 0,1 0 0,-1 0 0,2 0 0,-2 0 0,2 0 0,-3-3 0,3 3 0,0-3 0,-2 3 0,2 0 0,-2 0 0,2 0 0,-3 0 0,3 0 0,-2 0 0,-1 0 0,3 0 0,-4 0 0,3-2 0,-1 1 0,2-3 0,0 3 0,-2-1 0,1-1 0,-1 3 0,2-5 0,0 2 0,-2-2 0,-1 0 0,0 0 0,1 2 0,0-1 0,1 3 0,-3-8 0,4 1 0,-2-2 0,1-3 0,0 7 0,-1-7 0,0 6 0,0-6 0,-1 7 0,-1-7 0,4 3 0,-4 2 0,2-13 0,0 12 0,0-13 0,1 8 0,1-1 0,-4 5 0,5-3 0,-5 7 0,4-8 0,-4 8 0,5-7 0,-6-5 0,3 6 0,0-8 0,-2 10 0,5-5 0,-6 1 0,3-8 0,-3 10 0,6-38 0,-5 39 0,4-32 0,-2 35 0,-2-2 0,4 1 0,-4 4 0,1 2 0,0-2 0,1 2 0,0-2 0,-1-2 0,1-3 0,0 2 0,0-5 0,2 9 0,-2-9 0,2 9 0,1-5 0,0 0 0,1 3 0,0-8 0,4 4 0,-4-4 0,5 0 0,-2-3 0,3 2 0,-3 3 0,0 2 0,-4 5 0,1 0 0,-2 0 0,0 2 0,0 1 0,0 2 0,0 0 0,1 2 0,-4-1 0,3 1 0,-2-2 0,2 0 0,2-3 0,-1 3 0,-1-2 0,-1 2 0,-1-1 0,2 1 0,0 0 0,0 3 0,0-3 0,0 0 0,0-1 0,2-1 0,-1 0 0,4-1 0,0-4 0,0 1 0,3-1 0,-5 4 0,1-2 0,-1 2 0,0 1 0,-1-1 0,0 3 0,-1 0 0,-1 0 0,2 2 0,-4-1 0,4 1 0,-2-2 0,3 0 0,-3 2 0,3-4 0,-3 6 0,2-8 0,-1 6 0,3-4 0,-3 2 0,3 0 0,-1-1 0,2-1 0,-2 2 0,2-3 0,-2 3 0,2-2 0,0 1 0,0-1 0,0 2 0,0 0 0,0 0 0,-2 0 0,-1 2 0,1 1 0,-3 0 0,2 1 0,1-4 0,-3 5 0,5-5 0,-2 5 0,2-2 0,0-1 0,-2 3 0,1-2 0,-1 2 0,0 0 0,4 0 0,0 0 0,2 2 0,11-2 0,-8 5 0,17 0 0,-5 3 0,-5-1 0,10 2 0,-17-3 0,9 1 0,-6-3 0,-5 1 0,-1-2 0,2 5 0,0 1 0,6 1 0,-3 2 0,0-2 0,-3-1 0,2 0 0,-7-4 0,1 1 0,-3-1 0,-1 2 0,0-1 0,2 1 0,-5-2 0,3-2 0,-3 2 0,-3-3 0,3 1 0,-5 2 0,5-2 0,-4 2 0,3 2 0,-3 1 0,3 2 0,-3 0 0,3-4 0,-3 3 0,3-6 0,-1 6 0,2-3 0,2 4 0,-1-3 0,3 1 0,-1 0 0,2-3 0,-2 2 0,2-1 0,-2 1 0,0 0 0,1-1 0,-1 3 0,0-3 0,-1 1 0,-2 0 0,2-1 0,-1 4 0,4-3 0,-5 1 0,2 0 0,-2-3 0,1 0 0,-1-2 0,0 1 0,2-1 0,-4 2 0,4 0 0,-4 0 0,2 0 0,0-2 0,0 1 0,0-1 0,0 0 0,0 4 0,0-6 0,2 8 0,1-6 0,21 16 0,-14-11 0,14 11 0,-19-13 0,-2-1 0,2 2 0,-5-4 0,5 4 0,-5-4 0,3 2 0,-3-5 0,0 2 0,0-2 0,0 0 0,2 0 0,-1 0 0,3 0 0,-1 0 0,0-2 0,6-1 0,-6-5 0,11-1 0,-1-9 0,0 0 0,9-14 0,-4 0 0,-3 4 0,9-11 0,-10 11 0,7-11 0,-7 8 0,-5 4 0,-2 1 0,2 4 0,0 0 0,-2 3 0,-3 4 0,2 0 0,-3-11 0,0 13 0,-1-8 0,-2 7 0,0 5 0,2-9 0,-2 5 0,2-6 0,0-8 0,-3 6 0,3-6 0,-6 8 0,5 0 0,-3-1 0,1 1 0,3-8 0,-6 13 0,7-19 0,-7 18 0,3-11 0,-4-1 0,0 10 0,0-17 0,0 20 0,0-13 0,0 19 0,0-10 0,0 9 0,0-5 0,0 0 0,-3 2 0,3-2 0,-2 0 0,2 3 0,0-3 0,0 6 0,0-2 0,0-9 0,0 6 0,0-9 0,0 12 0,0 0 0,0 2 0,0-1 0,0 3 0,0-3 0,0 1 0,0-2 0,0 0 0,0 2 0,0-6 0,0 5 0,0-5 0,0 4 0,0 0 0,0 0 0,-3 2 0,3-2 0,-3 5 0,3-2 0,0 2 0,0-1 0,0 1 0,0 0 0,0 0 0,0 0 0,0-2 0,0 1 0,0-1 0,0 0 0,0-1 0,0-2 0,0 2 0,0-2 0,0 3 0,0-4 0,0 4 0,0-3 0,0 2 0,0 0 0,0-1 0,0 3 0,0-3 0,0 1 0,3-2 0,-3 2 0,3 1 0,-3-1 0,2 5 0,-2-6 0,3 6 0,-3-5 0,2 3 0,-2 0 0,3 0 0,-1 0 0,1 0 0,-1 0 0,3 0 0,-2 0 0,2-2 0,0 1 0,0-1 0,0 2 0,0-3 0,0 3 0,2-2 0,-1-1 0,4 0 0,-5 1 0,9-1 0,-5 0 0,19-10 0,-10 7 0,5-6 0,-5 11 0,-12-1 0,8 0 0,-6-2 0,0 5 0,1-4 0,-3 4 0,3-3 0,-1 2 0,0 0 0,6-4 0,-6 3 0,7-2 0,-5 0 0,0 3 0,0-2 0,-2 2 0,1-1 0,3 1 0,-1 0 0,8-5 0,-8 5 0,1-4 0,-3 4 0,-1 0 0,6-4 0,1 0 0,1 0 0,2-1 0,-2 3 0,3 0 0,1-1 0,-5 2 0,11-5 0,-9 4 0,3-2 0,-2 3 0,2 2 0,-3 0 0,9-3 0,-11 6 0,4-4 0,1 4 0,-1-5 0,-4 3 0,3 0 0,-6 0 0,13-1 0,-12 3 0,15-5 0,-12 5 0,1-2 0,-3 3 0,-3 0 0,-1 0 0,0 0 0,0 0 0,4 0 0,1 0 0,0 0 0,0 0 0,-5 0 0,0 0 0,0 0 0,-2 0 0,5 0 0,-4 0 0,10 0 0,-8 0 0,3 0 0,0 0 0,1 0 0,1 0 0,2 0 0,-7 0 0,7 3 0,-7-2 0,1 2 0,2-3 0,-1 2 0,22 2 0,-16 2 0,16-3 0,-29 2 0,7-3 0,-7 1 0,4 2 0,0-5 0,-2 5 0,1-5 0,-1 5 0,0-5 0,2 5 0,-5-5 0,3 5 0,-3-2 0,0 0 0,0 1 0,2-1 0,-1 4 0,3-1 0,-1 1 0,0-4 0,-1 1 0,1-1 0,-3 2 0,2 0 0,5 1 0,-6-1 0,6 1 0,-5-1 0,1 0 0,0 0 0,5 1 0,-6-1 0,4 0 0,-5-2 0,-1 4 0,2-4 0,-2 5 0,5-3 0,-4 0 0,3 0 0,-1 0 0,0 0 0,1 0 0,-1 0 0,0 0 0,2 0 0,-5 0 0,5 0 0,-5 0 0,5 0 0,-4 3 0,3-5 0,-1 4 0,2-5 0,0 6 0,0-3 0,9 8 0,-3-6 0,8 4 0,-9-6 0,-1 1 0,-3-1 0,3 1 0,1 0 0,4 0 0,1 1 0,-1-1 0,8 6 0,-10-8 0,8 7 0,-2-2 0,-6-2 0,25 6 0,-23-7 0,16 1 0,-8 1 0,-6-1 0,6 0 0,-8 0 0,8-4 0,-6 3 0,5-3 0,2 4 0,-6-1 0,6 1 0,-9-1 0,0 1 0,1-1 0,6 2 0,-9-2 0,9 1 0,-11-1 0,0 0 0,4 0 0,-4 0 0,4-3 0,0 3 0,1-2 0,6 3 0,-4-3 0,4 3 0,-6-3 0,-1 2 0,0-2 0,1 1 0,-1-4 0,-4 4 0,3-2 0,-2 0 0,-1 3 0,3-3 0,-3 0 0,5 3 0,-5-6 0,3 6 0,-5-5 0,0 2 0,-1-3 0,-7 0 0,3 0 0,-3 0 0,0 2 0,0-2 0,0 3 0,0-3 0,0 0 0,0 0 0,0 0 0,2 0 0,1 0 0,2 0 0,0 2 0,-2-1 0,2 1 0,-2-2 0,-1 2 0,3-1 0,-4 1 0,3-2 0,-1 0 0,6 0 0,-3 0 0,3 0 0,1 3 0,-4-3 0,3 5 0,-4-4 0,0 1 0,-2-2 0,2 0 0,-5 0 0,2 0 0,-2 0 0,1 0 0,-1 0 0,0 0 0,0 0 0,0 0 0,0 0 0,0 0 0,0 0 0,0 3 0,0-3 0,0 2 0,0-2 0,0 0 0,0 0 0,0 0 0,0 3 0,0-3 0,0 2 0,0-2 0,0 0 0,0 0 0,1 0 0,-1 0 0,0 0 0,0 0 0,0 0 0,0 0 0,6-2 0,-4 1 0,4-2 0,-6 3 0,0 0 0,0 0 0,0 0 0,-2-2 0,2 1 0,-3-1 0,4 2 0,-1 0 0,0-2 0,0 1 0,0-1 0,0 2 0,-2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01:30.983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1 2518 24575,'3'-4'0,"3"-1"0,-1-2 0,3-1 0,2 0 0,4-7 0,-2 2 0,1 0 0,1-4 0,0 4 0,6-8 0,0 0 0,9-7 0,-12 11 0,16-11 0,-13 7 0,6-3 0,4-8 0,-5 8 0,6-5 0,-11 12 0,9-9 0,-3-3 0,6-2 0,-5 3 0,6 0 0,-11 6 0,6-2 0,7-14 0,-5 12 0,9-10 0,-4 2 0,7-1 0,-8 1 0,8-2 0,-6 3 0,-8 3 0,7-1 0,-15 9 0,9-1 0,-11 7 0,7-7 0,-1 0 0,-5 6 0,10-6 0,-13 11 0,12-11 0,-12 12 0,18-12 0,-15 6 0,13-2 0,-17 6 0,3 2 0,-1 2 0,-2-2 0,5-1 0,-6 2 0,5-2 0,-3 2 0,3-2 0,-5 4 0,6-4 0,-5 4 0,5-4 0,-1 0 0,2 0 0,0 2 0,4-3 0,-10 5 0,0-2 0,9-2 0,-12 4 0,13-5 0,-14 6 0,2-3 0,4 4 0,9-10 0,2 4 0,3-4 0,-10 4 0,4 2 0,-4-2 0,11-4 0,-3-3 0,3 6 0,-2-10 0,8 9 0,-7-5 0,6 3 0,-6-3 0,2-1 0,0 0 0,1-3 0,10-4 0,-6 0 0,13-5 0,-13 8 0,-5 4 0,18-11 0,-15 12 0,11-7 0,-16 11 0,-4 1 0,-7 1 0,5 0 0,-4 0 0,11-2 0,-5 1 0,10-2 0,-4 0 0,17-7 0,-8 9 0,8-8 0,-17 13 0,9-7 0,-13 5 0,13-3 0,-14 4 0,4-1 0,-12 4 0,5-6 0,2 6 0,-5-3 0,8 3 0,-8 0 0,-1 0 0,-1 0 0,0 1 0,-5 3 0,5-3 0,-1 3 0,-4-3 0,16 3 0,-9-3 0,10 2 0,-6-3 0,0 0 0,0 0 0,0 0 0,1 0 0,11-3 0,-9 2 0,9-2 0,-12 3 0,0 0 0,0 0 0,1 0 0,-7 3 0,5-3 0,-9 4 0,9-3 0,-10 0 0,21-5 0,-18 4 0,29-5 0,-28 7 0,22-6 0,-18 7 0,3-6 0,-1 7 0,-4-4 0,5 4 0,0-4 0,6 3 0,-5-3 0,5-1 0,-11 4 0,4-2 0,-5 5 0,1-4 0,-1 2 0,-1 0 0,2 1 0,0 0 0,10 1 0,-9-4 0,11 4 0,-12-2 0,4 3 0,-10 0 0,10 0 0,-10 0 0,10-3 0,-4 2 0,0-2 0,4 3 0,-4-4 0,0 4 0,3-3 0,-8 3 0,9 0 0,-10 0 0,10 0 0,-13 0 0,7 0 0,-2 0 0,4 0 0,-1 0 0,5 0 0,2 0 0,5 0 0,1 0 0,-1 0 0,-6 0 0,6 0 0,-5 0 0,11 0 0,-16 0 0,13 0 0,-18 0 0,19 0 0,-14 0 0,4 0 0,-6 0 0,-6 0 0,5 0 0,8 0 0,-5 0 0,0 0 0,-9 0 0,15 0 0,-10 0 0,19 0 0,-22 0 0,5 0 0,-9 0 0,8 0 0,-7 0 0,13 0 0,-4 0 0,0 0 0,-2 0 0,-5 0 0,0 0 0,2 0 0,-1 0 0,-3 0 0,2 0 0,-3 0 0,3 0 0,-3 0 0,8 0 0,-7 0 0,8 0 0,-11 0 0,4 0 0,-3-3 0,4 3 0,0-2 0,0 2 0,-3 0 0,2 0 0,-4 0 0,4 0 0,-2 0 0,3 0 0,0 0 0,0 0 0,0 0 0,0 2 0,-2-2 0,1 3 0,-2-3 0,3 0 0,0 0 0,0 0 0,6 3 0,-5-3 0,5 4 0,-9-4 0,2 2 0,-2-2 0,0 3 0,3-3 0,-3 0 0,0 1 0,-1 0 0,1 1 0,0-2 0,0 0 0,2 0 0,-2 0 0,9 0 0,-5 0 0,16 0 0,-14 0 0,9 0 0,-12 0 0,0 0 0,-4 0 0,0 0 0,-5 0 0,3 0 0,-2 0 0,-1 0 0,0 0 0,1 1 0,0 0 0,2 1 0,-3-2 0,0 1 0,-2 0 0,-1 1 0,2-2 0,0 0 0,0 0 0,-1 0 0,1 0 0,0 0 0,-1 0 0,1 0 0,0 0 0,-1 0 0,1 0 0,0 0 0,-1 0 0,3 0 0,-2 0 0,1 0 0,-1 0 0,0 0 0,-1 0 0,1 0 0,0 0 0,-1 0 0,1 0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00:45.922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1 3850 24575,'4'1'0,"-1"-4"0,7-3 0,-2-3 0,0 1 0,1 0 0,-3 1 0,3 0 0,-3-1 0,3 0 0,-3-2 0,1 5 0,1-5 0,-3 5 0,3-5 0,-1 2 0,-2 0 0,3-1 0,-3 3 0,2-3 0,-1 3 0,1-1 0,27-58 0,-22 43 0,22-46 0,-27 60 0,-1-1 0,2-3 0,-3 3 0,1-5 0,-1 6 0,0-6 0,0 3 0,-3-4 0,3 5 0,-2 0 0,2-4 0,-2 2 0,2-2 0,-4 4 0,4 0 0,-5 0 0,5 0 0,-5 0 0,5 0 0,-3 0 0,3-1 0,1 1 0,-4 0 0,3 0 0,-2 0 0,-1 0 0,3 0 0,-5 2 0,3 1 0,-1-1 0,-1 3 0,1-2 0,-2 2 0,2-1 0,1 1 0,0 0 0,-1 0 0,-2 0 0,2 0 0,1 0 0,0 0 0,1 0 0,-3 0 0,3 0 0,-1 0 0,0 0 0,1 0 0,-1 0 0,2 0 0,-2 0 0,2 0 0,-3-3 0,3 3 0,0-3 0,-2 3 0,2 0 0,-2 0 0,2 0 0,-3 0 0,3 0 0,-2 0 0,-1 0 0,3 0 0,-4 0 0,3-2 0,-1 1 0,2-3 0,0 3 0,-2-1 0,1-1 0,-1 3 0,2-5 0,0 2 0,-2-2 0,-1 0 0,0 0 0,1 2 0,0-1 0,1 3 0,-3-8 0,4 1 0,-2-2 0,1-3 0,0 7 0,-1-7 0,0 6 0,0-6 0,-1 7 0,-1-7 0,4 3 0,-4 2 0,2-13 0,0 12 0,0-13 0,1 8 0,1-1 0,-4 5 0,5-3 0,-5 7 0,4-8 0,-4 8 0,5-7 0,-6-5 0,3 6 0,0-8 0,-2 10 0,5-5 0,-6 1 0,3-8 0,-3 10 0,6-38 0,-5 39 0,4-32 0,-2 35 0,-2-2 0,4 1 0,-4 4 0,1 2 0,0-2 0,1 2 0,0-2 0,-1-2 0,1-3 0,0 2 0,0-5 0,2 9 0,-2-9 0,2 9 0,1-5 0,0 0 0,1 3 0,0-8 0,4 4 0,-4-4 0,5 0 0,-2-3 0,3 2 0,-3 3 0,0 2 0,-4 5 0,1 0 0,-2 0 0,0 2 0,0 1 0,0 2 0,0 0 0,1 2 0,-4-1 0,3 1 0,-2-2 0,2 0 0,2-3 0,-1 3 0,-1-2 0,-1 2 0,-1-1 0,2 1 0,0 0 0,0 3 0,0-3 0,0 0 0,0-1 0,2-1 0,-1 0 0,4-1 0,0-4 0,0 1 0,3-1 0,-5 4 0,1-2 0,-1 2 0,0 1 0,-1-1 0,0 3 0,-1 0 0,-1 0 0,2 2 0,-4-1 0,4 1 0,-2-2 0,3 0 0,-3 2 0,3-4 0,-3 6 0,2-8 0,-1 6 0,3-4 0,-3 2 0,3 0 0,-1-1 0,2-1 0,-2 2 0,2-3 0,-2 3 0,2-2 0,0 1 0,0-1 0,0 2 0,0 0 0,0 0 0,-2 0 0,-1 2 0,1 1 0,-3 0 0,2 1 0,1-4 0,-3 5 0,5-5 0,-2 5 0,2-2 0,0-1 0,-2 3 0,1-2 0,-1 2 0,0 0 0,4 0 0,0 0 0,2 2 0,11-2 0,-8 5 0,17 0 0,-5 3 0,-5-1 0,10 2 0,-17-3 0,9 1 0,-6-3 0,-5 1 0,-1-2 0,2 5 0,0 1 0,6 1 0,-3 2 0,0-2 0,-3-1 0,2 0 0,-7-4 0,1 1 0,-3-1 0,-1 2 0,0-1 0,2 1 0,-5-2 0,3-2 0,-3 2 0,-3-3 0,3 1 0,-5 2 0,5-2 0,-4 2 0,3 2 0,-3 1 0,3 2 0,-3 0 0,3-4 0,-3 3 0,3-6 0,-1 6 0,2-3 0,2 4 0,-1-3 0,3 1 0,-1 0 0,2-3 0,-2 2 0,2-1 0,-2 1 0,0 0 0,1-1 0,-1 3 0,0-3 0,-1 1 0,-2 0 0,2-1 0,-1 4 0,4-3 0,-5 1 0,2 0 0,-2-3 0,1 0 0,-1-2 0,0 1 0,2-1 0,-4 2 0,4 0 0,-4 0 0,2 0 0,0-2 0,0 1 0,0-1 0,0 0 0,0 4 0,0-6 0,2 8 0,1-6 0,21 16 0,-14-11 0,14 11 0,-19-13 0,-2-1 0,2 2 0,-5-4 0,5 4 0,-5-4 0,3 2 0,-3-5 0,0 2 0,0-2 0,0 0 0,2 0 0,-1 0 0,3 0 0,-1 0 0,0-2 0,6-1 0,-6-5 0,11-1 0,-1-9 0,0 0 0,9-14 0,-4 0 0,-3 4 0,9-11 0,-10 11 0,7-11 0,-7 8 0,-5 4 0,-2 1 0,2 4 0,0 0 0,-2 3 0,-3 4 0,2 0 0,-3-11 0,0 13 0,-1-8 0,-2 7 0,0 5 0,2-9 0,-2 5 0,2-6 0,0-8 0,-3 6 0,3-6 0,-6 8 0,5 0 0,-3-1 0,1 1 0,3-8 0,-6 13 0,7-19 0,-7 18 0,3-11 0,-4-1 0,0 10 0,0-17 0,0 20 0,0-13 0,0 19 0,0-10 0,0 9 0,0-5 0,0 0 0,-3 2 0,3-2 0,-2 0 0,2 3 0,0-3 0,0 6 0,0-2 0,0-9 0,0 6 0,0-9 0,0 12 0,0 0 0,0 2 0,0-1 0,0 3 0,0-3 0,0 1 0,0-2 0,0 0 0,0 2 0,0-6 0,0 5 0,0-5 0,0 4 0,0 0 0,0 0 0,-3 2 0,3-2 0,-3 5 0,3-2 0,0 2 0,0-1 0,0 1 0,0 0 0,0 0 0,0 0 0,0-2 0,0 1 0,0-1 0,0 0 0,0-1 0,0-2 0,0 2 0,0-2 0,0 3 0,0-4 0,0 4 0,0-3 0,0 2 0,0 0 0,0-1 0,0 3 0,0-3 0,0 1 0,3-2 0,-3 2 0,3 1 0,-3-1 0,2 5 0,-2-6 0,3 6 0,-3-5 0,2 3 0,-2 0 0,3 0 0,-1 0 0,1 0 0,-1 0 0,3 0 0,-2 0 0,2-2 0,0 1 0,0-1 0,0 2 0,0-3 0,0 3 0,2-2 0,-1-1 0,4 0 0,-5 1 0,9-1 0,-5 0 0,19-10 0,-10 7 0,5-6 0,-5 11 0,-12-1 0,8 0 0,-6-2 0,0 5 0,1-4 0,-3 4 0,3-3 0,-1 2 0,0 0 0,6-4 0,-6 3 0,7-2 0,-5 0 0,0 3 0,0-2 0,-2 2 0,1-1 0,3 1 0,-1 0 0,8-5 0,-8 5 0,1-4 0,-3 4 0,-1 0 0,6-4 0,1 0 0,1 0 0,2-1 0,-2 3 0,3 0 0,1-1 0,-5 2 0,11-5 0,-9 4 0,3-2 0,-2 3 0,2 2 0,-3 0 0,9-3 0,-11 6 0,4-4 0,1 4 0,-1-5 0,-4 3 0,3 0 0,-6 0 0,13-1 0,-12 3 0,15-5 0,-12 5 0,1-2 0,-3 3 0,-3 0 0,-1 0 0,0 0 0,0 0 0,4 0 0,1 0 0,0 0 0,0 0 0,-5 0 0,0 0 0,0 0 0,-2 0 0,5 0 0,-4 0 0,10 0 0,-8 0 0,3 0 0,0 0 0,1 0 0,1 0 0,2 0 0,-7 0 0,7 3 0,-7-2 0,1 2 0,2-3 0,-1 2 0,22 2 0,-16 2 0,16-3 0,-29 2 0,7-3 0,-7 1 0,4 2 0,0-5 0,-2 5 0,1-5 0,-1 5 0,0-5 0,2 5 0,-5-5 0,3 5 0,-3-2 0,0 0 0,0 1 0,2-1 0,-1 4 0,3-1 0,-1 1 0,0-4 0,-1 1 0,1-1 0,-3 2 0,2 0 0,5 1 0,-6-1 0,6 1 0,-5-1 0,1 0 0,0 0 0,5 1 0,-6-1 0,4 0 0,-5-2 0,-1 4 0,2-4 0,-2 5 0,5-3 0,-4 0 0,3 0 0,-1 0 0,0 0 0,1 0 0,-1 0 0,0 0 0,2 0 0,-5 0 0,5 0 0,-5 0 0,5 0 0,-4 3 0,3-5 0,-1 4 0,2-5 0,0 6 0,0-3 0,9 8 0,-3-6 0,8 4 0,-9-6 0,-1 1 0,-3-1 0,3 1 0,1 0 0,4 0 0,1 1 0,-1-1 0,8 6 0,-10-8 0,8 7 0,-2-2 0,-6-2 0,25 6 0,-23-7 0,16 1 0,-8 1 0,-6-1 0,6 0 0,-8 0 0,8-4 0,-6 3 0,5-3 0,2 4 0,-6-1 0,6 1 0,-9-1 0,0 1 0,1-1 0,6 2 0,-9-2 0,9 1 0,-11-1 0,0 0 0,4 0 0,-4 0 0,4-3 0,0 3 0,1-2 0,6 3 0,-4-3 0,4 3 0,-6-3 0,-1 2 0,0-2 0,1 1 0,-1-4 0,-4 4 0,3-2 0,-2 0 0,-1 3 0,3-3 0,-3 0 0,5 3 0,-5-6 0,3 6 0,-5-5 0,0 2 0,-1-3 0,-7 0 0,3 0 0,-3 0 0,0 2 0,0-2 0,0 3 0,0-3 0,0 0 0,0 0 0,0 0 0,2 0 0,1 0 0,2 0 0,0 2 0,-2-1 0,2 1 0,-2-2 0,-1 2 0,3-1 0,-4 1 0,3-2 0,-1 0 0,6 0 0,-3 0 0,3 0 0,1 3 0,-4-3 0,3 5 0,-4-4 0,0 1 0,-2-2 0,2 0 0,-5 0 0,2 0 0,-2 0 0,1 0 0,-1 0 0,0 0 0,0 0 0,0 0 0,0 0 0,0 0 0,0 0 0,0 3 0,0-3 0,0 2 0,0-2 0,0 0 0,0 0 0,0 0 0,0 3 0,0-3 0,0 2 0,0-2 0,0 0 0,0 0 0,1 0 0,-1 0 0,0 0 0,0 0 0,0 0 0,0 0 0,6-2 0,-4 1 0,4-2 0,-6 3 0,0 0 0,0 0 0,0 0 0,-2-2 0,2 1 0,-3-1 0,4 2 0,-1 0 0,0-2 0,0 1 0,0-1 0,0 2 0,-2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01:35.124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1 2518 24575,'3'-4'0,"3"-1"0,-1-2 0,3-1 0,2 0 0,4-7 0,-2 2 0,1 0 0,1-4 0,0 4 0,6-8 0,0 0 0,9-7 0,-12 11 0,16-11 0,-13 7 0,6-3 0,4-8 0,-5 8 0,6-5 0,-11 12 0,9-9 0,-3-3 0,6-2 0,-5 3 0,6 0 0,-11 6 0,6-2 0,7-14 0,-5 12 0,9-10 0,-4 2 0,7-1 0,-8 1 0,8-2 0,-6 3 0,-8 3 0,7-1 0,-15 9 0,9-1 0,-11 7 0,7-7 0,-1 0 0,-5 6 0,10-6 0,-13 11 0,12-11 0,-12 12 0,18-12 0,-15 6 0,13-2 0,-17 6 0,3 2 0,-1 2 0,-2-2 0,5-1 0,-6 2 0,5-2 0,-3 2 0,3-2 0,-5 4 0,6-4 0,-5 4 0,5-4 0,-1 0 0,2 0 0,0 2 0,4-3 0,-10 5 0,0-2 0,9-2 0,-12 4 0,13-5 0,-14 6 0,2-3 0,4 4 0,9-10 0,2 4 0,3-4 0,-10 4 0,4 2 0,-4-2 0,11-4 0,-3-3 0,3 6 0,-2-10 0,8 9 0,-7-5 0,6 3 0,-6-3 0,2-1 0,0 0 0,1-3 0,10-4 0,-6 0 0,13-5 0,-13 8 0,-5 4 0,18-11 0,-15 12 0,11-7 0,-16 11 0,-4 1 0,-7 1 0,5 0 0,-4 0 0,11-2 0,-5 1 0,10-2 0,-4 0 0,17-7 0,-8 9 0,8-8 0,-17 13 0,9-7 0,-13 5 0,13-3 0,-14 4 0,4-1 0,-12 4 0,5-6 0,2 6 0,-5-3 0,8 3 0,-8 0 0,-1 0 0,-1 0 0,0 1 0,-5 3 0,5-3 0,-1 3 0,-4-3 0,16 3 0,-9-3 0,10 2 0,-6-3 0,0 0 0,0 0 0,0 0 0,1 0 0,11-3 0,-9 2 0,9-2 0,-12 3 0,0 0 0,0 0 0,1 0 0,-7 3 0,5-3 0,-9 4 0,9-3 0,-10 0 0,21-5 0,-18 4 0,29-5 0,-28 7 0,22-6 0,-18 7 0,3-6 0,-1 7 0,-4-4 0,5 4 0,0-4 0,6 3 0,-5-3 0,5-1 0,-11 4 0,4-2 0,-5 5 0,1-4 0,-1 2 0,-1 0 0,2 1 0,0 0 0,10 1 0,-9-4 0,11 4 0,-12-2 0,4 3 0,-10 0 0,10 0 0,-10 0 0,10-3 0,-4 2 0,0-2 0,4 3 0,-4-4 0,0 4 0,3-3 0,-8 3 0,9 0 0,-10 0 0,10 0 0,-13 0 0,7 0 0,-2 0 0,4 0 0,-1 0 0,5 0 0,2 0 0,5 0 0,1 0 0,-1 0 0,-6 0 0,6 0 0,-5 0 0,11 0 0,-16 0 0,13 0 0,-18 0 0,19 0 0,-14 0 0,4 0 0,-6 0 0,-6 0 0,5 0 0,8 0 0,-5 0 0,0 0 0,-9 0 0,15 0 0,-10 0 0,19 0 0,-22 0 0,5 0 0,-9 0 0,8 0 0,-7 0 0,13 0 0,-4 0 0,0 0 0,-2 0 0,-5 0 0,0 0 0,2 0 0,-1 0 0,-3 0 0,2 0 0,-3 0 0,3 0 0,-3 0 0,8 0 0,-7 0 0,8 0 0,-11 0 0,4 0 0,-3-3 0,4 3 0,0-2 0,0 2 0,-3 0 0,2 0 0,-4 0 0,4 0 0,-2 0 0,3 0 0,0 0 0,0 0 0,0 0 0,0 2 0,-2-2 0,1 3 0,-2-3 0,3 0 0,0 0 0,0 0 0,6 3 0,-5-3 0,5 4 0,-9-4 0,2 2 0,-2-2 0,0 3 0,3-3 0,-3 0 0,0 1 0,-1 0 0,1 1 0,0-2 0,0 0 0,2 0 0,-2 0 0,9 0 0,-5 0 0,16 0 0,-14 0 0,9 0 0,-12 0 0,0 0 0,-4 0 0,0 0 0,-5 0 0,3 0 0,-2 0 0,-1 0 0,0 0 0,1 1 0,0 0 0,2 1 0,-3-2 0,0 1 0,-2 0 0,-1 1 0,2-2 0,0 0 0,0 0 0,-1 0 0,1 0 0,0 0 0,-1 0 0,1 0 0,0 0 0,-1 0 0,1 0 0,0 0 0,-1 0 0,3 0 0,-2 0 0,1 0 0,-1 0 0,0 0 0,-1 0 0,1 0 0,0 0 0,-1 0 0,1 0 0,-2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2655-A60E-D2A7-D5E8-DC4B0A65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E3311-F475-560A-2C59-83E4AED5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092C5-41ED-6CA7-EBBB-848CE90A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1B5F-1A60-E842-904F-A5BB98F59EC7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DE9C1-36D1-F8C8-9776-C31AF129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8EB5-D3FF-8030-89C6-1155D9ED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E683-F99B-9943-8CFB-C22833CC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3A2F-82F1-455F-5E69-4784DFBB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677C7-D9CD-0425-2C27-9C05E38D5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65C3C-5E01-88DC-4315-BD03E92D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1B5F-1A60-E842-904F-A5BB98F59EC7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E36F-8538-38AC-6D91-5C9E64FF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A844E-C252-19E7-BF15-7666C70F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E683-F99B-9943-8CFB-C22833CC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9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F209D-3191-143B-A13E-8F81C0711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3A89D-7DA8-6C87-699A-C49D42348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A52C-577C-50CC-AC34-C4E16DC3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1B5F-1A60-E842-904F-A5BB98F59EC7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C75A-14D3-0112-BDE4-A4FA9578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CE46-1C3E-D739-609D-58EE6103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E683-F99B-9943-8CFB-C22833CC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0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B542-2729-60FE-2508-A58B36DC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6122-7B49-9005-FA1F-BCD042FD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E2730-1B4E-327E-AB71-C8331E7F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1B5F-1A60-E842-904F-A5BB98F59EC7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8C76-94F0-A765-EE23-ED2322CF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724A0-9A8B-771C-35F7-7DC96CE8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E683-F99B-9943-8CFB-C22833CC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6EEE-A71F-79C8-4D1D-31156601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B565-C9F6-59B8-6CA1-D19D6E00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23D19-8E1D-CC40-BD1A-76546963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1B5F-1A60-E842-904F-A5BB98F59EC7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764FB-A9F0-622E-953C-6E9AA671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0903-D45B-8393-9890-5D4CE4E3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E683-F99B-9943-8CFB-C22833CC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3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C3E8-9D59-E1DF-A5C2-26ECF34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0914-7813-E975-D599-4F047E4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A76B1-C8F7-DACA-03AF-0FC9268E4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A1C74-6096-385A-A738-36B24A15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1B5F-1A60-E842-904F-A5BB98F59EC7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C7A6-F981-ADF6-0F8B-AA352339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EEB30-DAF1-7345-217A-C5F8E851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E683-F99B-9943-8CFB-C22833CC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1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A05C-4BA5-FE22-FC15-E587BEF2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E12F5-E84E-BA6F-3506-0839D20A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A122-D151-FDE6-BD9F-8F8BC13B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144F1-F048-DC82-EEA9-90008742D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C7340-EE9B-8C73-79C6-ABB241A95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683B2-FA94-1960-5E64-CFB1D7B9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1B5F-1A60-E842-904F-A5BB98F59EC7}" type="datetimeFigureOut">
              <a:rPr lang="en-US" smtClean="0"/>
              <a:t>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6814D-84B4-1357-FB0F-420A511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1C38C-CE37-DB8E-23B2-D5770674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E683-F99B-9943-8CFB-C22833CC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4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7D59-27DB-44F7-03C3-9FDD0BB8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048A5-9A4E-37E7-5173-BC04DCDD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1B5F-1A60-E842-904F-A5BB98F59EC7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7A109-16D0-AEC8-682A-BB8D66DB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1401B-FB6A-80EA-0DE9-3D7FF2A1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E683-F99B-9943-8CFB-C22833CC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C1568-0311-9B42-E95C-8B804C6C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1B5F-1A60-E842-904F-A5BB98F59EC7}" type="datetimeFigureOut">
              <a:rPr lang="en-US" smtClean="0"/>
              <a:t>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E1ECD-A691-91FD-CCB2-5E0A92BF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23AA2-3976-76A8-86F8-75D20944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E683-F99B-9943-8CFB-C22833CC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92D1-A3DE-6062-64BE-088F3699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40BA-CE33-1A9C-785B-978560FE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07211-1F3A-BE36-F23E-57C7D071A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9566-337D-A3CA-C211-7D62CC59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1B5F-1A60-E842-904F-A5BB98F59EC7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37A37-83EC-ACF4-8A9D-C6C51832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A6CF1-6AE8-6ED3-9A6A-038DC7D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E683-F99B-9943-8CFB-C22833CC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9A66-7C47-E109-0B71-9D01C794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ECC2E-5164-9689-7063-592A0AF2E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E24C3-7F53-AFA3-DD58-5F61F25C0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BFDD0-FAB7-9903-60B4-94922425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1B5F-1A60-E842-904F-A5BB98F59EC7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45CC3-8BF4-A76E-279D-69D0C113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825B-0F71-3192-513C-1D036F0A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E683-F99B-9943-8CFB-C22833CC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1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1EE88-B9EC-57AE-8DFE-A61645C7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9C698-6364-A52F-DDF2-7B7E3480C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B5C18-3DDD-E6DD-02B6-F794D6CE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1B5F-1A60-E842-904F-A5BB98F59EC7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CCB72-062A-96ED-5D63-EEC984ACF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9B43-A235-693F-C8BA-9D88E0407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E683-F99B-9943-8CFB-C22833CC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8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customXml" Target="../ink/ink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customXml" Target="../ink/ink1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15" Type="http://schemas.openxmlformats.org/officeDocument/2006/relationships/customXml" Target="../ink/ink12.xml"/><Relationship Id="rId10" Type="http://schemas.openxmlformats.org/officeDocument/2006/relationships/image" Target="../media/image90.png"/><Relationship Id="rId1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11.png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11.png"/><Relationship Id="rId4" Type="http://schemas.openxmlformats.org/officeDocument/2006/relationships/customXml" Target="../ink/ink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customXml" Target="../ink/ink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8D08-D20C-9A03-411F-6207151F0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Bias, Variance, and 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7F580-D011-1C01-1B1D-8CCBC2A4F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BIO 4990/6900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February 7, 2023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Dr. Megan Smith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Mississippi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0809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CEB2-918C-EF6B-05F0-C3B2C00D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E3E72-00E9-B4FB-B720-AA2463E24769}"/>
              </a:ext>
            </a:extLst>
          </p:cNvPr>
          <p:cNvSpPr txBox="1"/>
          <p:nvPr/>
        </p:nvSpPr>
        <p:spPr>
          <a:xfrm>
            <a:off x="1668166" y="5539542"/>
            <a:ext cx="142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 Bias</a:t>
            </a:r>
          </a:p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Underfitting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AC0A2-02EB-BADC-8806-92BDA6E64E45}"/>
              </a:ext>
            </a:extLst>
          </p:cNvPr>
          <p:cNvSpPr txBox="1"/>
          <p:nvPr/>
        </p:nvSpPr>
        <p:spPr>
          <a:xfrm>
            <a:off x="8700435" y="5539542"/>
            <a:ext cx="167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 Variance</a:t>
            </a:r>
          </a:p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Overfitting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3CC56E-4CB3-CC3C-0775-7F9C6467799D}"/>
              </a:ext>
            </a:extLst>
          </p:cNvPr>
          <p:cNvSpPr/>
          <p:nvPr/>
        </p:nvSpPr>
        <p:spPr>
          <a:xfrm>
            <a:off x="8501434" y="3994918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723075-FF1C-E2BA-AAD7-47F5D15D9A75}"/>
              </a:ext>
            </a:extLst>
          </p:cNvPr>
          <p:cNvSpPr/>
          <p:nvPr/>
        </p:nvSpPr>
        <p:spPr>
          <a:xfrm>
            <a:off x="7950630" y="4288318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835D33C-6366-5844-B0FF-555CB3B1C048}"/>
              </a:ext>
            </a:extLst>
          </p:cNvPr>
          <p:cNvSpPr/>
          <p:nvPr/>
        </p:nvSpPr>
        <p:spPr>
          <a:xfrm>
            <a:off x="9053084" y="3911861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1DAEF4-C7EC-AAE2-AF19-4D5DC35D6DE5}"/>
              </a:ext>
            </a:extLst>
          </p:cNvPr>
          <p:cNvSpPr/>
          <p:nvPr/>
        </p:nvSpPr>
        <p:spPr>
          <a:xfrm>
            <a:off x="9304309" y="3418529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6B251D-C453-EE0C-F9F8-A44A9A86DC80}"/>
              </a:ext>
            </a:extLst>
          </p:cNvPr>
          <p:cNvSpPr/>
          <p:nvPr/>
        </p:nvSpPr>
        <p:spPr>
          <a:xfrm>
            <a:off x="9795482" y="3965969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735FEE-F58C-7F2A-1380-0A060B19285A}"/>
              </a:ext>
            </a:extLst>
          </p:cNvPr>
          <p:cNvSpPr/>
          <p:nvPr/>
        </p:nvSpPr>
        <p:spPr>
          <a:xfrm>
            <a:off x="10056097" y="3454673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B094F6-765D-5EFA-9403-4AC2EED6C749}"/>
              </a:ext>
            </a:extLst>
          </p:cNvPr>
          <p:cNvSpPr txBox="1"/>
          <p:nvPr/>
        </p:nvSpPr>
        <p:spPr>
          <a:xfrm>
            <a:off x="-44262" y="3411299"/>
            <a:ext cx="95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Volume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(cm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686776-1167-1751-10A3-C7BF85C7C221}"/>
              </a:ext>
            </a:extLst>
          </p:cNvPr>
          <p:cNvGrpSpPr/>
          <p:nvPr/>
        </p:nvGrpSpPr>
        <p:grpSpPr>
          <a:xfrm>
            <a:off x="812748" y="2934031"/>
            <a:ext cx="2759968" cy="2396439"/>
            <a:chOff x="1328530" y="2395330"/>
            <a:chExt cx="4767470" cy="3559793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C80A84-4890-DC09-2CE2-A13CD4117229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F445960-5429-FBFE-56FD-244E0603B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6102326-2554-C759-B466-D3EAAFB45F11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2F8507-4E92-E412-0979-5E7B55A77FDB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35B65C-BE99-516A-7CFD-DF2867C26306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813492-E86E-EE6F-F696-C2E0FE0C4EE6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FD3B95C-3588-E5CF-F8A3-3C47C819077C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E525C04-0E48-D5B5-E447-D449E0A00735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BD26D3-0521-0A39-AF3C-1F7FF51CCF53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F0BF44-5C99-DD58-1CB6-7028D963F45B}"/>
                </a:ext>
              </a:extLst>
            </p:cNvPr>
            <p:cNvCxnSpPr/>
            <p:nvPr/>
          </p:nvCxnSpPr>
          <p:spPr>
            <a:xfrm flipV="1">
              <a:off x="1461052" y="2892287"/>
              <a:ext cx="4634948" cy="204746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96ECD0-A1C9-7093-1E06-B5917255C40E}"/>
                  </a:ext>
                </a:extLst>
              </p:cNvPr>
              <p:cNvSpPr txBox="1"/>
              <p:nvPr/>
            </p:nvSpPr>
            <p:spPr>
              <a:xfrm>
                <a:off x="808682" y="2430041"/>
                <a:ext cx="284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96ECD0-A1C9-7093-1E06-B5917255C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82" y="2430041"/>
                <a:ext cx="284481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CB2DDDAD-2025-057F-ED5C-A8EC3903411F}"/>
              </a:ext>
            </a:extLst>
          </p:cNvPr>
          <p:cNvGrpSpPr/>
          <p:nvPr/>
        </p:nvGrpSpPr>
        <p:grpSpPr>
          <a:xfrm>
            <a:off x="4268946" y="3023104"/>
            <a:ext cx="2759968" cy="2422418"/>
            <a:chOff x="1328530" y="2395330"/>
            <a:chExt cx="4767470" cy="355979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1397B9-0507-A494-80CF-CA60177E3969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1637F5-1D77-A1E5-33DB-F47B9790D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665A623-AB8A-9B43-A37E-19E0ED779414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AF6673-42FC-36D2-42FF-11065B351EC3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3D53128-2000-6194-40E2-803F976ADA42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56B3191-7219-A416-D0F9-1D27769A719D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4F35FC1-E206-7721-3AA3-6A1B41A31FB0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569EB48-D14A-3D3B-C822-FB64613610B9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09CA91-04E7-A8A9-B339-03D91F7BA16A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1628A-269B-5C1D-DC44-D8A875B2545A}"/>
                  </a:ext>
                </a:extLst>
              </p:cNvPr>
              <p:cNvSpPr txBox="1"/>
              <p:nvPr/>
            </p:nvSpPr>
            <p:spPr>
              <a:xfrm>
                <a:off x="4040315" y="2384645"/>
                <a:ext cx="3340658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1628A-269B-5C1D-DC44-D8A875B25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315" y="2384645"/>
                <a:ext cx="3340658" cy="372538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C2503464-2914-9E5F-1663-05445232D0BC}"/>
              </a:ext>
            </a:extLst>
          </p:cNvPr>
          <p:cNvGrpSpPr/>
          <p:nvPr/>
        </p:nvGrpSpPr>
        <p:grpSpPr>
          <a:xfrm>
            <a:off x="7801863" y="3040615"/>
            <a:ext cx="2759968" cy="2422418"/>
            <a:chOff x="1328530" y="2395330"/>
            <a:chExt cx="4767470" cy="3559793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4B5CE3B-0780-950D-06FA-B12C87DD9BFA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AAAE431-4E0C-8D7B-4895-95BD00747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D5B535B-733B-6241-0BE0-B0A06A8545C1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B3577FF-638C-C139-C70D-E78E76193BBB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9010777-4483-8079-46D5-5A35792FE37E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40CA2B2-049F-E2F4-75CB-BC4ED24367DF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FFAB9CF-5338-1265-6677-BEF9AA2C2AFD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DFE6993-6768-3772-B9AA-FA919FAE1707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F7389CB-F26B-5238-6CCB-AE7F4087F2C5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A450A08-50BC-AC1E-2568-48E2E6AA69D8}"/>
                  </a:ext>
                </a:extLst>
              </p:cNvPr>
              <p:cNvSpPr txBox="1"/>
              <p:nvPr/>
            </p:nvSpPr>
            <p:spPr>
              <a:xfrm>
                <a:off x="7587747" y="1916504"/>
                <a:ext cx="3414751" cy="936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A450A08-50BC-AC1E-2568-48E2E6AA6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747" y="1916504"/>
                <a:ext cx="3414751" cy="936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4EEBAFF-688E-C702-F93C-D89E9F354AB0}"/>
                  </a:ext>
                </a:extLst>
              </p14:cNvPr>
              <p14:cNvContentPartPr/>
              <p14:nvPr/>
            </p14:nvContentPartPr>
            <p14:xfrm>
              <a:off x="7929063" y="3659760"/>
              <a:ext cx="2255040" cy="1386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4EEBAFF-688E-C702-F93C-D89E9F354A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4663" y="3645360"/>
                <a:ext cx="2283120" cy="14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E00D2F4-CAE6-6DE3-6BFD-137C0A508EB2}"/>
                  </a:ext>
                </a:extLst>
              </p14:cNvPr>
              <p14:cNvContentPartPr/>
              <p14:nvPr/>
            </p14:nvContentPartPr>
            <p14:xfrm>
              <a:off x="4362105" y="3799930"/>
              <a:ext cx="2444688" cy="906664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E00D2F4-CAE6-6DE3-6BFD-137C0A508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7705" y="3785527"/>
                <a:ext cx="2472767" cy="9347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1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CEB2-918C-EF6B-05F0-C3B2C00D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E320619-4FC9-081D-39C3-15FBAAC0C7CB}"/>
                  </a:ext>
                </a:extLst>
              </p14:cNvPr>
              <p14:cNvContentPartPr/>
              <p14:nvPr/>
            </p14:nvContentPartPr>
            <p14:xfrm>
              <a:off x="7884063" y="3485880"/>
              <a:ext cx="2257200" cy="954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E320619-4FC9-081D-39C3-15FBAAC0C7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70023" y="3471840"/>
                <a:ext cx="2285280" cy="98316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3268ADB9-1445-2FA8-3553-63ECA4D0548B}"/>
              </a:ext>
            </a:extLst>
          </p:cNvPr>
          <p:cNvSpPr txBox="1"/>
          <p:nvPr/>
        </p:nvSpPr>
        <p:spPr>
          <a:xfrm>
            <a:off x="1668166" y="5539542"/>
            <a:ext cx="142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 Bias</a:t>
            </a:r>
          </a:p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Underfitting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BA64DA-D81F-B17C-A438-A9E36C074C74}"/>
              </a:ext>
            </a:extLst>
          </p:cNvPr>
          <p:cNvSpPr txBox="1"/>
          <p:nvPr/>
        </p:nvSpPr>
        <p:spPr>
          <a:xfrm>
            <a:off x="8700435" y="5539542"/>
            <a:ext cx="167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 Variance</a:t>
            </a:r>
          </a:p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Overfitting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AF2126-EDAD-8DF7-D757-34AD817EF7E7}"/>
              </a:ext>
            </a:extLst>
          </p:cNvPr>
          <p:cNvSpPr/>
          <p:nvPr/>
        </p:nvSpPr>
        <p:spPr>
          <a:xfrm>
            <a:off x="8501434" y="3994918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42F54-5F71-8BF0-A059-ECA7B75B3F6F}"/>
              </a:ext>
            </a:extLst>
          </p:cNvPr>
          <p:cNvSpPr/>
          <p:nvPr/>
        </p:nvSpPr>
        <p:spPr>
          <a:xfrm>
            <a:off x="7950630" y="4288318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CEF21F-5551-772D-FE02-61C951DB633A}"/>
              </a:ext>
            </a:extLst>
          </p:cNvPr>
          <p:cNvSpPr/>
          <p:nvPr/>
        </p:nvSpPr>
        <p:spPr>
          <a:xfrm>
            <a:off x="9053084" y="3911861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621CBD-E129-660E-8CF6-7BE7CDC3EA74}"/>
              </a:ext>
            </a:extLst>
          </p:cNvPr>
          <p:cNvSpPr/>
          <p:nvPr/>
        </p:nvSpPr>
        <p:spPr>
          <a:xfrm>
            <a:off x="9304309" y="3418529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0A4DCB-BAEE-9D5A-C9DB-34A3DD778D82}"/>
              </a:ext>
            </a:extLst>
          </p:cNvPr>
          <p:cNvSpPr/>
          <p:nvPr/>
        </p:nvSpPr>
        <p:spPr>
          <a:xfrm>
            <a:off x="9795482" y="3965969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1EB276-9D63-961D-0277-6EBBDFC9A0F1}"/>
              </a:ext>
            </a:extLst>
          </p:cNvPr>
          <p:cNvSpPr/>
          <p:nvPr/>
        </p:nvSpPr>
        <p:spPr>
          <a:xfrm>
            <a:off x="10056097" y="3454673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8F9B91-597E-A43C-B481-F5794743630B}"/>
              </a:ext>
            </a:extLst>
          </p:cNvPr>
          <p:cNvSpPr txBox="1"/>
          <p:nvPr/>
        </p:nvSpPr>
        <p:spPr>
          <a:xfrm>
            <a:off x="-44262" y="3411299"/>
            <a:ext cx="95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Volume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(cm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4EB028-F266-631D-CCDB-B1617552419A}"/>
              </a:ext>
            </a:extLst>
          </p:cNvPr>
          <p:cNvGrpSpPr/>
          <p:nvPr/>
        </p:nvGrpSpPr>
        <p:grpSpPr>
          <a:xfrm>
            <a:off x="812748" y="2934031"/>
            <a:ext cx="2759968" cy="2396439"/>
            <a:chOff x="1328530" y="2395330"/>
            <a:chExt cx="4767470" cy="355979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F1DEE81-751A-B487-5DCD-501E990D49DC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6CE2D2-4519-3A47-C6C4-6394727B0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45626E2-CF5D-A71B-D857-715F8BCF635C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6357057-ADBA-D439-1594-B8684DCD72C5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142092-3DC4-2F56-10C2-074E92B95E5E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B196D08-B04C-ACDF-2BD0-370559EC2C64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11A0F30-B585-772F-F423-DF74DE2B0DFD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E1F2A26-4AFF-4EB7-BC48-B321D82E1402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4DF832-0288-83F6-F483-D6A9D57E5CB4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9E94A12-99B5-25F7-8CD1-A04AC630E1A5}"/>
                </a:ext>
              </a:extLst>
            </p:cNvPr>
            <p:cNvCxnSpPr/>
            <p:nvPr/>
          </p:nvCxnSpPr>
          <p:spPr>
            <a:xfrm flipV="1">
              <a:off x="1461052" y="2892287"/>
              <a:ext cx="4634948" cy="204746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61F557-DB7F-F1B8-66C5-E13DE80F7D52}"/>
                  </a:ext>
                </a:extLst>
              </p:cNvPr>
              <p:cNvSpPr txBox="1"/>
              <p:nvPr/>
            </p:nvSpPr>
            <p:spPr>
              <a:xfrm>
                <a:off x="808682" y="2430041"/>
                <a:ext cx="284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61F557-DB7F-F1B8-66C5-E13DE80F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82" y="2430041"/>
                <a:ext cx="2844817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32EC4D55-0599-DCBF-0142-2EEF7A821ED8}"/>
              </a:ext>
            </a:extLst>
          </p:cNvPr>
          <p:cNvGrpSpPr/>
          <p:nvPr/>
        </p:nvGrpSpPr>
        <p:grpSpPr>
          <a:xfrm>
            <a:off x="4268946" y="3023104"/>
            <a:ext cx="2759968" cy="2422418"/>
            <a:chOff x="1328530" y="2395330"/>
            <a:chExt cx="4767470" cy="355979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A5C9141-5144-51B4-EC3D-D84EE0D0F445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32D628-CA11-C559-35A9-BAD1E0698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EDF2CA6-C39A-7B47-BC3C-1C3153B2D4D5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B8CC5A-54E8-A53B-D06B-B78204EA963D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68DA49-37AA-65F1-AE2F-3CFDA8834926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2B00A0-588F-5195-5155-DCA0E5D9BC97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38C94B0-110B-1FD1-6DCB-67294E699669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7C3CB08-9942-B8A9-A48B-75C8D37CB1BC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9DC427-231C-4A8B-1065-0636BF8E0ACB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133794F-9C94-B68B-F9E8-C7319E52C539}"/>
                  </a:ext>
                </a:extLst>
              </p:cNvPr>
              <p:cNvSpPr txBox="1"/>
              <p:nvPr/>
            </p:nvSpPr>
            <p:spPr>
              <a:xfrm>
                <a:off x="4040315" y="2384645"/>
                <a:ext cx="3340658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133794F-9C94-B68B-F9E8-C7319E52C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315" y="2384645"/>
                <a:ext cx="3340658" cy="372538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2ED9E97-C5B5-08CA-41E2-0247CB99F0BC}"/>
              </a:ext>
            </a:extLst>
          </p:cNvPr>
          <p:cNvGrpSpPr/>
          <p:nvPr/>
        </p:nvGrpSpPr>
        <p:grpSpPr>
          <a:xfrm>
            <a:off x="7801863" y="3040615"/>
            <a:ext cx="2759968" cy="2422418"/>
            <a:chOff x="1328530" y="2395330"/>
            <a:chExt cx="4767470" cy="355979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2D2F994-D059-C35B-D586-FEA343A18DFC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8A6BBD8-2359-39E8-9BD0-A3C9E2DEF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6119DCC-E8A2-7297-7725-E9F3C334A88F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997CEF8-3294-B6D6-C719-FAB214D311C4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7BFAEE8-4FEC-A925-7546-56263EB28839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CF1A3F6-C43F-284C-DF56-488133BAB9F0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98BE0CF-286D-CB10-134B-C01FF4E165EA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390E928-6863-B0AD-D3D0-50B6600D3669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ED63D48-382B-002C-4A25-E6C351EF5AB7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90AE3C3-6CB0-BF63-3A05-0FC965A3E877}"/>
                  </a:ext>
                </a:extLst>
              </p:cNvPr>
              <p:cNvSpPr txBox="1"/>
              <p:nvPr/>
            </p:nvSpPr>
            <p:spPr>
              <a:xfrm>
                <a:off x="7587747" y="1916504"/>
                <a:ext cx="3414751" cy="936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90AE3C3-6CB0-BF63-3A05-0FC965A3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747" y="1916504"/>
                <a:ext cx="3414751" cy="9362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D66DD6E-62BD-989D-8E1D-9139709C29BF}"/>
                  </a:ext>
                </a:extLst>
              </p14:cNvPr>
              <p14:cNvContentPartPr/>
              <p14:nvPr/>
            </p14:nvContentPartPr>
            <p14:xfrm>
              <a:off x="7929063" y="3659760"/>
              <a:ext cx="2255040" cy="13867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D66DD6E-62BD-989D-8E1D-9139709C29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14663" y="3645360"/>
                <a:ext cx="2283120" cy="14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43D27A8-33C2-A43B-0EF2-93F9A6428047}"/>
                  </a:ext>
                </a:extLst>
              </p14:cNvPr>
              <p14:cNvContentPartPr/>
              <p14:nvPr/>
            </p14:nvContentPartPr>
            <p14:xfrm>
              <a:off x="4362105" y="3799930"/>
              <a:ext cx="2444688" cy="906664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43D27A8-33C2-A43B-0EF2-93F9A64280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47705" y="3785527"/>
                <a:ext cx="2472767" cy="9347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4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CEB2-918C-EF6B-05F0-C3B2C00D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195E33-A7EF-A38F-6909-9271BDF2D437}"/>
              </a:ext>
            </a:extLst>
          </p:cNvPr>
          <p:cNvGrpSpPr/>
          <p:nvPr/>
        </p:nvGrpSpPr>
        <p:grpSpPr>
          <a:xfrm>
            <a:off x="812748" y="2934031"/>
            <a:ext cx="2759968" cy="2147806"/>
            <a:chOff x="1328530" y="2395330"/>
            <a:chExt cx="4767470" cy="319046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E6910C-ABE4-1F68-C5D9-6801F692A9A3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B8CA87-0310-39F1-8948-139FBA5EA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EB7E1B21-5380-653C-AB16-9BD5FB481398}"/>
              </a:ext>
            </a:extLst>
          </p:cNvPr>
          <p:cNvSpPr/>
          <p:nvPr/>
        </p:nvSpPr>
        <p:spPr>
          <a:xfrm>
            <a:off x="1016000" y="458046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2F32E6-079D-A668-82A2-F4E791ABBE72}"/>
              </a:ext>
            </a:extLst>
          </p:cNvPr>
          <p:cNvSpPr/>
          <p:nvPr/>
        </p:nvSpPr>
        <p:spPr>
          <a:xfrm>
            <a:off x="1456266" y="4253230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0EAEA9-42E4-E8DD-AA5F-A42BF88E90C1}"/>
              </a:ext>
            </a:extLst>
          </p:cNvPr>
          <p:cNvSpPr/>
          <p:nvPr/>
        </p:nvSpPr>
        <p:spPr>
          <a:xfrm>
            <a:off x="1303867" y="4559302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0C19F1-92CF-79BA-4D75-50AFA75128A7}"/>
              </a:ext>
            </a:extLst>
          </p:cNvPr>
          <p:cNvSpPr/>
          <p:nvPr/>
        </p:nvSpPr>
        <p:spPr>
          <a:xfrm>
            <a:off x="1625600" y="4535383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9619CA-3974-448A-3AAF-0DD18E40A7E5}"/>
              </a:ext>
            </a:extLst>
          </p:cNvPr>
          <p:cNvSpPr/>
          <p:nvPr/>
        </p:nvSpPr>
        <p:spPr>
          <a:xfrm>
            <a:off x="1456266" y="374099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8DDE92-01CE-2E9E-65F6-94A1D3D56800}"/>
              </a:ext>
            </a:extLst>
          </p:cNvPr>
          <p:cNvSpPr/>
          <p:nvPr/>
        </p:nvSpPr>
        <p:spPr>
          <a:xfrm>
            <a:off x="1819866" y="4494531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6C45A1-D3E4-78E2-E85B-013E33422E7F}"/>
              </a:ext>
            </a:extLst>
          </p:cNvPr>
          <p:cNvSpPr/>
          <p:nvPr/>
        </p:nvSpPr>
        <p:spPr>
          <a:xfrm>
            <a:off x="1981200" y="4742816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AE8952-4B40-D701-F85D-9753D9BD4953}"/>
              </a:ext>
            </a:extLst>
          </p:cNvPr>
          <p:cNvSpPr/>
          <p:nvPr/>
        </p:nvSpPr>
        <p:spPr>
          <a:xfrm>
            <a:off x="2235200" y="4454950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1953086-41A1-9336-C4D6-937EEC32F230}"/>
              </a:ext>
            </a:extLst>
          </p:cNvPr>
          <p:cNvSpPr/>
          <p:nvPr/>
        </p:nvSpPr>
        <p:spPr>
          <a:xfrm>
            <a:off x="2489065" y="4734350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07521DF-E181-35CF-1FFB-878C619536AE}"/>
              </a:ext>
            </a:extLst>
          </p:cNvPr>
          <p:cNvSpPr/>
          <p:nvPr/>
        </p:nvSpPr>
        <p:spPr>
          <a:xfrm>
            <a:off x="2251800" y="375965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B319989-0A21-9A01-E635-0982329A1E9F}"/>
              </a:ext>
            </a:extLst>
          </p:cNvPr>
          <p:cNvSpPr/>
          <p:nvPr/>
        </p:nvSpPr>
        <p:spPr>
          <a:xfrm>
            <a:off x="2489065" y="445071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BB4BCEC-53E0-220A-9AA3-F4CF1B4BBFB1}"/>
              </a:ext>
            </a:extLst>
          </p:cNvPr>
          <p:cNvSpPr/>
          <p:nvPr/>
        </p:nvSpPr>
        <p:spPr>
          <a:xfrm>
            <a:off x="1202267" y="4058393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CB28A22-1528-5159-DC0A-B62E3CC3E6B3}"/>
              </a:ext>
            </a:extLst>
          </p:cNvPr>
          <p:cNvSpPr/>
          <p:nvPr/>
        </p:nvSpPr>
        <p:spPr>
          <a:xfrm>
            <a:off x="1147467" y="434064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01E4B52-850E-C947-874D-09421A1F98AC}"/>
              </a:ext>
            </a:extLst>
          </p:cNvPr>
          <p:cNvSpPr/>
          <p:nvPr/>
        </p:nvSpPr>
        <p:spPr>
          <a:xfrm>
            <a:off x="1168400" y="473286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68DC3CB-E3DE-DDE5-DF27-F66587FCFB4C}"/>
              </a:ext>
            </a:extLst>
          </p:cNvPr>
          <p:cNvSpPr/>
          <p:nvPr/>
        </p:nvSpPr>
        <p:spPr>
          <a:xfrm rot="2114922">
            <a:off x="2708128" y="434413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97BAB0B-DF00-09F8-2238-D4DB453A2578}"/>
              </a:ext>
            </a:extLst>
          </p:cNvPr>
          <p:cNvSpPr/>
          <p:nvPr/>
        </p:nvSpPr>
        <p:spPr>
          <a:xfrm>
            <a:off x="1676400" y="4272916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4F605CA-F05B-7CD9-6666-81CEE169032D}"/>
              </a:ext>
            </a:extLst>
          </p:cNvPr>
          <p:cNvSpPr/>
          <p:nvPr/>
        </p:nvSpPr>
        <p:spPr>
          <a:xfrm>
            <a:off x="2015135" y="4424046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1A3E3D5-B201-EB77-4C16-78B5A85F72DD}"/>
              </a:ext>
            </a:extLst>
          </p:cNvPr>
          <p:cNvSpPr/>
          <p:nvPr/>
        </p:nvSpPr>
        <p:spPr>
          <a:xfrm>
            <a:off x="2895330" y="476546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987D4F9-C190-BF5F-05AA-3299772CAA52}"/>
              </a:ext>
            </a:extLst>
          </p:cNvPr>
          <p:cNvSpPr/>
          <p:nvPr/>
        </p:nvSpPr>
        <p:spPr>
          <a:xfrm>
            <a:off x="2767197" y="458046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CD41C6F1-7C72-2ECB-1B0D-5E6BA66A6331}"/>
              </a:ext>
            </a:extLst>
          </p:cNvPr>
          <p:cNvSpPr/>
          <p:nvPr/>
        </p:nvSpPr>
        <p:spPr>
          <a:xfrm>
            <a:off x="1841599" y="33528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77D346C7-10DA-8308-10CD-FA89D1CA4D17}"/>
              </a:ext>
            </a:extLst>
          </p:cNvPr>
          <p:cNvSpPr/>
          <p:nvPr/>
        </p:nvSpPr>
        <p:spPr>
          <a:xfrm>
            <a:off x="1993999" y="35052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926F3639-AE1C-6742-8952-BAEB4298A637}"/>
              </a:ext>
            </a:extLst>
          </p:cNvPr>
          <p:cNvSpPr/>
          <p:nvPr/>
        </p:nvSpPr>
        <p:spPr>
          <a:xfrm>
            <a:off x="2985799" y="3877657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F5C77854-5273-6D6D-03A6-4C40871F94F5}"/>
              </a:ext>
            </a:extLst>
          </p:cNvPr>
          <p:cNvSpPr/>
          <p:nvPr/>
        </p:nvSpPr>
        <p:spPr>
          <a:xfrm>
            <a:off x="1728232" y="306527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BF083C83-1916-4740-3393-469078754C72}"/>
              </a:ext>
            </a:extLst>
          </p:cNvPr>
          <p:cNvSpPr/>
          <p:nvPr/>
        </p:nvSpPr>
        <p:spPr>
          <a:xfrm>
            <a:off x="2451199" y="39624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248E21E6-AE0F-3CBB-9D70-7AE09EF207FF}"/>
              </a:ext>
            </a:extLst>
          </p:cNvPr>
          <p:cNvSpPr/>
          <p:nvPr/>
        </p:nvSpPr>
        <p:spPr>
          <a:xfrm>
            <a:off x="2603599" y="41148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695FD41E-A27D-6AE5-54B8-DD3BCF561621}"/>
              </a:ext>
            </a:extLst>
          </p:cNvPr>
          <p:cNvSpPr/>
          <p:nvPr/>
        </p:nvSpPr>
        <p:spPr>
          <a:xfrm>
            <a:off x="2886126" y="353243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A2D12F95-D6FD-A1C1-4B4C-D9EEEC449A7C}"/>
              </a:ext>
            </a:extLst>
          </p:cNvPr>
          <p:cNvSpPr/>
          <p:nvPr/>
        </p:nvSpPr>
        <p:spPr>
          <a:xfrm>
            <a:off x="2511597" y="324027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99CFEA04-DB51-B364-E9DD-61B4A1382016}"/>
              </a:ext>
            </a:extLst>
          </p:cNvPr>
          <p:cNvSpPr/>
          <p:nvPr/>
        </p:nvSpPr>
        <p:spPr>
          <a:xfrm>
            <a:off x="2076598" y="3207671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558C3438-2CC9-4212-CB2F-EFB191DDB2BC}"/>
              </a:ext>
            </a:extLst>
          </p:cNvPr>
          <p:cNvSpPr/>
          <p:nvPr/>
        </p:nvSpPr>
        <p:spPr>
          <a:xfrm>
            <a:off x="2289999" y="327487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6C060CA4-84FA-1B34-AA10-B5FE5FDC9EB4}"/>
              </a:ext>
            </a:extLst>
          </p:cNvPr>
          <p:cNvSpPr/>
          <p:nvPr/>
        </p:nvSpPr>
        <p:spPr>
          <a:xfrm>
            <a:off x="2568527" y="3472816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D148366B-F405-FC0A-26D7-D6ABA0999661}"/>
              </a:ext>
            </a:extLst>
          </p:cNvPr>
          <p:cNvSpPr/>
          <p:nvPr/>
        </p:nvSpPr>
        <p:spPr>
          <a:xfrm>
            <a:off x="1606599" y="34290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698EEED0-1CB3-68EA-9A28-3A9E09E8B87C}"/>
              </a:ext>
            </a:extLst>
          </p:cNvPr>
          <p:cNvSpPr/>
          <p:nvPr/>
        </p:nvSpPr>
        <p:spPr>
          <a:xfrm>
            <a:off x="2708128" y="38100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8EF7264A-D637-7298-388E-EEC9D77CACE6}"/>
              </a:ext>
            </a:extLst>
          </p:cNvPr>
          <p:cNvSpPr/>
          <p:nvPr/>
        </p:nvSpPr>
        <p:spPr>
          <a:xfrm>
            <a:off x="2220198" y="4124003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66D5349B-7BB2-D941-183F-A6B1A000DB72}"/>
              </a:ext>
            </a:extLst>
          </p:cNvPr>
          <p:cNvSpPr/>
          <p:nvPr/>
        </p:nvSpPr>
        <p:spPr>
          <a:xfrm>
            <a:off x="2808794" y="3268863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67ECB4F0-C619-EBB1-3829-793D88D1A14D}"/>
              </a:ext>
            </a:extLst>
          </p:cNvPr>
          <p:cNvSpPr/>
          <p:nvPr/>
        </p:nvSpPr>
        <p:spPr>
          <a:xfrm>
            <a:off x="1986399" y="3988087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A606FA7-EE63-D984-406D-78F01DEE3163}"/>
              </a:ext>
            </a:extLst>
          </p:cNvPr>
          <p:cNvSpPr/>
          <p:nvPr/>
        </p:nvSpPr>
        <p:spPr>
          <a:xfrm>
            <a:off x="1745732" y="3639736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33D2E30-81C0-74F1-490A-AEE888151D12}"/>
              </a:ext>
            </a:extLst>
          </p:cNvPr>
          <p:cNvGrpSpPr/>
          <p:nvPr/>
        </p:nvGrpSpPr>
        <p:grpSpPr>
          <a:xfrm>
            <a:off x="4026520" y="2913195"/>
            <a:ext cx="2759968" cy="2147806"/>
            <a:chOff x="1328530" y="2395330"/>
            <a:chExt cx="4767470" cy="3190461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2782612-57BA-6BCA-7E4F-A99DEE881365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FA3488B-0940-928F-8659-013B835DC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2" name="Oval 171">
            <a:extLst>
              <a:ext uri="{FF2B5EF4-FFF2-40B4-BE49-F238E27FC236}">
                <a16:creationId xmlns:a16="http://schemas.microsoft.com/office/drawing/2014/main" id="{D53AC8AF-A3E5-41C4-8E8B-A6D9AB6FD2EB}"/>
              </a:ext>
            </a:extLst>
          </p:cNvPr>
          <p:cNvSpPr/>
          <p:nvPr/>
        </p:nvSpPr>
        <p:spPr>
          <a:xfrm>
            <a:off x="4229772" y="4559631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7573E52-CF04-2D20-542B-EC21B79B6E37}"/>
              </a:ext>
            </a:extLst>
          </p:cNvPr>
          <p:cNvSpPr/>
          <p:nvPr/>
        </p:nvSpPr>
        <p:spPr>
          <a:xfrm>
            <a:off x="4670038" y="4232394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73B97B9-A86B-02A9-A393-ABC00B70FE05}"/>
              </a:ext>
            </a:extLst>
          </p:cNvPr>
          <p:cNvSpPr/>
          <p:nvPr/>
        </p:nvSpPr>
        <p:spPr>
          <a:xfrm>
            <a:off x="4517639" y="4538466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B533058-57F1-B1D3-16B6-6A91BC538401}"/>
              </a:ext>
            </a:extLst>
          </p:cNvPr>
          <p:cNvSpPr/>
          <p:nvPr/>
        </p:nvSpPr>
        <p:spPr>
          <a:xfrm>
            <a:off x="4839372" y="451454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E07E3C00-10AB-78A8-B9AA-7E2D545CCAD1}"/>
              </a:ext>
            </a:extLst>
          </p:cNvPr>
          <p:cNvSpPr/>
          <p:nvPr/>
        </p:nvSpPr>
        <p:spPr>
          <a:xfrm>
            <a:off x="4670038" y="3720161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C589350A-2DDA-03E7-E4F2-5BE62AE50383}"/>
              </a:ext>
            </a:extLst>
          </p:cNvPr>
          <p:cNvSpPr/>
          <p:nvPr/>
        </p:nvSpPr>
        <p:spPr>
          <a:xfrm>
            <a:off x="5033638" y="447369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6F00609A-2CD1-FE55-25E0-D2521BAE86C2}"/>
              </a:ext>
            </a:extLst>
          </p:cNvPr>
          <p:cNvSpPr/>
          <p:nvPr/>
        </p:nvSpPr>
        <p:spPr>
          <a:xfrm>
            <a:off x="5194972" y="4721980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B1F044F-187C-A3A8-93D7-13457085C381}"/>
              </a:ext>
            </a:extLst>
          </p:cNvPr>
          <p:cNvSpPr/>
          <p:nvPr/>
        </p:nvSpPr>
        <p:spPr>
          <a:xfrm>
            <a:off x="5448972" y="4434114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1F6D136E-CCA3-C3EF-FB91-BFF89B90A408}"/>
              </a:ext>
            </a:extLst>
          </p:cNvPr>
          <p:cNvSpPr/>
          <p:nvPr/>
        </p:nvSpPr>
        <p:spPr>
          <a:xfrm>
            <a:off x="5702837" y="4713514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C2B4C71-381D-1429-553B-20D07F5212A9}"/>
              </a:ext>
            </a:extLst>
          </p:cNvPr>
          <p:cNvSpPr/>
          <p:nvPr/>
        </p:nvSpPr>
        <p:spPr>
          <a:xfrm>
            <a:off x="5465572" y="373881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68E2259-3E52-B3E6-F056-9BCC7B13D425}"/>
              </a:ext>
            </a:extLst>
          </p:cNvPr>
          <p:cNvSpPr/>
          <p:nvPr/>
        </p:nvSpPr>
        <p:spPr>
          <a:xfrm>
            <a:off x="5702837" y="442987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5B20E6A-78CD-764D-EE25-C737626136A7}"/>
              </a:ext>
            </a:extLst>
          </p:cNvPr>
          <p:cNvSpPr/>
          <p:nvPr/>
        </p:nvSpPr>
        <p:spPr>
          <a:xfrm>
            <a:off x="4416039" y="403755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5578229-2A11-6064-0E6C-97CA6B3D3942}"/>
              </a:ext>
            </a:extLst>
          </p:cNvPr>
          <p:cNvSpPr/>
          <p:nvPr/>
        </p:nvSpPr>
        <p:spPr>
          <a:xfrm>
            <a:off x="4361239" y="4319813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3DFAEAA-DC55-6623-6C89-858AC7BF1A5F}"/>
              </a:ext>
            </a:extLst>
          </p:cNvPr>
          <p:cNvSpPr/>
          <p:nvPr/>
        </p:nvSpPr>
        <p:spPr>
          <a:xfrm>
            <a:off x="4382172" y="4712031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49A58F8-0DA0-21CA-416F-A5A134E6792C}"/>
              </a:ext>
            </a:extLst>
          </p:cNvPr>
          <p:cNvSpPr/>
          <p:nvPr/>
        </p:nvSpPr>
        <p:spPr>
          <a:xfrm rot="2114922">
            <a:off x="5921900" y="432329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EBC0D74-CE44-7AB3-D502-F1865261454C}"/>
              </a:ext>
            </a:extLst>
          </p:cNvPr>
          <p:cNvSpPr/>
          <p:nvPr/>
        </p:nvSpPr>
        <p:spPr>
          <a:xfrm>
            <a:off x="4890172" y="4252080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A2E9390-29B9-3CA3-E878-46CA74AC3B42}"/>
              </a:ext>
            </a:extLst>
          </p:cNvPr>
          <p:cNvSpPr/>
          <p:nvPr/>
        </p:nvSpPr>
        <p:spPr>
          <a:xfrm>
            <a:off x="5228907" y="4403210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5BE665A-911D-D876-5810-8FA82407CA06}"/>
              </a:ext>
            </a:extLst>
          </p:cNvPr>
          <p:cNvSpPr/>
          <p:nvPr/>
        </p:nvSpPr>
        <p:spPr>
          <a:xfrm>
            <a:off x="6109102" y="474462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CD071214-E8EE-6CE9-F33B-D40D12826C26}"/>
              </a:ext>
            </a:extLst>
          </p:cNvPr>
          <p:cNvSpPr/>
          <p:nvPr/>
        </p:nvSpPr>
        <p:spPr>
          <a:xfrm>
            <a:off x="5980969" y="4559631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riangle 190">
            <a:extLst>
              <a:ext uri="{FF2B5EF4-FFF2-40B4-BE49-F238E27FC236}">
                <a16:creationId xmlns:a16="http://schemas.microsoft.com/office/drawing/2014/main" id="{9AF3B508-2E55-2A21-72A5-07891716C9A5}"/>
              </a:ext>
            </a:extLst>
          </p:cNvPr>
          <p:cNvSpPr/>
          <p:nvPr/>
        </p:nvSpPr>
        <p:spPr>
          <a:xfrm>
            <a:off x="5055371" y="333196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iangle 191">
            <a:extLst>
              <a:ext uri="{FF2B5EF4-FFF2-40B4-BE49-F238E27FC236}">
                <a16:creationId xmlns:a16="http://schemas.microsoft.com/office/drawing/2014/main" id="{AF17F948-97F1-AF0D-CFDA-384D680790A7}"/>
              </a:ext>
            </a:extLst>
          </p:cNvPr>
          <p:cNvSpPr/>
          <p:nvPr/>
        </p:nvSpPr>
        <p:spPr>
          <a:xfrm>
            <a:off x="5207771" y="348436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A7B55C89-8171-3411-1A49-711BA250A97B}"/>
              </a:ext>
            </a:extLst>
          </p:cNvPr>
          <p:cNvSpPr/>
          <p:nvPr/>
        </p:nvSpPr>
        <p:spPr>
          <a:xfrm>
            <a:off x="6199571" y="3856821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riangle 193">
            <a:extLst>
              <a:ext uri="{FF2B5EF4-FFF2-40B4-BE49-F238E27FC236}">
                <a16:creationId xmlns:a16="http://schemas.microsoft.com/office/drawing/2014/main" id="{D5A5E3C7-7750-6A9D-AB07-88B0D29592A0}"/>
              </a:ext>
            </a:extLst>
          </p:cNvPr>
          <p:cNvSpPr/>
          <p:nvPr/>
        </p:nvSpPr>
        <p:spPr>
          <a:xfrm>
            <a:off x="4942004" y="3044438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iangle 194">
            <a:extLst>
              <a:ext uri="{FF2B5EF4-FFF2-40B4-BE49-F238E27FC236}">
                <a16:creationId xmlns:a16="http://schemas.microsoft.com/office/drawing/2014/main" id="{D1CA80AB-B368-2458-1598-AD8888F752EF}"/>
              </a:ext>
            </a:extLst>
          </p:cNvPr>
          <p:cNvSpPr/>
          <p:nvPr/>
        </p:nvSpPr>
        <p:spPr>
          <a:xfrm>
            <a:off x="5664971" y="394156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iangle 195">
            <a:extLst>
              <a:ext uri="{FF2B5EF4-FFF2-40B4-BE49-F238E27FC236}">
                <a16:creationId xmlns:a16="http://schemas.microsoft.com/office/drawing/2014/main" id="{6131B2A3-40B2-6F23-D07F-8FB78D4D60B6}"/>
              </a:ext>
            </a:extLst>
          </p:cNvPr>
          <p:cNvSpPr/>
          <p:nvPr/>
        </p:nvSpPr>
        <p:spPr>
          <a:xfrm>
            <a:off x="5817371" y="409396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iangle 196">
            <a:extLst>
              <a:ext uri="{FF2B5EF4-FFF2-40B4-BE49-F238E27FC236}">
                <a16:creationId xmlns:a16="http://schemas.microsoft.com/office/drawing/2014/main" id="{0006B9BE-0E88-D391-9130-4CE06973497C}"/>
              </a:ext>
            </a:extLst>
          </p:cNvPr>
          <p:cNvSpPr/>
          <p:nvPr/>
        </p:nvSpPr>
        <p:spPr>
          <a:xfrm>
            <a:off x="6099898" y="351159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iangle 197">
            <a:extLst>
              <a:ext uri="{FF2B5EF4-FFF2-40B4-BE49-F238E27FC236}">
                <a16:creationId xmlns:a16="http://schemas.microsoft.com/office/drawing/2014/main" id="{095F156D-776D-9DB6-E3AF-5396C4F13C35}"/>
              </a:ext>
            </a:extLst>
          </p:cNvPr>
          <p:cNvSpPr/>
          <p:nvPr/>
        </p:nvSpPr>
        <p:spPr>
          <a:xfrm>
            <a:off x="5725369" y="321943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iangle 198">
            <a:extLst>
              <a:ext uri="{FF2B5EF4-FFF2-40B4-BE49-F238E27FC236}">
                <a16:creationId xmlns:a16="http://schemas.microsoft.com/office/drawing/2014/main" id="{494FD648-8411-1F94-3047-3DE49755683A}"/>
              </a:ext>
            </a:extLst>
          </p:cNvPr>
          <p:cNvSpPr/>
          <p:nvPr/>
        </p:nvSpPr>
        <p:spPr>
          <a:xfrm>
            <a:off x="5290370" y="3186835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iangle 199">
            <a:extLst>
              <a:ext uri="{FF2B5EF4-FFF2-40B4-BE49-F238E27FC236}">
                <a16:creationId xmlns:a16="http://schemas.microsoft.com/office/drawing/2014/main" id="{EAE059F0-2501-3281-A744-F80D343F9BFB}"/>
              </a:ext>
            </a:extLst>
          </p:cNvPr>
          <p:cNvSpPr/>
          <p:nvPr/>
        </p:nvSpPr>
        <p:spPr>
          <a:xfrm>
            <a:off x="5503771" y="325403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iangle 200">
            <a:extLst>
              <a:ext uri="{FF2B5EF4-FFF2-40B4-BE49-F238E27FC236}">
                <a16:creationId xmlns:a16="http://schemas.microsoft.com/office/drawing/2014/main" id="{78B5ADCD-98FF-21C4-AC46-BF3C630D3331}"/>
              </a:ext>
            </a:extLst>
          </p:cNvPr>
          <p:cNvSpPr/>
          <p:nvPr/>
        </p:nvSpPr>
        <p:spPr>
          <a:xfrm>
            <a:off x="5782299" y="345198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iangle 201">
            <a:extLst>
              <a:ext uri="{FF2B5EF4-FFF2-40B4-BE49-F238E27FC236}">
                <a16:creationId xmlns:a16="http://schemas.microsoft.com/office/drawing/2014/main" id="{EF9045DF-69C6-3520-DB47-64B598EE02D5}"/>
              </a:ext>
            </a:extLst>
          </p:cNvPr>
          <p:cNvSpPr/>
          <p:nvPr/>
        </p:nvSpPr>
        <p:spPr>
          <a:xfrm>
            <a:off x="4820371" y="340816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iangle 202">
            <a:extLst>
              <a:ext uri="{FF2B5EF4-FFF2-40B4-BE49-F238E27FC236}">
                <a16:creationId xmlns:a16="http://schemas.microsoft.com/office/drawing/2014/main" id="{3AE63F51-4761-E5A7-35BA-E3D5C5942118}"/>
              </a:ext>
            </a:extLst>
          </p:cNvPr>
          <p:cNvSpPr/>
          <p:nvPr/>
        </p:nvSpPr>
        <p:spPr>
          <a:xfrm>
            <a:off x="5921900" y="378916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iangle 203">
            <a:extLst>
              <a:ext uri="{FF2B5EF4-FFF2-40B4-BE49-F238E27FC236}">
                <a16:creationId xmlns:a16="http://schemas.microsoft.com/office/drawing/2014/main" id="{2BFB36F8-D894-29CE-49F7-4E002D4BE5DB}"/>
              </a:ext>
            </a:extLst>
          </p:cNvPr>
          <p:cNvSpPr/>
          <p:nvPr/>
        </p:nvSpPr>
        <p:spPr>
          <a:xfrm>
            <a:off x="5433970" y="4103167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iangle 204">
            <a:extLst>
              <a:ext uri="{FF2B5EF4-FFF2-40B4-BE49-F238E27FC236}">
                <a16:creationId xmlns:a16="http://schemas.microsoft.com/office/drawing/2014/main" id="{D76D2BB1-F485-EA4E-35DF-03E92E6754EC}"/>
              </a:ext>
            </a:extLst>
          </p:cNvPr>
          <p:cNvSpPr/>
          <p:nvPr/>
        </p:nvSpPr>
        <p:spPr>
          <a:xfrm>
            <a:off x="6022566" y="3248027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iangle 205">
            <a:extLst>
              <a:ext uri="{FF2B5EF4-FFF2-40B4-BE49-F238E27FC236}">
                <a16:creationId xmlns:a16="http://schemas.microsoft.com/office/drawing/2014/main" id="{05FA5172-BFD2-FA17-E763-60A753D4725B}"/>
              </a:ext>
            </a:extLst>
          </p:cNvPr>
          <p:cNvSpPr/>
          <p:nvPr/>
        </p:nvSpPr>
        <p:spPr>
          <a:xfrm>
            <a:off x="5200171" y="3967251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iangle 206">
            <a:extLst>
              <a:ext uri="{FF2B5EF4-FFF2-40B4-BE49-F238E27FC236}">
                <a16:creationId xmlns:a16="http://schemas.microsoft.com/office/drawing/2014/main" id="{688C0D7A-93B3-513F-4273-827A2F5FDFD3}"/>
              </a:ext>
            </a:extLst>
          </p:cNvPr>
          <p:cNvSpPr/>
          <p:nvPr/>
        </p:nvSpPr>
        <p:spPr>
          <a:xfrm>
            <a:off x="4959504" y="36189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5DC1357-E9CA-6BC0-D0E0-460D7D02B43F}"/>
              </a:ext>
            </a:extLst>
          </p:cNvPr>
          <p:cNvGrpSpPr/>
          <p:nvPr/>
        </p:nvGrpSpPr>
        <p:grpSpPr>
          <a:xfrm>
            <a:off x="7256704" y="2934693"/>
            <a:ext cx="2759968" cy="2147806"/>
            <a:chOff x="1328530" y="2395330"/>
            <a:chExt cx="4767470" cy="3190461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D480728-93C5-5DE7-F080-7D782AF99C3F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46542C6-BE66-E587-0F41-8B713C43F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188BD13F-D446-22A2-45AA-3F5C1E77CE67}"/>
              </a:ext>
            </a:extLst>
          </p:cNvPr>
          <p:cNvSpPr/>
          <p:nvPr/>
        </p:nvSpPr>
        <p:spPr>
          <a:xfrm>
            <a:off x="7459956" y="458112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6C582A77-28DB-D75D-13BE-9BC727534D51}"/>
              </a:ext>
            </a:extLst>
          </p:cNvPr>
          <p:cNvSpPr/>
          <p:nvPr/>
        </p:nvSpPr>
        <p:spPr>
          <a:xfrm>
            <a:off x="7900222" y="4253892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109C372-498A-13CD-8011-2921097EC515}"/>
              </a:ext>
            </a:extLst>
          </p:cNvPr>
          <p:cNvSpPr/>
          <p:nvPr/>
        </p:nvSpPr>
        <p:spPr>
          <a:xfrm>
            <a:off x="7747823" y="4559964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68EEB19-5206-6206-0B0E-362FC043A9F7}"/>
              </a:ext>
            </a:extLst>
          </p:cNvPr>
          <p:cNvSpPr/>
          <p:nvPr/>
        </p:nvSpPr>
        <p:spPr>
          <a:xfrm>
            <a:off x="8069556" y="453604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B94EAC6-171C-6630-F249-BA19CFE001A6}"/>
              </a:ext>
            </a:extLst>
          </p:cNvPr>
          <p:cNvSpPr/>
          <p:nvPr/>
        </p:nvSpPr>
        <p:spPr>
          <a:xfrm>
            <a:off x="7900222" y="374165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EF954E7D-62A7-94B5-E2D3-283BF18B83CF}"/>
              </a:ext>
            </a:extLst>
          </p:cNvPr>
          <p:cNvSpPr/>
          <p:nvPr/>
        </p:nvSpPr>
        <p:spPr>
          <a:xfrm>
            <a:off x="8263822" y="4495193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CC26321-7391-6996-4833-D1D54516B5DD}"/>
              </a:ext>
            </a:extLst>
          </p:cNvPr>
          <p:cNvSpPr/>
          <p:nvPr/>
        </p:nvSpPr>
        <p:spPr>
          <a:xfrm>
            <a:off x="8425156" y="4743478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F9A81740-52C2-C51D-49CD-F90E8047AFF6}"/>
              </a:ext>
            </a:extLst>
          </p:cNvPr>
          <p:cNvSpPr/>
          <p:nvPr/>
        </p:nvSpPr>
        <p:spPr>
          <a:xfrm>
            <a:off x="8679156" y="4455612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45AC4C66-C57C-1C29-B39A-323626904AAE}"/>
              </a:ext>
            </a:extLst>
          </p:cNvPr>
          <p:cNvSpPr/>
          <p:nvPr/>
        </p:nvSpPr>
        <p:spPr>
          <a:xfrm>
            <a:off x="8933021" y="4735012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2BAA64C0-0797-886D-C53D-BED46EE31698}"/>
              </a:ext>
            </a:extLst>
          </p:cNvPr>
          <p:cNvSpPr/>
          <p:nvPr/>
        </p:nvSpPr>
        <p:spPr>
          <a:xfrm>
            <a:off x="8695756" y="376031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6975B15F-7C73-C896-831A-F4EBFD7AA685}"/>
              </a:ext>
            </a:extLst>
          </p:cNvPr>
          <p:cNvSpPr/>
          <p:nvPr/>
        </p:nvSpPr>
        <p:spPr>
          <a:xfrm>
            <a:off x="8933021" y="445137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7FFD8719-CF74-54E2-4E0E-EAAEE093FBFA}"/>
              </a:ext>
            </a:extLst>
          </p:cNvPr>
          <p:cNvSpPr/>
          <p:nvPr/>
        </p:nvSpPr>
        <p:spPr>
          <a:xfrm>
            <a:off x="7646223" y="405905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1FAD6661-0C84-FF25-5305-7BC7ABFF439E}"/>
              </a:ext>
            </a:extLst>
          </p:cNvPr>
          <p:cNvSpPr/>
          <p:nvPr/>
        </p:nvSpPr>
        <p:spPr>
          <a:xfrm>
            <a:off x="7591423" y="4341311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5887023-3DA1-5ED7-911B-5DB87CBA189E}"/>
              </a:ext>
            </a:extLst>
          </p:cNvPr>
          <p:cNvSpPr/>
          <p:nvPr/>
        </p:nvSpPr>
        <p:spPr>
          <a:xfrm>
            <a:off x="7612356" y="473352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E69394D-CF09-A1EC-4828-F2CEC72E355F}"/>
              </a:ext>
            </a:extLst>
          </p:cNvPr>
          <p:cNvSpPr/>
          <p:nvPr/>
        </p:nvSpPr>
        <p:spPr>
          <a:xfrm rot="2114922">
            <a:off x="9152084" y="434479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827FC69E-8464-8D5E-1320-6A1996263F3B}"/>
              </a:ext>
            </a:extLst>
          </p:cNvPr>
          <p:cNvSpPr/>
          <p:nvPr/>
        </p:nvSpPr>
        <p:spPr>
          <a:xfrm>
            <a:off x="8120356" y="4273578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EC39B197-09C0-9D74-2A79-A778CA9C8AEA}"/>
              </a:ext>
            </a:extLst>
          </p:cNvPr>
          <p:cNvSpPr/>
          <p:nvPr/>
        </p:nvSpPr>
        <p:spPr>
          <a:xfrm>
            <a:off x="8459091" y="4424708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F95EFB1-7CCC-FD75-9B13-149A2CE93A80}"/>
              </a:ext>
            </a:extLst>
          </p:cNvPr>
          <p:cNvSpPr/>
          <p:nvPr/>
        </p:nvSpPr>
        <p:spPr>
          <a:xfrm>
            <a:off x="9339286" y="476612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EF1AB82D-BB2A-BEEC-59BD-E2D3FC346AC4}"/>
              </a:ext>
            </a:extLst>
          </p:cNvPr>
          <p:cNvSpPr/>
          <p:nvPr/>
        </p:nvSpPr>
        <p:spPr>
          <a:xfrm>
            <a:off x="9211153" y="458112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iangle 229">
            <a:extLst>
              <a:ext uri="{FF2B5EF4-FFF2-40B4-BE49-F238E27FC236}">
                <a16:creationId xmlns:a16="http://schemas.microsoft.com/office/drawing/2014/main" id="{5A1814D8-76BB-511F-97C7-A600D9EF5D20}"/>
              </a:ext>
            </a:extLst>
          </p:cNvPr>
          <p:cNvSpPr/>
          <p:nvPr/>
        </p:nvSpPr>
        <p:spPr>
          <a:xfrm>
            <a:off x="8285555" y="335346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iangle 230">
            <a:extLst>
              <a:ext uri="{FF2B5EF4-FFF2-40B4-BE49-F238E27FC236}">
                <a16:creationId xmlns:a16="http://schemas.microsoft.com/office/drawing/2014/main" id="{6CE3A861-51F1-A1A8-D5BA-CB10EB6D4568}"/>
              </a:ext>
            </a:extLst>
          </p:cNvPr>
          <p:cNvSpPr/>
          <p:nvPr/>
        </p:nvSpPr>
        <p:spPr>
          <a:xfrm>
            <a:off x="8437955" y="350586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riangle 231">
            <a:extLst>
              <a:ext uri="{FF2B5EF4-FFF2-40B4-BE49-F238E27FC236}">
                <a16:creationId xmlns:a16="http://schemas.microsoft.com/office/drawing/2014/main" id="{AECBB173-9C30-0B4E-E632-B578C6AE85EB}"/>
              </a:ext>
            </a:extLst>
          </p:cNvPr>
          <p:cNvSpPr/>
          <p:nvPr/>
        </p:nvSpPr>
        <p:spPr>
          <a:xfrm>
            <a:off x="9429755" y="3878319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iangle 232">
            <a:extLst>
              <a:ext uri="{FF2B5EF4-FFF2-40B4-BE49-F238E27FC236}">
                <a16:creationId xmlns:a16="http://schemas.microsoft.com/office/drawing/2014/main" id="{F71D3128-C5B2-7072-13BC-8F8F1D6EB581}"/>
              </a:ext>
            </a:extLst>
          </p:cNvPr>
          <p:cNvSpPr/>
          <p:nvPr/>
        </p:nvSpPr>
        <p:spPr>
          <a:xfrm>
            <a:off x="8172188" y="3065936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riangle 233">
            <a:extLst>
              <a:ext uri="{FF2B5EF4-FFF2-40B4-BE49-F238E27FC236}">
                <a16:creationId xmlns:a16="http://schemas.microsoft.com/office/drawing/2014/main" id="{4208B8D9-9BF4-5585-2377-6D906CCE8DDB}"/>
              </a:ext>
            </a:extLst>
          </p:cNvPr>
          <p:cNvSpPr/>
          <p:nvPr/>
        </p:nvSpPr>
        <p:spPr>
          <a:xfrm>
            <a:off x="8895155" y="396306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riangle 234">
            <a:extLst>
              <a:ext uri="{FF2B5EF4-FFF2-40B4-BE49-F238E27FC236}">
                <a16:creationId xmlns:a16="http://schemas.microsoft.com/office/drawing/2014/main" id="{08544DC4-A8E0-5AAB-D3CA-875715B97A71}"/>
              </a:ext>
            </a:extLst>
          </p:cNvPr>
          <p:cNvSpPr/>
          <p:nvPr/>
        </p:nvSpPr>
        <p:spPr>
          <a:xfrm>
            <a:off x="9047555" y="411546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iangle 235">
            <a:extLst>
              <a:ext uri="{FF2B5EF4-FFF2-40B4-BE49-F238E27FC236}">
                <a16:creationId xmlns:a16="http://schemas.microsoft.com/office/drawing/2014/main" id="{47175295-F902-0AE5-0719-E76A2341ED66}"/>
              </a:ext>
            </a:extLst>
          </p:cNvPr>
          <p:cNvSpPr/>
          <p:nvPr/>
        </p:nvSpPr>
        <p:spPr>
          <a:xfrm>
            <a:off x="9330082" y="353309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riangle 236">
            <a:extLst>
              <a:ext uri="{FF2B5EF4-FFF2-40B4-BE49-F238E27FC236}">
                <a16:creationId xmlns:a16="http://schemas.microsoft.com/office/drawing/2014/main" id="{16E9FA70-3ACC-5C32-5844-FE1CEF7ABFD9}"/>
              </a:ext>
            </a:extLst>
          </p:cNvPr>
          <p:cNvSpPr/>
          <p:nvPr/>
        </p:nvSpPr>
        <p:spPr>
          <a:xfrm>
            <a:off x="8955553" y="324093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riangle 237">
            <a:extLst>
              <a:ext uri="{FF2B5EF4-FFF2-40B4-BE49-F238E27FC236}">
                <a16:creationId xmlns:a16="http://schemas.microsoft.com/office/drawing/2014/main" id="{431129F0-162E-643A-F3C6-C54C86602895}"/>
              </a:ext>
            </a:extLst>
          </p:cNvPr>
          <p:cNvSpPr/>
          <p:nvPr/>
        </p:nvSpPr>
        <p:spPr>
          <a:xfrm>
            <a:off x="8520554" y="3208333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iangle 238">
            <a:extLst>
              <a:ext uri="{FF2B5EF4-FFF2-40B4-BE49-F238E27FC236}">
                <a16:creationId xmlns:a16="http://schemas.microsoft.com/office/drawing/2014/main" id="{3C06E7F2-4F9D-E987-D280-E66351780F0A}"/>
              </a:ext>
            </a:extLst>
          </p:cNvPr>
          <p:cNvSpPr/>
          <p:nvPr/>
        </p:nvSpPr>
        <p:spPr>
          <a:xfrm>
            <a:off x="8733955" y="327553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iangle 239">
            <a:extLst>
              <a:ext uri="{FF2B5EF4-FFF2-40B4-BE49-F238E27FC236}">
                <a16:creationId xmlns:a16="http://schemas.microsoft.com/office/drawing/2014/main" id="{F164DE81-DA59-2B6A-7EAC-D48E356EC651}"/>
              </a:ext>
            </a:extLst>
          </p:cNvPr>
          <p:cNvSpPr/>
          <p:nvPr/>
        </p:nvSpPr>
        <p:spPr>
          <a:xfrm>
            <a:off x="9012483" y="3473478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riangle 240">
            <a:extLst>
              <a:ext uri="{FF2B5EF4-FFF2-40B4-BE49-F238E27FC236}">
                <a16:creationId xmlns:a16="http://schemas.microsoft.com/office/drawing/2014/main" id="{6D5A55A2-358C-E166-491B-4E6B4DFDA3EA}"/>
              </a:ext>
            </a:extLst>
          </p:cNvPr>
          <p:cNvSpPr/>
          <p:nvPr/>
        </p:nvSpPr>
        <p:spPr>
          <a:xfrm>
            <a:off x="8050555" y="342966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riangle 241">
            <a:extLst>
              <a:ext uri="{FF2B5EF4-FFF2-40B4-BE49-F238E27FC236}">
                <a16:creationId xmlns:a16="http://schemas.microsoft.com/office/drawing/2014/main" id="{570D1123-F025-978C-8765-80888344132C}"/>
              </a:ext>
            </a:extLst>
          </p:cNvPr>
          <p:cNvSpPr/>
          <p:nvPr/>
        </p:nvSpPr>
        <p:spPr>
          <a:xfrm>
            <a:off x="9152084" y="381066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riangle 242">
            <a:extLst>
              <a:ext uri="{FF2B5EF4-FFF2-40B4-BE49-F238E27FC236}">
                <a16:creationId xmlns:a16="http://schemas.microsoft.com/office/drawing/2014/main" id="{13A6EBAA-ABFD-FB82-E4CD-0048F7F56D2A}"/>
              </a:ext>
            </a:extLst>
          </p:cNvPr>
          <p:cNvSpPr/>
          <p:nvPr/>
        </p:nvSpPr>
        <p:spPr>
          <a:xfrm>
            <a:off x="8664154" y="4124665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riangle 243">
            <a:extLst>
              <a:ext uri="{FF2B5EF4-FFF2-40B4-BE49-F238E27FC236}">
                <a16:creationId xmlns:a16="http://schemas.microsoft.com/office/drawing/2014/main" id="{F326F269-D137-53C5-BCD0-F3F79744CB46}"/>
              </a:ext>
            </a:extLst>
          </p:cNvPr>
          <p:cNvSpPr/>
          <p:nvPr/>
        </p:nvSpPr>
        <p:spPr>
          <a:xfrm>
            <a:off x="9252750" y="3269525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riangle 244">
            <a:extLst>
              <a:ext uri="{FF2B5EF4-FFF2-40B4-BE49-F238E27FC236}">
                <a16:creationId xmlns:a16="http://schemas.microsoft.com/office/drawing/2014/main" id="{D4B032D7-A7C9-8B97-B097-08197984DA3F}"/>
              </a:ext>
            </a:extLst>
          </p:cNvPr>
          <p:cNvSpPr/>
          <p:nvPr/>
        </p:nvSpPr>
        <p:spPr>
          <a:xfrm>
            <a:off x="8430355" y="3988749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riangle 245">
            <a:extLst>
              <a:ext uri="{FF2B5EF4-FFF2-40B4-BE49-F238E27FC236}">
                <a16:creationId xmlns:a16="http://schemas.microsoft.com/office/drawing/2014/main" id="{D7E03EF5-B946-E353-AA10-01C79DCCB0E8}"/>
              </a:ext>
            </a:extLst>
          </p:cNvPr>
          <p:cNvSpPr/>
          <p:nvPr/>
        </p:nvSpPr>
        <p:spPr>
          <a:xfrm>
            <a:off x="8189688" y="3640398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647E8AB4-CBBB-39D3-CB0F-D37DEF1EF5D1}"/>
                  </a:ext>
                </a:extLst>
              </p14:cNvPr>
              <p14:cNvContentPartPr/>
              <p14:nvPr/>
            </p14:nvContentPartPr>
            <p14:xfrm>
              <a:off x="1508640" y="2918013"/>
              <a:ext cx="2024640" cy="21675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647E8AB4-CBBB-39D3-CB0F-D37DEF1EF5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0000" y="2909013"/>
                <a:ext cx="2042280" cy="21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56C0CAA-4F20-2E1C-452E-8D579CBAB4BC}"/>
                  </a:ext>
                </a:extLst>
              </p14:cNvPr>
              <p14:cNvContentPartPr/>
              <p14:nvPr/>
            </p14:nvContentPartPr>
            <p14:xfrm>
              <a:off x="7919520" y="2848173"/>
              <a:ext cx="2195280" cy="15116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56C0CAA-4F20-2E1C-452E-8D579CBAB4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10520" y="2839533"/>
                <a:ext cx="2212920" cy="15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1D18D7C-12FF-EBB9-64FB-546D1C92E697}"/>
                  </a:ext>
                </a:extLst>
              </p14:cNvPr>
              <p14:cNvContentPartPr/>
              <p14:nvPr/>
            </p14:nvContentPartPr>
            <p14:xfrm>
              <a:off x="4193160" y="3149853"/>
              <a:ext cx="2860200" cy="1980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1D18D7C-12FF-EBB9-64FB-546D1C92E6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4520" y="3140853"/>
                <a:ext cx="2877840" cy="19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09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CEB2-918C-EF6B-05F0-C3B2C00D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195E33-A7EF-A38F-6909-9271BDF2D437}"/>
              </a:ext>
            </a:extLst>
          </p:cNvPr>
          <p:cNvGrpSpPr/>
          <p:nvPr/>
        </p:nvGrpSpPr>
        <p:grpSpPr>
          <a:xfrm>
            <a:off x="812748" y="2934031"/>
            <a:ext cx="2759968" cy="2147806"/>
            <a:chOff x="1328530" y="2395330"/>
            <a:chExt cx="4767470" cy="319046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E6910C-ABE4-1F68-C5D9-6801F692A9A3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B8CA87-0310-39F1-8948-139FBA5EA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EB7E1B21-5380-653C-AB16-9BD5FB481398}"/>
              </a:ext>
            </a:extLst>
          </p:cNvPr>
          <p:cNvSpPr/>
          <p:nvPr/>
        </p:nvSpPr>
        <p:spPr>
          <a:xfrm>
            <a:off x="1016000" y="458046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2F32E6-079D-A668-82A2-F4E791ABBE72}"/>
              </a:ext>
            </a:extLst>
          </p:cNvPr>
          <p:cNvSpPr/>
          <p:nvPr/>
        </p:nvSpPr>
        <p:spPr>
          <a:xfrm>
            <a:off x="1456266" y="4253230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0EAEA9-42E4-E8DD-AA5F-A42BF88E90C1}"/>
              </a:ext>
            </a:extLst>
          </p:cNvPr>
          <p:cNvSpPr/>
          <p:nvPr/>
        </p:nvSpPr>
        <p:spPr>
          <a:xfrm>
            <a:off x="1303867" y="4559302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0C19F1-92CF-79BA-4D75-50AFA75128A7}"/>
              </a:ext>
            </a:extLst>
          </p:cNvPr>
          <p:cNvSpPr/>
          <p:nvPr/>
        </p:nvSpPr>
        <p:spPr>
          <a:xfrm>
            <a:off x="1625600" y="4535383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9619CA-3974-448A-3AAF-0DD18E40A7E5}"/>
              </a:ext>
            </a:extLst>
          </p:cNvPr>
          <p:cNvSpPr/>
          <p:nvPr/>
        </p:nvSpPr>
        <p:spPr>
          <a:xfrm>
            <a:off x="1456266" y="374099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8DDE92-01CE-2E9E-65F6-94A1D3D56800}"/>
              </a:ext>
            </a:extLst>
          </p:cNvPr>
          <p:cNvSpPr/>
          <p:nvPr/>
        </p:nvSpPr>
        <p:spPr>
          <a:xfrm>
            <a:off x="1819866" y="4494531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6C45A1-D3E4-78E2-E85B-013E33422E7F}"/>
              </a:ext>
            </a:extLst>
          </p:cNvPr>
          <p:cNvSpPr/>
          <p:nvPr/>
        </p:nvSpPr>
        <p:spPr>
          <a:xfrm>
            <a:off x="1981200" y="4742816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AE8952-4B40-D701-F85D-9753D9BD4953}"/>
              </a:ext>
            </a:extLst>
          </p:cNvPr>
          <p:cNvSpPr/>
          <p:nvPr/>
        </p:nvSpPr>
        <p:spPr>
          <a:xfrm>
            <a:off x="2235200" y="4454950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1953086-41A1-9336-C4D6-937EEC32F230}"/>
              </a:ext>
            </a:extLst>
          </p:cNvPr>
          <p:cNvSpPr/>
          <p:nvPr/>
        </p:nvSpPr>
        <p:spPr>
          <a:xfrm>
            <a:off x="2489065" y="4734350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07521DF-E181-35CF-1FFB-878C619536AE}"/>
              </a:ext>
            </a:extLst>
          </p:cNvPr>
          <p:cNvSpPr/>
          <p:nvPr/>
        </p:nvSpPr>
        <p:spPr>
          <a:xfrm>
            <a:off x="2251800" y="375965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B319989-0A21-9A01-E635-0982329A1E9F}"/>
              </a:ext>
            </a:extLst>
          </p:cNvPr>
          <p:cNvSpPr/>
          <p:nvPr/>
        </p:nvSpPr>
        <p:spPr>
          <a:xfrm>
            <a:off x="2489065" y="445071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BB4BCEC-53E0-220A-9AA3-F4CF1B4BBFB1}"/>
              </a:ext>
            </a:extLst>
          </p:cNvPr>
          <p:cNvSpPr/>
          <p:nvPr/>
        </p:nvSpPr>
        <p:spPr>
          <a:xfrm>
            <a:off x="1202267" y="4058393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CB28A22-1528-5159-DC0A-B62E3CC3E6B3}"/>
              </a:ext>
            </a:extLst>
          </p:cNvPr>
          <p:cNvSpPr/>
          <p:nvPr/>
        </p:nvSpPr>
        <p:spPr>
          <a:xfrm>
            <a:off x="1147467" y="434064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01E4B52-850E-C947-874D-09421A1F98AC}"/>
              </a:ext>
            </a:extLst>
          </p:cNvPr>
          <p:cNvSpPr/>
          <p:nvPr/>
        </p:nvSpPr>
        <p:spPr>
          <a:xfrm>
            <a:off x="1168400" y="473286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68DC3CB-E3DE-DDE5-DF27-F66587FCFB4C}"/>
              </a:ext>
            </a:extLst>
          </p:cNvPr>
          <p:cNvSpPr/>
          <p:nvPr/>
        </p:nvSpPr>
        <p:spPr>
          <a:xfrm rot="2114922">
            <a:off x="2708128" y="434413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97BAB0B-DF00-09F8-2238-D4DB453A2578}"/>
              </a:ext>
            </a:extLst>
          </p:cNvPr>
          <p:cNvSpPr/>
          <p:nvPr/>
        </p:nvSpPr>
        <p:spPr>
          <a:xfrm>
            <a:off x="1676400" y="4272916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4F605CA-F05B-7CD9-6666-81CEE169032D}"/>
              </a:ext>
            </a:extLst>
          </p:cNvPr>
          <p:cNvSpPr/>
          <p:nvPr/>
        </p:nvSpPr>
        <p:spPr>
          <a:xfrm>
            <a:off x="2015135" y="4424046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1A3E3D5-B201-EB77-4C16-78B5A85F72DD}"/>
              </a:ext>
            </a:extLst>
          </p:cNvPr>
          <p:cNvSpPr/>
          <p:nvPr/>
        </p:nvSpPr>
        <p:spPr>
          <a:xfrm>
            <a:off x="2895330" y="476546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987D4F9-C190-BF5F-05AA-3299772CAA52}"/>
              </a:ext>
            </a:extLst>
          </p:cNvPr>
          <p:cNvSpPr/>
          <p:nvPr/>
        </p:nvSpPr>
        <p:spPr>
          <a:xfrm>
            <a:off x="2767197" y="458046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CD41C6F1-7C72-2ECB-1B0D-5E6BA66A6331}"/>
              </a:ext>
            </a:extLst>
          </p:cNvPr>
          <p:cNvSpPr/>
          <p:nvPr/>
        </p:nvSpPr>
        <p:spPr>
          <a:xfrm>
            <a:off x="1841599" y="33528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77D346C7-10DA-8308-10CD-FA89D1CA4D17}"/>
              </a:ext>
            </a:extLst>
          </p:cNvPr>
          <p:cNvSpPr/>
          <p:nvPr/>
        </p:nvSpPr>
        <p:spPr>
          <a:xfrm>
            <a:off x="1993999" y="35052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926F3639-AE1C-6742-8952-BAEB4298A637}"/>
              </a:ext>
            </a:extLst>
          </p:cNvPr>
          <p:cNvSpPr/>
          <p:nvPr/>
        </p:nvSpPr>
        <p:spPr>
          <a:xfrm>
            <a:off x="2985799" y="3877657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F5C77854-5273-6D6D-03A6-4C40871F94F5}"/>
              </a:ext>
            </a:extLst>
          </p:cNvPr>
          <p:cNvSpPr/>
          <p:nvPr/>
        </p:nvSpPr>
        <p:spPr>
          <a:xfrm>
            <a:off x="1728232" y="306527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BF083C83-1916-4740-3393-469078754C72}"/>
              </a:ext>
            </a:extLst>
          </p:cNvPr>
          <p:cNvSpPr/>
          <p:nvPr/>
        </p:nvSpPr>
        <p:spPr>
          <a:xfrm>
            <a:off x="2451199" y="39624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248E21E6-AE0F-3CBB-9D70-7AE09EF207FF}"/>
              </a:ext>
            </a:extLst>
          </p:cNvPr>
          <p:cNvSpPr/>
          <p:nvPr/>
        </p:nvSpPr>
        <p:spPr>
          <a:xfrm>
            <a:off x="2603599" y="41148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695FD41E-A27D-6AE5-54B8-DD3BCF561621}"/>
              </a:ext>
            </a:extLst>
          </p:cNvPr>
          <p:cNvSpPr/>
          <p:nvPr/>
        </p:nvSpPr>
        <p:spPr>
          <a:xfrm>
            <a:off x="2886126" y="353243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A2D12F95-D6FD-A1C1-4B4C-D9EEEC449A7C}"/>
              </a:ext>
            </a:extLst>
          </p:cNvPr>
          <p:cNvSpPr/>
          <p:nvPr/>
        </p:nvSpPr>
        <p:spPr>
          <a:xfrm>
            <a:off x="2511597" y="324027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99CFEA04-DB51-B364-E9DD-61B4A1382016}"/>
              </a:ext>
            </a:extLst>
          </p:cNvPr>
          <p:cNvSpPr/>
          <p:nvPr/>
        </p:nvSpPr>
        <p:spPr>
          <a:xfrm>
            <a:off x="2076598" y="3207671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558C3438-2CC9-4212-CB2F-EFB191DDB2BC}"/>
              </a:ext>
            </a:extLst>
          </p:cNvPr>
          <p:cNvSpPr/>
          <p:nvPr/>
        </p:nvSpPr>
        <p:spPr>
          <a:xfrm>
            <a:off x="2289999" y="327487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6C060CA4-84FA-1B34-AA10-B5FE5FDC9EB4}"/>
              </a:ext>
            </a:extLst>
          </p:cNvPr>
          <p:cNvSpPr/>
          <p:nvPr/>
        </p:nvSpPr>
        <p:spPr>
          <a:xfrm>
            <a:off x="2568527" y="3472816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D148366B-F405-FC0A-26D7-D6ABA0999661}"/>
              </a:ext>
            </a:extLst>
          </p:cNvPr>
          <p:cNvSpPr/>
          <p:nvPr/>
        </p:nvSpPr>
        <p:spPr>
          <a:xfrm>
            <a:off x="1606599" y="34290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698EEED0-1CB3-68EA-9A28-3A9E09E8B87C}"/>
              </a:ext>
            </a:extLst>
          </p:cNvPr>
          <p:cNvSpPr/>
          <p:nvPr/>
        </p:nvSpPr>
        <p:spPr>
          <a:xfrm>
            <a:off x="2708128" y="38100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8EF7264A-D637-7298-388E-EEC9D77CACE6}"/>
              </a:ext>
            </a:extLst>
          </p:cNvPr>
          <p:cNvSpPr/>
          <p:nvPr/>
        </p:nvSpPr>
        <p:spPr>
          <a:xfrm>
            <a:off x="2220198" y="4124003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66D5349B-7BB2-D941-183F-A6B1A000DB72}"/>
              </a:ext>
            </a:extLst>
          </p:cNvPr>
          <p:cNvSpPr/>
          <p:nvPr/>
        </p:nvSpPr>
        <p:spPr>
          <a:xfrm>
            <a:off x="2808794" y="3268863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67ECB4F0-C619-EBB1-3829-793D88D1A14D}"/>
              </a:ext>
            </a:extLst>
          </p:cNvPr>
          <p:cNvSpPr/>
          <p:nvPr/>
        </p:nvSpPr>
        <p:spPr>
          <a:xfrm>
            <a:off x="1986399" y="3988087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A606FA7-EE63-D984-406D-78F01DEE3163}"/>
              </a:ext>
            </a:extLst>
          </p:cNvPr>
          <p:cNvSpPr/>
          <p:nvPr/>
        </p:nvSpPr>
        <p:spPr>
          <a:xfrm>
            <a:off x="1745732" y="3639736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33D2E30-81C0-74F1-490A-AEE888151D12}"/>
              </a:ext>
            </a:extLst>
          </p:cNvPr>
          <p:cNvGrpSpPr/>
          <p:nvPr/>
        </p:nvGrpSpPr>
        <p:grpSpPr>
          <a:xfrm>
            <a:off x="4026520" y="2913195"/>
            <a:ext cx="2759968" cy="2147806"/>
            <a:chOff x="1328530" y="2395330"/>
            <a:chExt cx="4767470" cy="3190461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2782612-57BA-6BCA-7E4F-A99DEE881365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FA3488B-0940-928F-8659-013B835DC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2" name="Oval 171">
            <a:extLst>
              <a:ext uri="{FF2B5EF4-FFF2-40B4-BE49-F238E27FC236}">
                <a16:creationId xmlns:a16="http://schemas.microsoft.com/office/drawing/2014/main" id="{D53AC8AF-A3E5-41C4-8E8B-A6D9AB6FD2EB}"/>
              </a:ext>
            </a:extLst>
          </p:cNvPr>
          <p:cNvSpPr/>
          <p:nvPr/>
        </p:nvSpPr>
        <p:spPr>
          <a:xfrm>
            <a:off x="4229772" y="4559631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7573E52-CF04-2D20-542B-EC21B79B6E37}"/>
              </a:ext>
            </a:extLst>
          </p:cNvPr>
          <p:cNvSpPr/>
          <p:nvPr/>
        </p:nvSpPr>
        <p:spPr>
          <a:xfrm>
            <a:off x="4670038" y="4232394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73B97B9-A86B-02A9-A393-ABC00B70FE05}"/>
              </a:ext>
            </a:extLst>
          </p:cNvPr>
          <p:cNvSpPr/>
          <p:nvPr/>
        </p:nvSpPr>
        <p:spPr>
          <a:xfrm>
            <a:off x="4517639" y="4538466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B533058-57F1-B1D3-16B6-6A91BC538401}"/>
              </a:ext>
            </a:extLst>
          </p:cNvPr>
          <p:cNvSpPr/>
          <p:nvPr/>
        </p:nvSpPr>
        <p:spPr>
          <a:xfrm>
            <a:off x="4839372" y="451454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E07E3C00-10AB-78A8-B9AA-7E2D545CCAD1}"/>
              </a:ext>
            </a:extLst>
          </p:cNvPr>
          <p:cNvSpPr/>
          <p:nvPr/>
        </p:nvSpPr>
        <p:spPr>
          <a:xfrm>
            <a:off x="4670038" y="3720161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C589350A-2DDA-03E7-E4F2-5BE62AE50383}"/>
              </a:ext>
            </a:extLst>
          </p:cNvPr>
          <p:cNvSpPr/>
          <p:nvPr/>
        </p:nvSpPr>
        <p:spPr>
          <a:xfrm>
            <a:off x="5033638" y="447369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6F00609A-2CD1-FE55-25E0-D2521BAE86C2}"/>
              </a:ext>
            </a:extLst>
          </p:cNvPr>
          <p:cNvSpPr/>
          <p:nvPr/>
        </p:nvSpPr>
        <p:spPr>
          <a:xfrm>
            <a:off x="5194972" y="4721980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B1F044F-187C-A3A8-93D7-13457085C381}"/>
              </a:ext>
            </a:extLst>
          </p:cNvPr>
          <p:cNvSpPr/>
          <p:nvPr/>
        </p:nvSpPr>
        <p:spPr>
          <a:xfrm>
            <a:off x="5448972" y="4434114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1F6D136E-CCA3-C3EF-FB91-BFF89B90A408}"/>
              </a:ext>
            </a:extLst>
          </p:cNvPr>
          <p:cNvSpPr/>
          <p:nvPr/>
        </p:nvSpPr>
        <p:spPr>
          <a:xfrm>
            <a:off x="5702837" y="4713514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C2B4C71-381D-1429-553B-20D07F5212A9}"/>
              </a:ext>
            </a:extLst>
          </p:cNvPr>
          <p:cNvSpPr/>
          <p:nvPr/>
        </p:nvSpPr>
        <p:spPr>
          <a:xfrm>
            <a:off x="5465572" y="373881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68E2259-3E52-B3E6-F056-9BCC7B13D425}"/>
              </a:ext>
            </a:extLst>
          </p:cNvPr>
          <p:cNvSpPr/>
          <p:nvPr/>
        </p:nvSpPr>
        <p:spPr>
          <a:xfrm>
            <a:off x="5702837" y="442987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5B20E6A-78CD-764D-EE25-C737626136A7}"/>
              </a:ext>
            </a:extLst>
          </p:cNvPr>
          <p:cNvSpPr/>
          <p:nvPr/>
        </p:nvSpPr>
        <p:spPr>
          <a:xfrm>
            <a:off x="4416039" y="403755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5578229-2A11-6064-0E6C-97CA6B3D3942}"/>
              </a:ext>
            </a:extLst>
          </p:cNvPr>
          <p:cNvSpPr/>
          <p:nvPr/>
        </p:nvSpPr>
        <p:spPr>
          <a:xfrm>
            <a:off x="4361239" y="4319813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3DFAEAA-DC55-6623-6C89-858AC7BF1A5F}"/>
              </a:ext>
            </a:extLst>
          </p:cNvPr>
          <p:cNvSpPr/>
          <p:nvPr/>
        </p:nvSpPr>
        <p:spPr>
          <a:xfrm>
            <a:off x="4382172" y="4712031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49A58F8-0DA0-21CA-416F-A5A134E6792C}"/>
              </a:ext>
            </a:extLst>
          </p:cNvPr>
          <p:cNvSpPr/>
          <p:nvPr/>
        </p:nvSpPr>
        <p:spPr>
          <a:xfrm rot="2114922">
            <a:off x="5921900" y="432329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EBC0D74-CE44-7AB3-D502-F1865261454C}"/>
              </a:ext>
            </a:extLst>
          </p:cNvPr>
          <p:cNvSpPr/>
          <p:nvPr/>
        </p:nvSpPr>
        <p:spPr>
          <a:xfrm>
            <a:off x="4890172" y="4252080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A2E9390-29B9-3CA3-E878-46CA74AC3B42}"/>
              </a:ext>
            </a:extLst>
          </p:cNvPr>
          <p:cNvSpPr/>
          <p:nvPr/>
        </p:nvSpPr>
        <p:spPr>
          <a:xfrm>
            <a:off x="5228907" y="4403210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5BE665A-911D-D876-5810-8FA82407CA06}"/>
              </a:ext>
            </a:extLst>
          </p:cNvPr>
          <p:cNvSpPr/>
          <p:nvPr/>
        </p:nvSpPr>
        <p:spPr>
          <a:xfrm>
            <a:off x="6109102" y="474462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CD071214-E8EE-6CE9-F33B-D40D12826C26}"/>
              </a:ext>
            </a:extLst>
          </p:cNvPr>
          <p:cNvSpPr/>
          <p:nvPr/>
        </p:nvSpPr>
        <p:spPr>
          <a:xfrm>
            <a:off x="5980969" y="4559631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riangle 190">
            <a:extLst>
              <a:ext uri="{FF2B5EF4-FFF2-40B4-BE49-F238E27FC236}">
                <a16:creationId xmlns:a16="http://schemas.microsoft.com/office/drawing/2014/main" id="{9AF3B508-2E55-2A21-72A5-07891716C9A5}"/>
              </a:ext>
            </a:extLst>
          </p:cNvPr>
          <p:cNvSpPr/>
          <p:nvPr/>
        </p:nvSpPr>
        <p:spPr>
          <a:xfrm>
            <a:off x="5055371" y="333196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iangle 191">
            <a:extLst>
              <a:ext uri="{FF2B5EF4-FFF2-40B4-BE49-F238E27FC236}">
                <a16:creationId xmlns:a16="http://schemas.microsoft.com/office/drawing/2014/main" id="{AF17F948-97F1-AF0D-CFDA-384D680790A7}"/>
              </a:ext>
            </a:extLst>
          </p:cNvPr>
          <p:cNvSpPr/>
          <p:nvPr/>
        </p:nvSpPr>
        <p:spPr>
          <a:xfrm>
            <a:off x="5207771" y="348436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A7B55C89-8171-3411-1A49-711BA250A97B}"/>
              </a:ext>
            </a:extLst>
          </p:cNvPr>
          <p:cNvSpPr/>
          <p:nvPr/>
        </p:nvSpPr>
        <p:spPr>
          <a:xfrm>
            <a:off x="6199571" y="3856821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riangle 193">
            <a:extLst>
              <a:ext uri="{FF2B5EF4-FFF2-40B4-BE49-F238E27FC236}">
                <a16:creationId xmlns:a16="http://schemas.microsoft.com/office/drawing/2014/main" id="{D5A5E3C7-7750-6A9D-AB07-88B0D29592A0}"/>
              </a:ext>
            </a:extLst>
          </p:cNvPr>
          <p:cNvSpPr/>
          <p:nvPr/>
        </p:nvSpPr>
        <p:spPr>
          <a:xfrm>
            <a:off x="4942004" y="3044438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iangle 194">
            <a:extLst>
              <a:ext uri="{FF2B5EF4-FFF2-40B4-BE49-F238E27FC236}">
                <a16:creationId xmlns:a16="http://schemas.microsoft.com/office/drawing/2014/main" id="{D1CA80AB-B368-2458-1598-AD8888F752EF}"/>
              </a:ext>
            </a:extLst>
          </p:cNvPr>
          <p:cNvSpPr/>
          <p:nvPr/>
        </p:nvSpPr>
        <p:spPr>
          <a:xfrm>
            <a:off x="5664971" y="394156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iangle 195">
            <a:extLst>
              <a:ext uri="{FF2B5EF4-FFF2-40B4-BE49-F238E27FC236}">
                <a16:creationId xmlns:a16="http://schemas.microsoft.com/office/drawing/2014/main" id="{6131B2A3-40B2-6F23-D07F-8FB78D4D60B6}"/>
              </a:ext>
            </a:extLst>
          </p:cNvPr>
          <p:cNvSpPr/>
          <p:nvPr/>
        </p:nvSpPr>
        <p:spPr>
          <a:xfrm>
            <a:off x="5817371" y="409396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iangle 196">
            <a:extLst>
              <a:ext uri="{FF2B5EF4-FFF2-40B4-BE49-F238E27FC236}">
                <a16:creationId xmlns:a16="http://schemas.microsoft.com/office/drawing/2014/main" id="{0006B9BE-0E88-D391-9130-4CE06973497C}"/>
              </a:ext>
            </a:extLst>
          </p:cNvPr>
          <p:cNvSpPr/>
          <p:nvPr/>
        </p:nvSpPr>
        <p:spPr>
          <a:xfrm>
            <a:off x="6099898" y="351159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iangle 197">
            <a:extLst>
              <a:ext uri="{FF2B5EF4-FFF2-40B4-BE49-F238E27FC236}">
                <a16:creationId xmlns:a16="http://schemas.microsoft.com/office/drawing/2014/main" id="{095F156D-776D-9DB6-E3AF-5396C4F13C35}"/>
              </a:ext>
            </a:extLst>
          </p:cNvPr>
          <p:cNvSpPr/>
          <p:nvPr/>
        </p:nvSpPr>
        <p:spPr>
          <a:xfrm>
            <a:off x="5725369" y="321943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iangle 198">
            <a:extLst>
              <a:ext uri="{FF2B5EF4-FFF2-40B4-BE49-F238E27FC236}">
                <a16:creationId xmlns:a16="http://schemas.microsoft.com/office/drawing/2014/main" id="{494FD648-8411-1F94-3047-3DE49755683A}"/>
              </a:ext>
            </a:extLst>
          </p:cNvPr>
          <p:cNvSpPr/>
          <p:nvPr/>
        </p:nvSpPr>
        <p:spPr>
          <a:xfrm>
            <a:off x="5290370" y="3186835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iangle 199">
            <a:extLst>
              <a:ext uri="{FF2B5EF4-FFF2-40B4-BE49-F238E27FC236}">
                <a16:creationId xmlns:a16="http://schemas.microsoft.com/office/drawing/2014/main" id="{EAE059F0-2501-3281-A744-F80D343F9BFB}"/>
              </a:ext>
            </a:extLst>
          </p:cNvPr>
          <p:cNvSpPr/>
          <p:nvPr/>
        </p:nvSpPr>
        <p:spPr>
          <a:xfrm>
            <a:off x="5503771" y="325403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iangle 200">
            <a:extLst>
              <a:ext uri="{FF2B5EF4-FFF2-40B4-BE49-F238E27FC236}">
                <a16:creationId xmlns:a16="http://schemas.microsoft.com/office/drawing/2014/main" id="{78B5ADCD-98FF-21C4-AC46-BF3C630D3331}"/>
              </a:ext>
            </a:extLst>
          </p:cNvPr>
          <p:cNvSpPr/>
          <p:nvPr/>
        </p:nvSpPr>
        <p:spPr>
          <a:xfrm>
            <a:off x="5782299" y="345198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iangle 201">
            <a:extLst>
              <a:ext uri="{FF2B5EF4-FFF2-40B4-BE49-F238E27FC236}">
                <a16:creationId xmlns:a16="http://schemas.microsoft.com/office/drawing/2014/main" id="{EF9045DF-69C6-3520-DB47-64B598EE02D5}"/>
              </a:ext>
            </a:extLst>
          </p:cNvPr>
          <p:cNvSpPr/>
          <p:nvPr/>
        </p:nvSpPr>
        <p:spPr>
          <a:xfrm>
            <a:off x="4820371" y="340816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iangle 202">
            <a:extLst>
              <a:ext uri="{FF2B5EF4-FFF2-40B4-BE49-F238E27FC236}">
                <a16:creationId xmlns:a16="http://schemas.microsoft.com/office/drawing/2014/main" id="{3AE63F51-4761-E5A7-35BA-E3D5C5942118}"/>
              </a:ext>
            </a:extLst>
          </p:cNvPr>
          <p:cNvSpPr/>
          <p:nvPr/>
        </p:nvSpPr>
        <p:spPr>
          <a:xfrm>
            <a:off x="5921900" y="3789164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iangle 203">
            <a:extLst>
              <a:ext uri="{FF2B5EF4-FFF2-40B4-BE49-F238E27FC236}">
                <a16:creationId xmlns:a16="http://schemas.microsoft.com/office/drawing/2014/main" id="{2BFB36F8-D894-29CE-49F7-4E002D4BE5DB}"/>
              </a:ext>
            </a:extLst>
          </p:cNvPr>
          <p:cNvSpPr/>
          <p:nvPr/>
        </p:nvSpPr>
        <p:spPr>
          <a:xfrm>
            <a:off x="5433970" y="4103167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iangle 204">
            <a:extLst>
              <a:ext uri="{FF2B5EF4-FFF2-40B4-BE49-F238E27FC236}">
                <a16:creationId xmlns:a16="http://schemas.microsoft.com/office/drawing/2014/main" id="{D76D2BB1-F485-EA4E-35DF-03E92E6754EC}"/>
              </a:ext>
            </a:extLst>
          </p:cNvPr>
          <p:cNvSpPr/>
          <p:nvPr/>
        </p:nvSpPr>
        <p:spPr>
          <a:xfrm>
            <a:off x="6022566" y="3248027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iangle 205">
            <a:extLst>
              <a:ext uri="{FF2B5EF4-FFF2-40B4-BE49-F238E27FC236}">
                <a16:creationId xmlns:a16="http://schemas.microsoft.com/office/drawing/2014/main" id="{05FA5172-BFD2-FA17-E763-60A753D4725B}"/>
              </a:ext>
            </a:extLst>
          </p:cNvPr>
          <p:cNvSpPr/>
          <p:nvPr/>
        </p:nvSpPr>
        <p:spPr>
          <a:xfrm>
            <a:off x="5200171" y="3967251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iangle 206">
            <a:extLst>
              <a:ext uri="{FF2B5EF4-FFF2-40B4-BE49-F238E27FC236}">
                <a16:creationId xmlns:a16="http://schemas.microsoft.com/office/drawing/2014/main" id="{688C0D7A-93B3-513F-4273-827A2F5FDFD3}"/>
              </a:ext>
            </a:extLst>
          </p:cNvPr>
          <p:cNvSpPr/>
          <p:nvPr/>
        </p:nvSpPr>
        <p:spPr>
          <a:xfrm>
            <a:off x="4959504" y="3618900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5DC1357-E9CA-6BC0-D0E0-460D7D02B43F}"/>
              </a:ext>
            </a:extLst>
          </p:cNvPr>
          <p:cNvGrpSpPr/>
          <p:nvPr/>
        </p:nvGrpSpPr>
        <p:grpSpPr>
          <a:xfrm>
            <a:off x="7256704" y="2934693"/>
            <a:ext cx="2759968" cy="2147806"/>
            <a:chOff x="1328530" y="2395330"/>
            <a:chExt cx="4767470" cy="3190461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D480728-93C5-5DE7-F080-7D782AF99C3F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46542C6-BE66-E587-0F41-8B713C43F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188BD13F-D446-22A2-45AA-3F5C1E77CE67}"/>
              </a:ext>
            </a:extLst>
          </p:cNvPr>
          <p:cNvSpPr/>
          <p:nvPr/>
        </p:nvSpPr>
        <p:spPr>
          <a:xfrm>
            <a:off x="7459956" y="458112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6C582A77-28DB-D75D-13BE-9BC727534D51}"/>
              </a:ext>
            </a:extLst>
          </p:cNvPr>
          <p:cNvSpPr/>
          <p:nvPr/>
        </p:nvSpPr>
        <p:spPr>
          <a:xfrm>
            <a:off x="7900222" y="4253892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109C372-498A-13CD-8011-2921097EC515}"/>
              </a:ext>
            </a:extLst>
          </p:cNvPr>
          <p:cNvSpPr/>
          <p:nvPr/>
        </p:nvSpPr>
        <p:spPr>
          <a:xfrm>
            <a:off x="7747823" y="4559964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68EEB19-5206-6206-0B0E-362FC043A9F7}"/>
              </a:ext>
            </a:extLst>
          </p:cNvPr>
          <p:cNvSpPr/>
          <p:nvPr/>
        </p:nvSpPr>
        <p:spPr>
          <a:xfrm>
            <a:off x="8069556" y="453604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B94EAC6-171C-6630-F249-BA19CFE001A6}"/>
              </a:ext>
            </a:extLst>
          </p:cNvPr>
          <p:cNvSpPr/>
          <p:nvPr/>
        </p:nvSpPr>
        <p:spPr>
          <a:xfrm>
            <a:off x="7900222" y="374165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EF954E7D-62A7-94B5-E2D3-283BF18B83CF}"/>
              </a:ext>
            </a:extLst>
          </p:cNvPr>
          <p:cNvSpPr/>
          <p:nvPr/>
        </p:nvSpPr>
        <p:spPr>
          <a:xfrm>
            <a:off x="8263822" y="4495193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CC26321-7391-6996-4833-D1D54516B5DD}"/>
              </a:ext>
            </a:extLst>
          </p:cNvPr>
          <p:cNvSpPr/>
          <p:nvPr/>
        </p:nvSpPr>
        <p:spPr>
          <a:xfrm>
            <a:off x="8425156" y="4743478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F9A81740-52C2-C51D-49CD-F90E8047AFF6}"/>
              </a:ext>
            </a:extLst>
          </p:cNvPr>
          <p:cNvSpPr/>
          <p:nvPr/>
        </p:nvSpPr>
        <p:spPr>
          <a:xfrm>
            <a:off x="8679156" y="4455612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45AC4C66-C57C-1C29-B39A-323626904AAE}"/>
              </a:ext>
            </a:extLst>
          </p:cNvPr>
          <p:cNvSpPr/>
          <p:nvPr/>
        </p:nvSpPr>
        <p:spPr>
          <a:xfrm>
            <a:off x="8933021" y="4735012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2BAA64C0-0797-886D-C53D-BED46EE31698}"/>
              </a:ext>
            </a:extLst>
          </p:cNvPr>
          <p:cNvSpPr/>
          <p:nvPr/>
        </p:nvSpPr>
        <p:spPr>
          <a:xfrm>
            <a:off x="8695756" y="376031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6975B15F-7C73-C896-831A-F4EBFD7AA685}"/>
              </a:ext>
            </a:extLst>
          </p:cNvPr>
          <p:cNvSpPr/>
          <p:nvPr/>
        </p:nvSpPr>
        <p:spPr>
          <a:xfrm>
            <a:off x="8933021" y="445137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7FFD8719-CF74-54E2-4E0E-EAAEE093FBFA}"/>
              </a:ext>
            </a:extLst>
          </p:cNvPr>
          <p:cNvSpPr/>
          <p:nvPr/>
        </p:nvSpPr>
        <p:spPr>
          <a:xfrm>
            <a:off x="7646223" y="4059055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1FAD6661-0C84-FF25-5305-7BC7ABFF439E}"/>
              </a:ext>
            </a:extLst>
          </p:cNvPr>
          <p:cNvSpPr/>
          <p:nvPr/>
        </p:nvSpPr>
        <p:spPr>
          <a:xfrm>
            <a:off x="7591423" y="4341311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5887023-3DA1-5ED7-911B-5DB87CBA189E}"/>
              </a:ext>
            </a:extLst>
          </p:cNvPr>
          <p:cNvSpPr/>
          <p:nvPr/>
        </p:nvSpPr>
        <p:spPr>
          <a:xfrm>
            <a:off x="7612356" y="473352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E69394D-CF09-A1EC-4828-F2CEC72E355F}"/>
              </a:ext>
            </a:extLst>
          </p:cNvPr>
          <p:cNvSpPr/>
          <p:nvPr/>
        </p:nvSpPr>
        <p:spPr>
          <a:xfrm rot="2114922">
            <a:off x="9152084" y="434479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827FC69E-8464-8D5E-1320-6A1996263F3B}"/>
              </a:ext>
            </a:extLst>
          </p:cNvPr>
          <p:cNvSpPr/>
          <p:nvPr/>
        </p:nvSpPr>
        <p:spPr>
          <a:xfrm>
            <a:off x="8120356" y="4273578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EC39B197-09C0-9D74-2A79-A778CA9C8AEA}"/>
              </a:ext>
            </a:extLst>
          </p:cNvPr>
          <p:cNvSpPr/>
          <p:nvPr/>
        </p:nvSpPr>
        <p:spPr>
          <a:xfrm>
            <a:off x="8459091" y="4424708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F95EFB1-7CCC-FD75-9B13-149A2CE93A80}"/>
              </a:ext>
            </a:extLst>
          </p:cNvPr>
          <p:cNvSpPr/>
          <p:nvPr/>
        </p:nvSpPr>
        <p:spPr>
          <a:xfrm>
            <a:off x="9339286" y="4766127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EF1AB82D-BB2A-BEEC-59BD-E2D3FC346AC4}"/>
              </a:ext>
            </a:extLst>
          </p:cNvPr>
          <p:cNvSpPr/>
          <p:nvPr/>
        </p:nvSpPr>
        <p:spPr>
          <a:xfrm>
            <a:off x="9211153" y="4581129"/>
            <a:ext cx="101600" cy="11006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iangle 229">
            <a:extLst>
              <a:ext uri="{FF2B5EF4-FFF2-40B4-BE49-F238E27FC236}">
                <a16:creationId xmlns:a16="http://schemas.microsoft.com/office/drawing/2014/main" id="{5A1814D8-76BB-511F-97C7-A600D9EF5D20}"/>
              </a:ext>
            </a:extLst>
          </p:cNvPr>
          <p:cNvSpPr/>
          <p:nvPr/>
        </p:nvSpPr>
        <p:spPr>
          <a:xfrm>
            <a:off x="8285555" y="335346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iangle 230">
            <a:extLst>
              <a:ext uri="{FF2B5EF4-FFF2-40B4-BE49-F238E27FC236}">
                <a16:creationId xmlns:a16="http://schemas.microsoft.com/office/drawing/2014/main" id="{6CE3A861-51F1-A1A8-D5BA-CB10EB6D4568}"/>
              </a:ext>
            </a:extLst>
          </p:cNvPr>
          <p:cNvSpPr/>
          <p:nvPr/>
        </p:nvSpPr>
        <p:spPr>
          <a:xfrm>
            <a:off x="8437955" y="350586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riangle 231">
            <a:extLst>
              <a:ext uri="{FF2B5EF4-FFF2-40B4-BE49-F238E27FC236}">
                <a16:creationId xmlns:a16="http://schemas.microsoft.com/office/drawing/2014/main" id="{AECBB173-9C30-0B4E-E632-B578C6AE85EB}"/>
              </a:ext>
            </a:extLst>
          </p:cNvPr>
          <p:cNvSpPr/>
          <p:nvPr/>
        </p:nvSpPr>
        <p:spPr>
          <a:xfrm>
            <a:off x="9429755" y="3878319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iangle 232">
            <a:extLst>
              <a:ext uri="{FF2B5EF4-FFF2-40B4-BE49-F238E27FC236}">
                <a16:creationId xmlns:a16="http://schemas.microsoft.com/office/drawing/2014/main" id="{F71D3128-C5B2-7072-13BC-8F8F1D6EB581}"/>
              </a:ext>
            </a:extLst>
          </p:cNvPr>
          <p:cNvSpPr/>
          <p:nvPr/>
        </p:nvSpPr>
        <p:spPr>
          <a:xfrm>
            <a:off x="8172188" y="3065936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riangle 233">
            <a:extLst>
              <a:ext uri="{FF2B5EF4-FFF2-40B4-BE49-F238E27FC236}">
                <a16:creationId xmlns:a16="http://schemas.microsoft.com/office/drawing/2014/main" id="{4208B8D9-9BF4-5585-2377-6D906CCE8DDB}"/>
              </a:ext>
            </a:extLst>
          </p:cNvPr>
          <p:cNvSpPr/>
          <p:nvPr/>
        </p:nvSpPr>
        <p:spPr>
          <a:xfrm>
            <a:off x="8895155" y="396306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riangle 234">
            <a:extLst>
              <a:ext uri="{FF2B5EF4-FFF2-40B4-BE49-F238E27FC236}">
                <a16:creationId xmlns:a16="http://schemas.microsoft.com/office/drawing/2014/main" id="{08544DC4-A8E0-5AAB-D3CA-875715B97A71}"/>
              </a:ext>
            </a:extLst>
          </p:cNvPr>
          <p:cNvSpPr/>
          <p:nvPr/>
        </p:nvSpPr>
        <p:spPr>
          <a:xfrm>
            <a:off x="9047555" y="411546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iangle 235">
            <a:extLst>
              <a:ext uri="{FF2B5EF4-FFF2-40B4-BE49-F238E27FC236}">
                <a16:creationId xmlns:a16="http://schemas.microsoft.com/office/drawing/2014/main" id="{47175295-F902-0AE5-0719-E76A2341ED66}"/>
              </a:ext>
            </a:extLst>
          </p:cNvPr>
          <p:cNvSpPr/>
          <p:nvPr/>
        </p:nvSpPr>
        <p:spPr>
          <a:xfrm>
            <a:off x="9330082" y="353309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riangle 236">
            <a:extLst>
              <a:ext uri="{FF2B5EF4-FFF2-40B4-BE49-F238E27FC236}">
                <a16:creationId xmlns:a16="http://schemas.microsoft.com/office/drawing/2014/main" id="{16E9FA70-3ACC-5C32-5844-FE1CEF7ABFD9}"/>
              </a:ext>
            </a:extLst>
          </p:cNvPr>
          <p:cNvSpPr/>
          <p:nvPr/>
        </p:nvSpPr>
        <p:spPr>
          <a:xfrm>
            <a:off x="8955553" y="324093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riangle 237">
            <a:extLst>
              <a:ext uri="{FF2B5EF4-FFF2-40B4-BE49-F238E27FC236}">
                <a16:creationId xmlns:a16="http://schemas.microsoft.com/office/drawing/2014/main" id="{431129F0-162E-643A-F3C6-C54C86602895}"/>
              </a:ext>
            </a:extLst>
          </p:cNvPr>
          <p:cNvSpPr/>
          <p:nvPr/>
        </p:nvSpPr>
        <p:spPr>
          <a:xfrm>
            <a:off x="8520554" y="3208333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iangle 238">
            <a:extLst>
              <a:ext uri="{FF2B5EF4-FFF2-40B4-BE49-F238E27FC236}">
                <a16:creationId xmlns:a16="http://schemas.microsoft.com/office/drawing/2014/main" id="{3C06E7F2-4F9D-E987-D280-E66351780F0A}"/>
              </a:ext>
            </a:extLst>
          </p:cNvPr>
          <p:cNvSpPr/>
          <p:nvPr/>
        </p:nvSpPr>
        <p:spPr>
          <a:xfrm>
            <a:off x="8733955" y="327553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iangle 239">
            <a:extLst>
              <a:ext uri="{FF2B5EF4-FFF2-40B4-BE49-F238E27FC236}">
                <a16:creationId xmlns:a16="http://schemas.microsoft.com/office/drawing/2014/main" id="{F164DE81-DA59-2B6A-7EAC-D48E356EC651}"/>
              </a:ext>
            </a:extLst>
          </p:cNvPr>
          <p:cNvSpPr/>
          <p:nvPr/>
        </p:nvSpPr>
        <p:spPr>
          <a:xfrm>
            <a:off x="9012483" y="3473478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riangle 240">
            <a:extLst>
              <a:ext uri="{FF2B5EF4-FFF2-40B4-BE49-F238E27FC236}">
                <a16:creationId xmlns:a16="http://schemas.microsoft.com/office/drawing/2014/main" id="{6D5A55A2-358C-E166-491B-4E6B4DFDA3EA}"/>
              </a:ext>
            </a:extLst>
          </p:cNvPr>
          <p:cNvSpPr/>
          <p:nvPr/>
        </p:nvSpPr>
        <p:spPr>
          <a:xfrm>
            <a:off x="8050555" y="342966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riangle 241">
            <a:extLst>
              <a:ext uri="{FF2B5EF4-FFF2-40B4-BE49-F238E27FC236}">
                <a16:creationId xmlns:a16="http://schemas.microsoft.com/office/drawing/2014/main" id="{570D1123-F025-978C-8765-80888344132C}"/>
              </a:ext>
            </a:extLst>
          </p:cNvPr>
          <p:cNvSpPr/>
          <p:nvPr/>
        </p:nvSpPr>
        <p:spPr>
          <a:xfrm>
            <a:off x="9152084" y="3810662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riangle 242">
            <a:extLst>
              <a:ext uri="{FF2B5EF4-FFF2-40B4-BE49-F238E27FC236}">
                <a16:creationId xmlns:a16="http://schemas.microsoft.com/office/drawing/2014/main" id="{13A6EBAA-ABFD-FB82-E4CD-0048F7F56D2A}"/>
              </a:ext>
            </a:extLst>
          </p:cNvPr>
          <p:cNvSpPr/>
          <p:nvPr/>
        </p:nvSpPr>
        <p:spPr>
          <a:xfrm>
            <a:off x="8664154" y="4124665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riangle 243">
            <a:extLst>
              <a:ext uri="{FF2B5EF4-FFF2-40B4-BE49-F238E27FC236}">
                <a16:creationId xmlns:a16="http://schemas.microsoft.com/office/drawing/2014/main" id="{F326F269-D137-53C5-BCD0-F3F79744CB46}"/>
              </a:ext>
            </a:extLst>
          </p:cNvPr>
          <p:cNvSpPr/>
          <p:nvPr/>
        </p:nvSpPr>
        <p:spPr>
          <a:xfrm>
            <a:off x="9252750" y="3269525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riangle 244">
            <a:extLst>
              <a:ext uri="{FF2B5EF4-FFF2-40B4-BE49-F238E27FC236}">
                <a16:creationId xmlns:a16="http://schemas.microsoft.com/office/drawing/2014/main" id="{D4B032D7-A7C9-8B97-B097-08197984DA3F}"/>
              </a:ext>
            </a:extLst>
          </p:cNvPr>
          <p:cNvSpPr/>
          <p:nvPr/>
        </p:nvSpPr>
        <p:spPr>
          <a:xfrm>
            <a:off x="8430355" y="3988749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riangle 245">
            <a:extLst>
              <a:ext uri="{FF2B5EF4-FFF2-40B4-BE49-F238E27FC236}">
                <a16:creationId xmlns:a16="http://schemas.microsoft.com/office/drawing/2014/main" id="{D7E03EF5-B946-E353-AA10-01C79DCCB0E8}"/>
              </a:ext>
            </a:extLst>
          </p:cNvPr>
          <p:cNvSpPr/>
          <p:nvPr/>
        </p:nvSpPr>
        <p:spPr>
          <a:xfrm>
            <a:off x="8189688" y="3640398"/>
            <a:ext cx="139601" cy="11944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647E8AB4-CBBB-39D3-CB0F-D37DEF1EF5D1}"/>
                  </a:ext>
                </a:extLst>
              </p14:cNvPr>
              <p14:cNvContentPartPr/>
              <p14:nvPr/>
            </p14:nvContentPartPr>
            <p14:xfrm>
              <a:off x="1508640" y="2918013"/>
              <a:ext cx="2024640" cy="21675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647E8AB4-CBBB-39D3-CB0F-D37DEF1EF5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0000" y="2909013"/>
                <a:ext cx="2042280" cy="21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56C0CAA-4F20-2E1C-452E-8D579CBAB4BC}"/>
                  </a:ext>
                </a:extLst>
              </p14:cNvPr>
              <p14:cNvContentPartPr/>
              <p14:nvPr/>
            </p14:nvContentPartPr>
            <p14:xfrm>
              <a:off x="7919520" y="2848173"/>
              <a:ext cx="2195280" cy="15116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56C0CAA-4F20-2E1C-452E-8D579CBAB4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10520" y="2839533"/>
                <a:ext cx="2212920" cy="15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1D18D7C-12FF-EBB9-64FB-546D1C92E697}"/>
                  </a:ext>
                </a:extLst>
              </p14:cNvPr>
              <p14:cNvContentPartPr/>
              <p14:nvPr/>
            </p14:nvContentPartPr>
            <p14:xfrm>
              <a:off x="4193160" y="3149853"/>
              <a:ext cx="2860200" cy="1980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1D18D7C-12FF-EBB9-64FB-546D1C92E6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4520" y="3140853"/>
                <a:ext cx="2877840" cy="1998000"/>
              </a:xfrm>
              <a:prstGeom prst="rect">
                <a:avLst/>
              </a:prstGeom>
            </p:spPr>
          </p:pic>
        </mc:Fallback>
      </mc:AlternateContent>
      <p:sp>
        <p:nvSpPr>
          <p:cNvPr id="251" name="TextBox 250">
            <a:extLst>
              <a:ext uri="{FF2B5EF4-FFF2-40B4-BE49-F238E27FC236}">
                <a16:creationId xmlns:a16="http://schemas.microsoft.com/office/drawing/2014/main" id="{3C40605B-3608-66DB-9D0D-E59F477ECD00}"/>
              </a:ext>
            </a:extLst>
          </p:cNvPr>
          <p:cNvSpPr txBox="1"/>
          <p:nvPr/>
        </p:nvSpPr>
        <p:spPr>
          <a:xfrm>
            <a:off x="4890171" y="5241537"/>
            <a:ext cx="142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 Bias</a:t>
            </a:r>
          </a:p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Underfitting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DD89FA-0581-1906-61B9-8003C0DEF527}"/>
              </a:ext>
            </a:extLst>
          </p:cNvPr>
          <p:cNvSpPr txBox="1"/>
          <p:nvPr/>
        </p:nvSpPr>
        <p:spPr>
          <a:xfrm>
            <a:off x="1497627" y="5233063"/>
            <a:ext cx="167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 Variance</a:t>
            </a:r>
          </a:p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44232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FC57-3E60-71C2-6998-1A493A42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952E-588F-9DB1-EE99-B7FD27F5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Systematic error due to incorrect assumptions in the ML model.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Model underfits the training data, and does not make accurate predictions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error and error on new data is high.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Variance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Variability of model prediction for a given data point.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Model overfits the training data, and does not generalize well.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error is low, but error on new data is high.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139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Mentimeter for PowerPoint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entimeter for PowerPoint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entimeter for PowerPoint."/>
              <p:cNvGraphicFramePr>
                <a:graphicFrameLocks noGrp="1"/>
              </p:cNvGraphicFramePr>
              <p:nvPr/>
            </p:nvGraphicFramePr>
            <p:xfrm>
              <a:off x="721012" y="1200696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entimeter for PowerPoint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200696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61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FC57-3E60-71C2-6998-1A493A42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952E-588F-9DB1-EE99-B7FD27F5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general work-flow when designing models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Fit a model.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Ask whether the model is over-fitting or under-fitting by analyzing the bias and variance.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Use that insight to decide how to improve your model.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09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270E-7787-5D51-963B-B57DA08E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E3BE-94A0-8588-9369-773BA4B9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Regularization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Training, validation, and testing sets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Model Selection and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84122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ADA2F-DAFD-C518-CFE5-A14489AF5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49EE-A763-5590-9590-2FB4AB55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15BB-2F01-3A0D-30DA-39D5936D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goal of regularization is to keep our parameters (𝛉) small.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This helps to prevent overfitting.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There are several common types of regularization: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L1 (Lasso) Regularization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L2 (Ridge) Regularization </a:t>
            </a:r>
          </a:p>
        </p:txBody>
      </p:sp>
    </p:spTree>
    <p:extLst>
      <p:ext uri="{BB962C8B-B14F-4D97-AF65-F5344CB8AC3E}">
        <p14:creationId xmlns:p14="http://schemas.microsoft.com/office/powerpoint/2010/main" val="110688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A978E-F53E-0AC6-036C-5F69D2EE6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F60D-9C98-8AC3-3236-CE29834B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L1 (Lasso)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49F45-31FB-1F7B-7B7F-4772AADC11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Linear Regression Cost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With regularization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Some parameters will be near zero.</a:t>
                </a: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Useful for feature selection.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49F45-31FB-1F7B-7B7F-4772AADC1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4128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5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270E-7787-5D51-963B-B57DA08E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E3BE-94A0-8588-9369-773BA4B9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Regularization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Training, validation, and testing sets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Model Selection and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167291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F9F4B-520F-671B-C11C-B5BCB917C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8884-1830-76A5-74EF-7E9DF1A8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L2 (Ridge)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5BE63-806C-AF82-AC06-799E4EC05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Linear Regression Cost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With regularization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Keeps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small.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5BE63-806C-AF82-AC06-799E4EC05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419" b="-19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14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9251-B33D-E9FE-0385-7895A432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199E-3E6D-F2CB-EFF1-F104E87D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Avoid overfitting by adding a regularization term that keeps our parameters closer to zero.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 important note: Scaling features to be between zero and one becomes very important when using regularization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100946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270E-7787-5D51-963B-B57DA08E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E3BE-94A0-8588-9369-773BA4B9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Regularization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Training, validation, and testing sets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Model Selection and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417137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83ED-FA51-6213-A5FE-A637ACA7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Training, testing, and validation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59D0FB-F2A3-0F13-947A-C18E6DAF8C3B}"/>
              </a:ext>
            </a:extLst>
          </p:cNvPr>
          <p:cNvCxnSpPr>
            <a:cxnSpLocks/>
          </p:cNvCxnSpPr>
          <p:nvPr/>
        </p:nvCxnSpPr>
        <p:spPr>
          <a:xfrm>
            <a:off x="2997200" y="2006600"/>
            <a:ext cx="0" cy="301413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C913C2-4A1B-8845-9AEC-37B75E9BE2B1}"/>
              </a:ext>
            </a:extLst>
          </p:cNvPr>
          <p:cNvCxnSpPr>
            <a:cxnSpLocks/>
          </p:cNvCxnSpPr>
          <p:nvPr/>
        </p:nvCxnSpPr>
        <p:spPr>
          <a:xfrm flipH="1">
            <a:off x="2633134" y="4704821"/>
            <a:ext cx="51815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D131B2-B829-475E-64AF-F8EFFCA06CB2}"/>
              </a:ext>
            </a:extLst>
          </p:cNvPr>
          <p:cNvSpPr txBox="1"/>
          <p:nvPr/>
        </p:nvSpPr>
        <p:spPr>
          <a:xfrm>
            <a:off x="3864534" y="4919133"/>
            <a:ext cx="316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Model Complexity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(e.g., degree of polynomial)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298F2-61FD-3EB0-0255-C90643CB2128}"/>
              </a:ext>
            </a:extLst>
          </p:cNvPr>
          <p:cNvSpPr txBox="1"/>
          <p:nvPr/>
        </p:nvSpPr>
        <p:spPr>
          <a:xfrm>
            <a:off x="1926055" y="2874589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0959337-2FDB-5BAB-0D48-4F6B23B387A5}"/>
                  </a:ext>
                </a:extLst>
              </p14:cNvPr>
              <p14:cNvContentPartPr/>
              <p14:nvPr/>
            </p14:nvContentPartPr>
            <p14:xfrm>
              <a:off x="3314667" y="2275413"/>
              <a:ext cx="4507920" cy="2064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0959337-2FDB-5BAB-0D48-4F6B23B387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47" y="2256693"/>
                <a:ext cx="4545720" cy="2102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7284964-6FC0-83DB-26D1-9BAF4B7EE702}"/>
              </a:ext>
            </a:extLst>
          </p:cNvPr>
          <p:cNvSpPr txBox="1"/>
          <p:nvPr/>
        </p:nvSpPr>
        <p:spPr>
          <a:xfrm>
            <a:off x="7822587" y="4153265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Error</a:t>
            </a:r>
          </a:p>
        </p:txBody>
      </p:sp>
    </p:spTree>
    <p:extLst>
      <p:ext uri="{BB962C8B-B14F-4D97-AF65-F5344CB8AC3E}">
        <p14:creationId xmlns:p14="http://schemas.microsoft.com/office/powerpoint/2010/main" val="302102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83ED-FA51-6213-A5FE-A637ACA7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Training, testing, and validation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59D0FB-F2A3-0F13-947A-C18E6DAF8C3B}"/>
              </a:ext>
            </a:extLst>
          </p:cNvPr>
          <p:cNvCxnSpPr>
            <a:cxnSpLocks/>
          </p:cNvCxnSpPr>
          <p:nvPr/>
        </p:nvCxnSpPr>
        <p:spPr>
          <a:xfrm>
            <a:off x="2997200" y="2006600"/>
            <a:ext cx="0" cy="301413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C913C2-4A1B-8845-9AEC-37B75E9BE2B1}"/>
              </a:ext>
            </a:extLst>
          </p:cNvPr>
          <p:cNvCxnSpPr>
            <a:cxnSpLocks/>
          </p:cNvCxnSpPr>
          <p:nvPr/>
        </p:nvCxnSpPr>
        <p:spPr>
          <a:xfrm flipH="1">
            <a:off x="2633134" y="4704821"/>
            <a:ext cx="51815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D131B2-B829-475E-64AF-F8EFFCA06CB2}"/>
              </a:ext>
            </a:extLst>
          </p:cNvPr>
          <p:cNvSpPr txBox="1"/>
          <p:nvPr/>
        </p:nvSpPr>
        <p:spPr>
          <a:xfrm>
            <a:off x="3864534" y="4919133"/>
            <a:ext cx="316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Model Complexity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(e.g., degree of polynomial)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298F2-61FD-3EB0-0255-C90643CB2128}"/>
              </a:ext>
            </a:extLst>
          </p:cNvPr>
          <p:cNvSpPr txBox="1"/>
          <p:nvPr/>
        </p:nvSpPr>
        <p:spPr>
          <a:xfrm>
            <a:off x="1926055" y="2874589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0959337-2FDB-5BAB-0D48-4F6B23B387A5}"/>
                  </a:ext>
                </a:extLst>
              </p14:cNvPr>
              <p14:cNvContentPartPr/>
              <p14:nvPr/>
            </p14:nvContentPartPr>
            <p14:xfrm>
              <a:off x="3314667" y="2275413"/>
              <a:ext cx="4507920" cy="2064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0959337-2FDB-5BAB-0D48-4F6B23B387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47" y="2256693"/>
                <a:ext cx="4545720" cy="2102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7284964-6FC0-83DB-26D1-9BAF4B7EE702}"/>
              </a:ext>
            </a:extLst>
          </p:cNvPr>
          <p:cNvSpPr txBox="1"/>
          <p:nvPr/>
        </p:nvSpPr>
        <p:spPr>
          <a:xfrm>
            <a:off x="7822587" y="4153265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7884AB-3E2B-7C74-E7B0-055828D8E937}"/>
                  </a:ext>
                </a:extLst>
              </p14:cNvPr>
              <p14:cNvContentPartPr/>
              <p14:nvPr/>
            </p14:nvContentPartPr>
            <p14:xfrm>
              <a:off x="3411867" y="2169573"/>
              <a:ext cx="4358520" cy="1312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7884AB-3E2B-7C74-E7B0-055828D8E9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3147" y="2150853"/>
                <a:ext cx="4395960" cy="1350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9641A57-C4D1-0452-00BB-DE3FE2831E95}"/>
              </a:ext>
            </a:extLst>
          </p:cNvPr>
          <p:cNvSpPr txBox="1"/>
          <p:nvPr/>
        </p:nvSpPr>
        <p:spPr>
          <a:xfrm>
            <a:off x="7744082" y="1955262"/>
            <a:ext cx="235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Generalization Error</a:t>
            </a:r>
          </a:p>
        </p:txBody>
      </p:sp>
    </p:spTree>
    <p:extLst>
      <p:ext uri="{BB962C8B-B14F-4D97-AF65-F5344CB8AC3E}">
        <p14:creationId xmlns:p14="http://schemas.microsoft.com/office/powerpoint/2010/main" val="3598642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22B6-37AC-72DC-9482-BE82C61B4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ACC2-5085-4D6E-465D-325EB8CC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Training, testing, and validation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A693EC-2A05-330B-D2B6-92E5A0BA8775}"/>
              </a:ext>
            </a:extLst>
          </p:cNvPr>
          <p:cNvCxnSpPr>
            <a:cxnSpLocks/>
          </p:cNvCxnSpPr>
          <p:nvPr/>
        </p:nvCxnSpPr>
        <p:spPr>
          <a:xfrm>
            <a:off x="2997200" y="2006600"/>
            <a:ext cx="0" cy="301413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8531BA-ECB1-42E1-851B-230D37DC212F}"/>
              </a:ext>
            </a:extLst>
          </p:cNvPr>
          <p:cNvCxnSpPr>
            <a:cxnSpLocks/>
          </p:cNvCxnSpPr>
          <p:nvPr/>
        </p:nvCxnSpPr>
        <p:spPr>
          <a:xfrm flipH="1">
            <a:off x="2633134" y="4704821"/>
            <a:ext cx="51815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CF21E9-FE44-BEC6-B651-CEC53F601556}"/>
              </a:ext>
            </a:extLst>
          </p:cNvPr>
          <p:cNvSpPr txBox="1"/>
          <p:nvPr/>
        </p:nvSpPr>
        <p:spPr>
          <a:xfrm>
            <a:off x="3864534" y="4919133"/>
            <a:ext cx="316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Model Complexity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(e.g., degree of polynomial)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946D4-1E14-D1DB-76AF-BD82021CA962}"/>
              </a:ext>
            </a:extLst>
          </p:cNvPr>
          <p:cNvSpPr txBox="1"/>
          <p:nvPr/>
        </p:nvSpPr>
        <p:spPr>
          <a:xfrm>
            <a:off x="1926055" y="2874589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87A0E3-F595-EB12-AB2E-7D9196176DE5}"/>
                  </a:ext>
                </a:extLst>
              </p14:cNvPr>
              <p14:cNvContentPartPr/>
              <p14:nvPr/>
            </p14:nvContentPartPr>
            <p14:xfrm>
              <a:off x="3314667" y="2275413"/>
              <a:ext cx="4507920" cy="2064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0959337-2FDB-5BAB-0D48-4F6B23B387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47" y="2256693"/>
                <a:ext cx="4545720" cy="2102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4000997-D3E3-3091-EA22-B4D3C21F7661}"/>
              </a:ext>
            </a:extLst>
          </p:cNvPr>
          <p:cNvSpPr txBox="1"/>
          <p:nvPr/>
        </p:nvSpPr>
        <p:spPr>
          <a:xfrm>
            <a:off x="7822587" y="4153265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8B80F6-97AE-6B85-B230-77297217495A}"/>
                  </a:ext>
                </a:extLst>
              </p14:cNvPr>
              <p14:cNvContentPartPr/>
              <p14:nvPr/>
            </p14:nvContentPartPr>
            <p14:xfrm>
              <a:off x="3411867" y="2169573"/>
              <a:ext cx="4358520" cy="1312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7884AB-3E2B-7C74-E7B0-055828D8E9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3147" y="2150853"/>
                <a:ext cx="4395960" cy="1350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81DA2D6-2DF6-CF7D-F600-AF37A87CE361}"/>
              </a:ext>
            </a:extLst>
          </p:cNvPr>
          <p:cNvSpPr txBox="1"/>
          <p:nvPr/>
        </p:nvSpPr>
        <p:spPr>
          <a:xfrm>
            <a:off x="7744082" y="1955262"/>
            <a:ext cx="235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Generalization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931FB-94B7-48E4-29EB-174084CC1390}"/>
              </a:ext>
            </a:extLst>
          </p:cNvPr>
          <p:cNvSpPr txBox="1"/>
          <p:nvPr/>
        </p:nvSpPr>
        <p:spPr>
          <a:xfrm>
            <a:off x="3411867" y="180494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Bias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3C825-6606-41CE-F3CB-4DBA4790868A}"/>
              </a:ext>
            </a:extLst>
          </p:cNvPr>
          <p:cNvSpPr txBox="1"/>
          <p:nvPr/>
        </p:nvSpPr>
        <p:spPr>
          <a:xfrm>
            <a:off x="7420649" y="1585171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3451836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E294-6CE6-C161-1AB2-F0E7F937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Training, Validation, and Test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66AF-02D7-57B7-2E39-3F22116D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 = original dataset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Used to train models (e.g., 60%)</a:t>
            </a:r>
          </a:p>
          <a:p>
            <a:pPr lvl="1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US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val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Used to compare models (e.g., 20%)</a:t>
            </a:r>
            <a:endParaRPr lang="en-US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US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test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Used for final measure of error (e.g., 20%)</a:t>
            </a:r>
            <a:endParaRPr lang="en-US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864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270E-7787-5D51-963B-B57DA08E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E3BE-94A0-8588-9369-773BA4B9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Regularization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Training, validation, and testing sets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Model Selection</a:t>
            </a: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and Cross-</a:t>
            </a: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17665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E294-6CE6-C161-1AB2-F0E7F937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Model Selection and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66AF-02D7-57B7-2E39-3F22116D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Choose the optimal degree of polynomial to use.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Choices = {1, 2, 3, 4, 5}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each choice: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 the model on S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Measure the error on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US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val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Choose the model with the lowest error.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Calculate the final error of your selected model on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US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test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3933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E294-6CE6-C161-1AB2-F0E7F937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Simple Hold-Out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66AF-02D7-57B7-2E39-3F22116D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Choose the optimal degree of polynomial to use.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Choices = {1, 2, 3, 4, 5}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each choice: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 the model on S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Measure the error on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US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val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Choose the model with the lowest error.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Calculate the final error of your selected model on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US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test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322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270E-7787-5D51-963B-B57DA08E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E3BE-94A0-8588-9369-773BA4B9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Regularization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Training, validation, and testing sets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Model Selection and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977672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50E7-9BC9-0FBD-9949-AC7A9CD0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K-Fold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1543-C908-595D-B1A7-64732B1E9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m=100 (a very small number of examples)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Assume we have a separate test set.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If we used 70/30 for training and validation, we only have 70 samples to train with (and not much data to use for validation)!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 this case, we can use k-fold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3905023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E066-4D03-1E17-D902-FD741468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K-Fold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547C-2397-2648-B862-077F2E29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k=5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Divide your dataset into 5 subsets.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1,…,k.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 your model on k-1 pieces.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Evaluate on the remaining piece.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Average the error over the k datasets.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81450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E294-6CE6-C161-1AB2-F0E7F937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K-Fold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66AF-02D7-57B7-2E39-3F22116D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Choose the optimal degree of polynomial to use.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Choices = {1, 2, 3, 4, 5}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k=5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each choice: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each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in 1,…,k: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 the on k-1 pieces.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Evaluate the model on the remaining piece.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Average the error.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Choose the model with the lowest average error.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Retrain the selected model on the entire training set.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Calculate the final error of your selected model on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US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test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8290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E294-6CE6-C161-1AB2-F0E7F937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Leave-one out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66AF-02D7-57B7-2E39-3F22116D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Choose the optimal degree of polynomial to use.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Choices = {1, 2, 3, 4, 5}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k=m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each choice: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each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in 1,…,k: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 the on k-1 pieces.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Evaluate the model on the remaining piece.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Average the error.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Choose the model with the lowest average error.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Retrain the selected model on the entire training set.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Calculate the final error of your selected model on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US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test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7113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270E-7787-5D51-963B-B57DA08E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E3BE-94A0-8588-9369-773BA4B9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you have 10,000 features, but you suspect only a few are relevant to your problem.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One approach to reduce overfitting is to select only a subset of features to include.</a:t>
            </a:r>
          </a:p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6630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270E-7787-5D51-963B-B57DA08E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Feature Selection via forward-search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BE3BE-94A0-8588-9369-773BA4B99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Start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=∅.</m:t>
                    </m:r>
                  </m:oMath>
                </a14:m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lvl="1"/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Repeat: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For each feature </a:t>
                </a:r>
                <a:r>
                  <a:rPr lang="en-US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i</a:t>
                </a: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:</a:t>
                </a:r>
              </a:p>
              <a:p>
                <a:pPr marL="1828800" lvl="3" indent="-457200">
                  <a:buFont typeface="+mj-lt"/>
                  <a:buAutoNum type="romanL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Try adding feature </a:t>
                </a:r>
                <a:r>
                  <a:rPr lang="en-US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i</a:t>
                </a: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to F.</a:t>
                </a:r>
              </a:p>
              <a:p>
                <a:pPr marL="1828800" lvl="3" indent="-457200">
                  <a:buFont typeface="+mj-lt"/>
                  <a:buAutoNum type="romanL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Evaluate the model on </a:t>
                </a:r>
                <a:r>
                  <a:rPr lang="en-US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S</a:t>
                </a:r>
                <a:r>
                  <a:rPr lang="en-US" baseline="-25000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val</a:t>
                </a: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Add the feature that led to the largest improvement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BE3BE-94A0-8588-9369-773BA4B99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79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73C74-BE3E-D45A-638B-43F162CB5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F21-3F3C-AB70-30C1-8473CD9C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Pair up, and design your own cross-validation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85474-D17E-ED82-E02D-8548708C5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Design a cross-validation approach to choose the best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to use for Lasso Regression.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Hint: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values [0.01, 0.1, 1, 10, 100]</a:t>
                </a: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85474-D17E-ED82-E02D-8548708C5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816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F2F9-7A1C-5307-AFBF-B35C384E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973A-6517-CA40-AAE6-5B03761A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ML models may have high error due to high bias or high variance.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Regularization is a simple technique for reducing overfitting.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It is essential to evaluate models on independent validation and testing data sets.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Cross-validation can be used to select the best model.</a:t>
            </a:r>
          </a:p>
        </p:txBody>
      </p:sp>
    </p:spTree>
    <p:extLst>
      <p:ext uri="{BB962C8B-B14F-4D97-AF65-F5344CB8AC3E}">
        <p14:creationId xmlns:p14="http://schemas.microsoft.com/office/powerpoint/2010/main" val="8472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CEB2-918C-EF6B-05F0-C3B2C00D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Linear Regression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E6910C-ABE4-1F68-C5D9-6801F692A9A3}"/>
              </a:ext>
            </a:extLst>
          </p:cNvPr>
          <p:cNvCxnSpPr/>
          <p:nvPr/>
        </p:nvCxnSpPr>
        <p:spPr>
          <a:xfrm>
            <a:off x="1461052" y="2395330"/>
            <a:ext cx="0" cy="31904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B8CA87-0310-39F1-8948-139FBA5EA681}"/>
              </a:ext>
            </a:extLst>
          </p:cNvPr>
          <p:cNvCxnSpPr>
            <a:cxnSpLocks/>
          </p:cNvCxnSpPr>
          <p:nvPr/>
        </p:nvCxnSpPr>
        <p:spPr>
          <a:xfrm flipH="1">
            <a:off x="1328530" y="5390322"/>
            <a:ext cx="47674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E86899D-A252-CBB2-BD06-CC59F1575501}"/>
              </a:ext>
            </a:extLst>
          </p:cNvPr>
          <p:cNvSpPr/>
          <p:nvPr/>
        </p:nvSpPr>
        <p:spPr>
          <a:xfrm>
            <a:off x="1808922" y="4780722"/>
            <a:ext cx="149087" cy="1590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3A3D08-7D3A-FB46-9D2C-3BDFD38F6BEB}"/>
              </a:ext>
            </a:extLst>
          </p:cNvPr>
          <p:cNvSpPr/>
          <p:nvPr/>
        </p:nvSpPr>
        <p:spPr>
          <a:xfrm>
            <a:off x="2170044" y="3990560"/>
            <a:ext cx="149087" cy="1590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32196D-7AEF-A748-C905-725B98A31D53}"/>
              </a:ext>
            </a:extLst>
          </p:cNvPr>
          <p:cNvSpPr/>
          <p:nvPr/>
        </p:nvSpPr>
        <p:spPr>
          <a:xfrm>
            <a:off x="2806148" y="4326835"/>
            <a:ext cx="149087" cy="1590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646705-D4A0-34EB-86C5-CC82D42F9B7C}"/>
              </a:ext>
            </a:extLst>
          </p:cNvPr>
          <p:cNvSpPr/>
          <p:nvPr/>
        </p:nvSpPr>
        <p:spPr>
          <a:xfrm>
            <a:off x="3107635" y="3460992"/>
            <a:ext cx="149087" cy="1590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825E7A-3596-6B9E-1327-39C01B3ED588}"/>
              </a:ext>
            </a:extLst>
          </p:cNvPr>
          <p:cNvSpPr/>
          <p:nvPr/>
        </p:nvSpPr>
        <p:spPr>
          <a:xfrm>
            <a:off x="4204251" y="3411296"/>
            <a:ext cx="149087" cy="1590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4D5D6-61B7-8BD9-CC58-AE20411170F1}"/>
              </a:ext>
            </a:extLst>
          </p:cNvPr>
          <p:cNvSpPr/>
          <p:nvPr/>
        </p:nvSpPr>
        <p:spPr>
          <a:xfrm>
            <a:off x="5333997" y="3567009"/>
            <a:ext cx="149087" cy="1590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01462-E8D4-957B-F928-19E13A143423}"/>
              </a:ext>
            </a:extLst>
          </p:cNvPr>
          <p:cNvSpPr txBox="1"/>
          <p:nvPr/>
        </p:nvSpPr>
        <p:spPr>
          <a:xfrm>
            <a:off x="2880691" y="5585791"/>
            <a:ext cx="16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Diameter (cm)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C840D-3815-95D2-EECA-710A44E14EB2}"/>
              </a:ext>
            </a:extLst>
          </p:cNvPr>
          <p:cNvSpPr txBox="1"/>
          <p:nvPr/>
        </p:nvSpPr>
        <p:spPr>
          <a:xfrm>
            <a:off x="230148" y="3431174"/>
            <a:ext cx="95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Volume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(cm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842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CEB2-918C-EF6B-05F0-C3B2C00D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C840D-3815-95D2-EECA-710A44E14EB2}"/>
              </a:ext>
            </a:extLst>
          </p:cNvPr>
          <p:cNvSpPr txBox="1"/>
          <p:nvPr/>
        </p:nvSpPr>
        <p:spPr>
          <a:xfrm>
            <a:off x="230148" y="3431174"/>
            <a:ext cx="95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Volume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(cm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195E33-A7EF-A38F-6909-9271BDF2D437}"/>
              </a:ext>
            </a:extLst>
          </p:cNvPr>
          <p:cNvGrpSpPr/>
          <p:nvPr/>
        </p:nvGrpSpPr>
        <p:grpSpPr>
          <a:xfrm>
            <a:off x="1189385" y="2295939"/>
            <a:ext cx="3780183" cy="3082714"/>
            <a:chOff x="1328530" y="2395330"/>
            <a:chExt cx="4767470" cy="355979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E6910C-ABE4-1F68-C5D9-6801F692A9A3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B8CA87-0310-39F1-8948-139FBA5EA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86899D-A252-CBB2-BD06-CC59F1575501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3A3D08-7D3A-FB46-9D2C-3BDFD38F6BEB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32196D-7AEF-A748-C905-725B98A31D53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646705-D4A0-34EB-86C5-CC82D42F9B7C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825E7A-3596-6B9E-1327-39C01B3ED588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74D5D6-61B7-8BD9-CC58-AE20411170F1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C01462-E8D4-957B-F928-19E13A143423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A8C8679-45A5-6CC3-0933-AB11E5FB3F58}"/>
                </a:ext>
              </a:extLst>
            </p:cNvPr>
            <p:cNvCxnSpPr/>
            <p:nvPr/>
          </p:nvCxnSpPr>
          <p:spPr>
            <a:xfrm flipV="1">
              <a:off x="1461052" y="2892287"/>
              <a:ext cx="4634948" cy="204746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A71EF9-B83E-2D94-BA2F-0DC448EEC372}"/>
                  </a:ext>
                </a:extLst>
              </p:cNvPr>
              <p:cNvSpPr txBox="1"/>
              <p:nvPr/>
            </p:nvSpPr>
            <p:spPr>
              <a:xfrm>
                <a:off x="2149872" y="2110718"/>
                <a:ext cx="2825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A71EF9-B83E-2D94-BA2F-0DC448EEC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72" y="2110718"/>
                <a:ext cx="2825453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03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CEB2-918C-EF6B-05F0-C3B2C00D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C840D-3815-95D2-EECA-710A44E14EB2}"/>
              </a:ext>
            </a:extLst>
          </p:cNvPr>
          <p:cNvSpPr txBox="1"/>
          <p:nvPr/>
        </p:nvSpPr>
        <p:spPr>
          <a:xfrm>
            <a:off x="230148" y="3431174"/>
            <a:ext cx="95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Volume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(cm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195E33-A7EF-A38F-6909-9271BDF2D437}"/>
              </a:ext>
            </a:extLst>
          </p:cNvPr>
          <p:cNvGrpSpPr/>
          <p:nvPr/>
        </p:nvGrpSpPr>
        <p:grpSpPr>
          <a:xfrm>
            <a:off x="1189385" y="2295939"/>
            <a:ext cx="3780183" cy="3082714"/>
            <a:chOff x="1328530" y="2395330"/>
            <a:chExt cx="4767470" cy="355979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E6910C-ABE4-1F68-C5D9-6801F692A9A3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B8CA87-0310-39F1-8948-139FBA5EA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86899D-A252-CBB2-BD06-CC59F1575501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3A3D08-7D3A-FB46-9D2C-3BDFD38F6BEB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32196D-7AEF-A748-C905-725B98A31D53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646705-D4A0-34EB-86C5-CC82D42F9B7C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825E7A-3596-6B9E-1327-39C01B3ED588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74D5D6-61B7-8BD9-CC58-AE20411170F1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C01462-E8D4-957B-F928-19E13A143423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A8C8679-45A5-6CC3-0933-AB11E5FB3F58}"/>
                </a:ext>
              </a:extLst>
            </p:cNvPr>
            <p:cNvCxnSpPr/>
            <p:nvPr/>
          </p:nvCxnSpPr>
          <p:spPr>
            <a:xfrm flipV="1">
              <a:off x="1461052" y="2892287"/>
              <a:ext cx="4634948" cy="204746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A71EF9-B83E-2D94-BA2F-0DC448EEC372}"/>
                  </a:ext>
                </a:extLst>
              </p:cNvPr>
              <p:cNvSpPr txBox="1"/>
              <p:nvPr/>
            </p:nvSpPr>
            <p:spPr>
              <a:xfrm>
                <a:off x="2149872" y="2110718"/>
                <a:ext cx="2876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A71EF9-B83E-2D94-BA2F-0DC448EEC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72" y="2110718"/>
                <a:ext cx="287687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ED1B621-9855-A06E-EBB3-0172B47FECA8}"/>
              </a:ext>
            </a:extLst>
          </p:cNvPr>
          <p:cNvSpPr txBox="1"/>
          <p:nvPr/>
        </p:nvSpPr>
        <p:spPr>
          <a:xfrm>
            <a:off x="5219812" y="3408970"/>
            <a:ext cx="95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Volume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(cm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518C9F-2EC9-64EB-E084-63E853D07020}"/>
              </a:ext>
            </a:extLst>
          </p:cNvPr>
          <p:cNvGrpSpPr/>
          <p:nvPr/>
        </p:nvGrpSpPr>
        <p:grpSpPr>
          <a:xfrm>
            <a:off x="6179049" y="2273735"/>
            <a:ext cx="3780183" cy="3082714"/>
            <a:chOff x="1328530" y="2395330"/>
            <a:chExt cx="4767470" cy="355979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22139E-485E-3462-F3A4-4E548C01EFE2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09D057-DB2B-1F2D-E518-84E685298A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A1ABFB-8D98-1B90-61ED-BAD0040ACB17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9EEA3E4-3FDB-F473-8712-54372D0CCF67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639755-1AE4-0B0A-3A5C-2989E6A7866D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631155-4E3B-81C7-A0F3-FF3F94E3A3D9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C3B025-8B11-E049-E6EC-B0E60B78469F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6F1E29-92A4-F8A5-ECE0-26849FA40D23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88C5FD-6EE0-B822-AE8A-90D91B11C86C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9C5CD6-2A9D-4A45-1150-52F6D29F563E}"/>
                  </a:ext>
                </a:extLst>
              </p:cNvPr>
              <p:cNvSpPr txBox="1"/>
              <p:nvPr/>
            </p:nvSpPr>
            <p:spPr>
              <a:xfrm>
                <a:off x="7759794" y="2089069"/>
                <a:ext cx="3459409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9C5CD6-2A9D-4A45-1150-52F6D29F5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94" y="2089069"/>
                <a:ext cx="3459409" cy="372538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A2EA924-FA35-5F7D-7DE7-0E2A2B8D9569}"/>
                  </a:ext>
                </a:extLst>
              </p14:cNvPr>
              <p14:cNvContentPartPr/>
              <p14:nvPr/>
            </p14:nvContentPartPr>
            <p14:xfrm>
              <a:off x="6300783" y="3226680"/>
              <a:ext cx="3348360" cy="1153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A2EA924-FA35-5F7D-7DE7-0E2A2B8D95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6743" y="3212640"/>
                <a:ext cx="3376440" cy="11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46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CEB2-918C-EF6B-05F0-C3B2C00D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C840D-3815-95D2-EECA-710A44E14EB2}"/>
              </a:ext>
            </a:extLst>
          </p:cNvPr>
          <p:cNvSpPr txBox="1"/>
          <p:nvPr/>
        </p:nvSpPr>
        <p:spPr>
          <a:xfrm>
            <a:off x="-44262" y="3411299"/>
            <a:ext cx="95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Volume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(cm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195E33-A7EF-A38F-6909-9271BDF2D437}"/>
              </a:ext>
            </a:extLst>
          </p:cNvPr>
          <p:cNvGrpSpPr/>
          <p:nvPr/>
        </p:nvGrpSpPr>
        <p:grpSpPr>
          <a:xfrm>
            <a:off x="812748" y="2934031"/>
            <a:ext cx="2759968" cy="2396439"/>
            <a:chOff x="1328530" y="2395330"/>
            <a:chExt cx="4767470" cy="355979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E6910C-ABE4-1F68-C5D9-6801F692A9A3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B8CA87-0310-39F1-8948-139FBA5EA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86899D-A252-CBB2-BD06-CC59F1575501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3A3D08-7D3A-FB46-9D2C-3BDFD38F6BEB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32196D-7AEF-A748-C905-725B98A31D53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646705-D4A0-34EB-86C5-CC82D42F9B7C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825E7A-3596-6B9E-1327-39C01B3ED588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74D5D6-61B7-8BD9-CC58-AE20411170F1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C01462-E8D4-957B-F928-19E13A143423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A8C8679-45A5-6CC3-0933-AB11E5FB3F58}"/>
                </a:ext>
              </a:extLst>
            </p:cNvPr>
            <p:cNvCxnSpPr/>
            <p:nvPr/>
          </p:nvCxnSpPr>
          <p:spPr>
            <a:xfrm flipV="1">
              <a:off x="1461052" y="2892287"/>
              <a:ext cx="4634948" cy="204746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A71EF9-B83E-2D94-BA2F-0DC448EEC372}"/>
                  </a:ext>
                </a:extLst>
              </p:cNvPr>
              <p:cNvSpPr txBox="1"/>
              <p:nvPr/>
            </p:nvSpPr>
            <p:spPr>
              <a:xfrm>
                <a:off x="808682" y="2430041"/>
                <a:ext cx="284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A71EF9-B83E-2D94-BA2F-0DC448EEC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82" y="2430041"/>
                <a:ext cx="284481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5518C9F-2EC9-64EB-E084-63E853D07020}"/>
              </a:ext>
            </a:extLst>
          </p:cNvPr>
          <p:cNvGrpSpPr/>
          <p:nvPr/>
        </p:nvGrpSpPr>
        <p:grpSpPr>
          <a:xfrm>
            <a:off x="4268946" y="3023104"/>
            <a:ext cx="2759968" cy="2422418"/>
            <a:chOff x="1328530" y="2395330"/>
            <a:chExt cx="4767470" cy="355979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22139E-485E-3462-F3A4-4E548C01EFE2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09D057-DB2B-1F2D-E518-84E685298A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A1ABFB-8D98-1B90-61ED-BAD0040ACB17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9EEA3E4-3FDB-F473-8712-54372D0CCF67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639755-1AE4-0B0A-3A5C-2989E6A7866D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631155-4E3B-81C7-A0F3-FF3F94E3A3D9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C3B025-8B11-E049-E6EC-B0E60B78469F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6F1E29-92A4-F8A5-ECE0-26849FA40D23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88C5FD-6EE0-B822-AE8A-90D91B11C86C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9C5CD6-2A9D-4A45-1150-52F6D29F563E}"/>
                  </a:ext>
                </a:extLst>
              </p:cNvPr>
              <p:cNvSpPr txBox="1"/>
              <p:nvPr/>
            </p:nvSpPr>
            <p:spPr>
              <a:xfrm>
                <a:off x="4040315" y="2384645"/>
                <a:ext cx="3340658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9C5CD6-2A9D-4A45-1150-52F6D29F5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315" y="2384645"/>
                <a:ext cx="3340658" cy="372538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A2EA924-FA35-5F7D-7DE7-0E2A2B8D9569}"/>
                  </a:ext>
                </a:extLst>
              </p14:cNvPr>
              <p14:cNvContentPartPr/>
              <p14:nvPr/>
            </p14:nvContentPartPr>
            <p14:xfrm>
              <a:off x="4362105" y="3799930"/>
              <a:ext cx="2444688" cy="906664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A2EA924-FA35-5F7D-7DE7-0E2A2B8D95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7705" y="3785527"/>
                <a:ext cx="2472767" cy="93475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7F25938-E2DA-865D-3BC3-7E0D97C6BB54}"/>
              </a:ext>
            </a:extLst>
          </p:cNvPr>
          <p:cNvGrpSpPr/>
          <p:nvPr/>
        </p:nvGrpSpPr>
        <p:grpSpPr>
          <a:xfrm>
            <a:off x="7801863" y="3040615"/>
            <a:ext cx="2759968" cy="2422418"/>
            <a:chOff x="1328530" y="2395330"/>
            <a:chExt cx="4767470" cy="355979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7DBFF7-98EF-06A0-8CB6-C0A82C991290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05689B-5801-8947-A4CA-3DF5CC380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9935D1-72A8-048A-921E-9A06F9E42D5F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4117C6-64B1-6D25-C817-B371C5FD02D1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499C241-5434-454C-C90A-D3830C050F68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A48800-4166-4A31-B4BC-798B658969C3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D7B3B1-461C-7DC7-D843-F757F0E0A2BE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7016B9-6E12-8C96-71A6-0372B62A72CE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6C487E-2C72-366C-6750-A554B1A7C887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EA9B58-3E47-061A-D0D2-B010720CBD8B}"/>
                  </a:ext>
                </a:extLst>
              </p:cNvPr>
              <p:cNvSpPr txBox="1"/>
              <p:nvPr/>
            </p:nvSpPr>
            <p:spPr>
              <a:xfrm>
                <a:off x="7587747" y="1916504"/>
                <a:ext cx="3414751" cy="936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EA9B58-3E47-061A-D0D2-B010720C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747" y="1916504"/>
                <a:ext cx="3414751" cy="936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7658AEC-EB8B-4A2F-9CCF-50941E3756B9}"/>
                  </a:ext>
                </a:extLst>
              </p14:cNvPr>
              <p14:cNvContentPartPr/>
              <p14:nvPr/>
            </p14:nvContentPartPr>
            <p14:xfrm>
              <a:off x="7929063" y="3659760"/>
              <a:ext cx="2255040" cy="1386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7658AEC-EB8B-4A2F-9CCF-50941E3756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5023" y="3645360"/>
                <a:ext cx="2283480" cy="14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4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CEB2-918C-EF6B-05F0-C3B2C00D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E3E72-00E9-B4FB-B720-AA2463E24769}"/>
              </a:ext>
            </a:extLst>
          </p:cNvPr>
          <p:cNvSpPr txBox="1"/>
          <p:nvPr/>
        </p:nvSpPr>
        <p:spPr>
          <a:xfrm>
            <a:off x="1668166" y="55395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 Bias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AC0A2-02EB-BADC-8806-92BDA6E64E45}"/>
              </a:ext>
            </a:extLst>
          </p:cNvPr>
          <p:cNvSpPr txBox="1"/>
          <p:nvPr/>
        </p:nvSpPr>
        <p:spPr>
          <a:xfrm>
            <a:off x="8700435" y="5539542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 Variance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968CB6-CF2C-98A5-1CA8-81E6EA161113}"/>
              </a:ext>
            </a:extLst>
          </p:cNvPr>
          <p:cNvSpPr txBox="1"/>
          <p:nvPr/>
        </p:nvSpPr>
        <p:spPr>
          <a:xfrm>
            <a:off x="-44262" y="3411299"/>
            <a:ext cx="95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Volume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(cm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80159E-FE5C-F837-E9B1-1CDDADE9C9FF}"/>
              </a:ext>
            </a:extLst>
          </p:cNvPr>
          <p:cNvGrpSpPr/>
          <p:nvPr/>
        </p:nvGrpSpPr>
        <p:grpSpPr>
          <a:xfrm>
            <a:off x="812748" y="2934031"/>
            <a:ext cx="2759968" cy="2396439"/>
            <a:chOff x="1328530" y="2395330"/>
            <a:chExt cx="4767470" cy="355979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FC3607C-F09A-C6D1-9EF1-4103DCEA3807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BD2BEE0-CB9B-4A16-CC8E-20F3D1184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3A76042-C894-84FD-AC40-71D94E730645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23EF239-9558-56AE-EC18-6B4B9B3C1AB6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80DE7B0-6C46-CCCD-7266-B1AEC2603771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26C245-013C-E85F-B828-FD8E491478CE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7F0D8A-998E-F55F-BD50-B3E2FA1B8BAB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EADC389-B5C8-D692-5409-8B5407E5D280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FFFC33E-3963-01EB-2BA7-28AE7CA1F1DD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239B74-AF1A-AB11-852E-E170D0FD095E}"/>
                </a:ext>
              </a:extLst>
            </p:cNvPr>
            <p:cNvCxnSpPr/>
            <p:nvPr/>
          </p:nvCxnSpPr>
          <p:spPr>
            <a:xfrm flipV="1">
              <a:off x="1461052" y="2892287"/>
              <a:ext cx="4634948" cy="204746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7F8BDA-0649-458E-F352-416B6888538E}"/>
                  </a:ext>
                </a:extLst>
              </p:cNvPr>
              <p:cNvSpPr txBox="1"/>
              <p:nvPr/>
            </p:nvSpPr>
            <p:spPr>
              <a:xfrm>
                <a:off x="808682" y="2430041"/>
                <a:ext cx="284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7F8BDA-0649-458E-F352-416B68885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82" y="2430041"/>
                <a:ext cx="284481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BE31B0C-FA5D-8805-57CC-FD48F085DF60}"/>
              </a:ext>
            </a:extLst>
          </p:cNvPr>
          <p:cNvGrpSpPr/>
          <p:nvPr/>
        </p:nvGrpSpPr>
        <p:grpSpPr>
          <a:xfrm>
            <a:off x="4268946" y="3023104"/>
            <a:ext cx="2759968" cy="2422418"/>
            <a:chOff x="1328530" y="2395330"/>
            <a:chExt cx="4767470" cy="3559793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BEF8219-4F4A-3B67-B70D-56EE00789606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B97400B-B74D-6AE7-E15F-F62618CA0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EF338D-FFA6-47D0-60F9-1F8F97EB1ED4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0F40EDC-9BF0-7E68-B1F8-65751B89747C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25740B0-333A-2DDF-FB75-8B2DAF579D7F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B064E58-B28D-CB29-3E10-029E5E9ADEE9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3AE953B-8159-7724-6678-B257DA889CD4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626B8C9-7DFE-031E-0D5D-C7C7648D93D1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AE988B-448F-6708-9ABA-3BCEDF4D0EBC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BE4F7C5-B285-6FB5-D8E0-4DD92BF40DE5}"/>
                  </a:ext>
                </a:extLst>
              </p:cNvPr>
              <p:cNvSpPr txBox="1"/>
              <p:nvPr/>
            </p:nvSpPr>
            <p:spPr>
              <a:xfrm>
                <a:off x="4040315" y="2384645"/>
                <a:ext cx="3340658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BE4F7C5-B285-6FB5-D8E0-4DD92BF40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315" y="2384645"/>
                <a:ext cx="3340658" cy="372538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F7C62C16-2DAE-B9D2-2DE8-69139E2D133F}"/>
              </a:ext>
            </a:extLst>
          </p:cNvPr>
          <p:cNvGrpSpPr/>
          <p:nvPr/>
        </p:nvGrpSpPr>
        <p:grpSpPr>
          <a:xfrm>
            <a:off x="7801863" y="3040615"/>
            <a:ext cx="2759968" cy="2422418"/>
            <a:chOff x="1328530" y="2395330"/>
            <a:chExt cx="4767470" cy="355979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FA01E5-AA7F-04F3-FE2D-3008F08C5982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4013219-FE1B-9E5B-396F-324DA16655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7FA3263-FBC7-C441-323D-A0539C5F0B7C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0E9DE6D-E758-AC67-EA1E-7CB7E3EECB4B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0BFFBB1-3C1E-0627-54B4-B2DBDACE7530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B578FD-14E4-A354-DBE8-FD5444F4DCE9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6B9CC98-E9AC-E93E-6136-2B1FA5E47D22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70FD3C9-93B0-5D4F-E541-694829E4B3D1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2C2912-CE82-F274-020C-6CAC5A67A86C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E6EDD15-76F3-66B0-6C49-049AE5ED5649}"/>
                  </a:ext>
                </a:extLst>
              </p:cNvPr>
              <p:cNvSpPr txBox="1"/>
              <p:nvPr/>
            </p:nvSpPr>
            <p:spPr>
              <a:xfrm>
                <a:off x="7587747" y="1916504"/>
                <a:ext cx="3414751" cy="936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E6EDD15-76F3-66B0-6C49-049AE5ED5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747" y="1916504"/>
                <a:ext cx="3414751" cy="936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86965A3-3520-0830-344A-462EB59D6A86}"/>
                  </a:ext>
                </a:extLst>
              </p14:cNvPr>
              <p14:cNvContentPartPr/>
              <p14:nvPr/>
            </p14:nvContentPartPr>
            <p14:xfrm>
              <a:off x="7929063" y="3659760"/>
              <a:ext cx="2255040" cy="1386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86965A3-3520-0830-344A-462EB59D6A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4663" y="3645360"/>
                <a:ext cx="2283120" cy="14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CDBF05A-8992-A88E-4262-DEB225C2DDAF}"/>
                  </a:ext>
                </a:extLst>
              </p14:cNvPr>
              <p14:cNvContentPartPr/>
              <p14:nvPr/>
            </p14:nvContentPartPr>
            <p14:xfrm>
              <a:off x="4362105" y="3799930"/>
              <a:ext cx="2444688" cy="906664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CDBF05A-8992-A88E-4262-DEB225C2DD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7705" y="3785527"/>
                <a:ext cx="2472767" cy="9347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53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CEB2-918C-EF6B-05F0-C3B2C00D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Bias and Variance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E3E72-00E9-B4FB-B720-AA2463E24769}"/>
              </a:ext>
            </a:extLst>
          </p:cNvPr>
          <p:cNvSpPr txBox="1"/>
          <p:nvPr/>
        </p:nvSpPr>
        <p:spPr>
          <a:xfrm>
            <a:off x="1668166" y="55395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 Bias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AC0A2-02EB-BADC-8806-92BDA6E64E45}"/>
              </a:ext>
            </a:extLst>
          </p:cNvPr>
          <p:cNvSpPr txBox="1"/>
          <p:nvPr/>
        </p:nvSpPr>
        <p:spPr>
          <a:xfrm>
            <a:off x="8700435" y="5539542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 Variance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180EFF-5580-30FF-465F-AB3DE2BD6FD8}"/>
              </a:ext>
            </a:extLst>
          </p:cNvPr>
          <p:cNvSpPr/>
          <p:nvPr/>
        </p:nvSpPr>
        <p:spPr>
          <a:xfrm>
            <a:off x="8501434" y="3994918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A4D710-9D6F-9F71-6812-1D4085EFC850}"/>
              </a:ext>
            </a:extLst>
          </p:cNvPr>
          <p:cNvSpPr/>
          <p:nvPr/>
        </p:nvSpPr>
        <p:spPr>
          <a:xfrm>
            <a:off x="7950630" y="4288318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5C3A50-D6A4-C05D-4985-057105875BCA}"/>
              </a:ext>
            </a:extLst>
          </p:cNvPr>
          <p:cNvSpPr/>
          <p:nvPr/>
        </p:nvSpPr>
        <p:spPr>
          <a:xfrm>
            <a:off x="9053084" y="3911861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B98AB9-8782-4E79-D5BF-C5D222E1063A}"/>
              </a:ext>
            </a:extLst>
          </p:cNvPr>
          <p:cNvSpPr/>
          <p:nvPr/>
        </p:nvSpPr>
        <p:spPr>
          <a:xfrm>
            <a:off x="9304309" y="3418529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088E9A-5A47-489D-150F-5C2BFEE1EB38}"/>
              </a:ext>
            </a:extLst>
          </p:cNvPr>
          <p:cNvSpPr/>
          <p:nvPr/>
        </p:nvSpPr>
        <p:spPr>
          <a:xfrm>
            <a:off x="9795482" y="3965969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96BE07-9974-3B41-E89B-C3DE50541B43}"/>
              </a:ext>
            </a:extLst>
          </p:cNvPr>
          <p:cNvSpPr/>
          <p:nvPr/>
        </p:nvSpPr>
        <p:spPr>
          <a:xfrm>
            <a:off x="10056097" y="3454673"/>
            <a:ext cx="150907" cy="1082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545AF8-3EA2-32AD-D0C7-715837E47291}"/>
              </a:ext>
            </a:extLst>
          </p:cNvPr>
          <p:cNvSpPr txBox="1"/>
          <p:nvPr/>
        </p:nvSpPr>
        <p:spPr>
          <a:xfrm>
            <a:off x="-44262" y="3411299"/>
            <a:ext cx="95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Volume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(cm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4F5638-72DF-0059-3BED-C022930DFF55}"/>
              </a:ext>
            </a:extLst>
          </p:cNvPr>
          <p:cNvGrpSpPr/>
          <p:nvPr/>
        </p:nvGrpSpPr>
        <p:grpSpPr>
          <a:xfrm>
            <a:off x="812748" y="2934031"/>
            <a:ext cx="2759968" cy="2396439"/>
            <a:chOff x="1328530" y="2395330"/>
            <a:chExt cx="4767470" cy="355979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A0906C-B834-8426-F8C7-F3ED96BBA6E9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05C4B8-04EE-F5E9-60C6-D377806BC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C020222-98C6-2637-6C1E-150B0541D97B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7A3197-7EBB-6F5B-0860-B03C172DB66A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94BF899-EC51-6A03-C851-C4C4CD34C928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0E7F163-DC60-5D80-8979-53F3FE5F053F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A96F586-BBA1-0412-FA44-26C8D5242F6B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934D22F-0820-B444-35F9-144639703F3C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9434F8-8072-140D-79D9-3328ACD20680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62B1AC9-59B6-0888-2B8C-F834CA9FA177}"/>
                </a:ext>
              </a:extLst>
            </p:cNvPr>
            <p:cNvCxnSpPr/>
            <p:nvPr/>
          </p:nvCxnSpPr>
          <p:spPr>
            <a:xfrm flipV="1">
              <a:off x="1461052" y="2892287"/>
              <a:ext cx="4634948" cy="204746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4E68C3-52DD-F0D6-41D3-64EA228E9EEE}"/>
                  </a:ext>
                </a:extLst>
              </p:cNvPr>
              <p:cNvSpPr txBox="1"/>
              <p:nvPr/>
            </p:nvSpPr>
            <p:spPr>
              <a:xfrm>
                <a:off x="808682" y="2430041"/>
                <a:ext cx="284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4E68C3-52DD-F0D6-41D3-64EA228E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82" y="2430041"/>
                <a:ext cx="284481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77559B4-357F-E6EA-56D7-D14F7756E826}"/>
              </a:ext>
            </a:extLst>
          </p:cNvPr>
          <p:cNvGrpSpPr/>
          <p:nvPr/>
        </p:nvGrpSpPr>
        <p:grpSpPr>
          <a:xfrm>
            <a:off x="4268946" y="3023104"/>
            <a:ext cx="2759968" cy="2422418"/>
            <a:chOff x="1328530" y="2395330"/>
            <a:chExt cx="4767470" cy="3559793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EAF3DC-C9ED-F0D5-B2C8-1FA392091830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40B05CC-EAE5-3C71-9A6B-4885159A8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185C9EF-B8D4-8A8E-6005-96B5A38B7D0C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267143-8E28-F91B-B61B-13E02D9DD90D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0CEBAB1-7A0D-B203-EC4D-B8CE228BF1B7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86F8F97-90CC-C810-365B-B9984BA946B7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F234F60-671F-1EBC-1325-6392BCF194F4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CA48C82-F9CC-4538-554C-D45153A2402C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FD3F64-ACF4-C0EC-50A8-FF3CEE8A0394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C96E0E-97CE-3A06-869A-464409004A95}"/>
                  </a:ext>
                </a:extLst>
              </p:cNvPr>
              <p:cNvSpPr txBox="1"/>
              <p:nvPr/>
            </p:nvSpPr>
            <p:spPr>
              <a:xfrm>
                <a:off x="4040315" y="2384645"/>
                <a:ext cx="3340658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C96E0E-97CE-3A06-869A-46440900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315" y="2384645"/>
                <a:ext cx="3340658" cy="372538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9C1B893C-6407-1ABC-DE35-9643E1B6030B}"/>
              </a:ext>
            </a:extLst>
          </p:cNvPr>
          <p:cNvGrpSpPr/>
          <p:nvPr/>
        </p:nvGrpSpPr>
        <p:grpSpPr>
          <a:xfrm>
            <a:off x="7801863" y="3040615"/>
            <a:ext cx="2759968" cy="2422418"/>
            <a:chOff x="1328530" y="2395330"/>
            <a:chExt cx="4767470" cy="3559793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BCDB79F-8702-E3F9-EE1D-E5B5E70D1BD7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E0A3005-1277-4C82-9E63-D6116716A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D6B846D-CD6B-0FB5-B89E-279746AB758F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947A7B-FE63-EA5A-7514-5245D638B333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C72F821-CAF7-1261-7782-38409E773C55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8691B01-3EA4-DEA6-5F97-4BBAEA6BDE09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D5D5474-012C-7E24-CD22-A05BBF4375B8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4793B90-9498-4E7B-C9FC-477E3B0501DD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71B5BB-DC44-5FE3-F1F8-1472BD971393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FB4C94E-4787-07FB-5C71-7F4EBD347157}"/>
                  </a:ext>
                </a:extLst>
              </p:cNvPr>
              <p:cNvSpPr txBox="1"/>
              <p:nvPr/>
            </p:nvSpPr>
            <p:spPr>
              <a:xfrm>
                <a:off x="7587747" y="1916504"/>
                <a:ext cx="3414751" cy="936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FB4C94E-4787-07FB-5C71-7F4EBD347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747" y="1916504"/>
                <a:ext cx="3414751" cy="936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A7B5CA1-335E-E13E-36FB-971049029EB0}"/>
                  </a:ext>
                </a:extLst>
              </p14:cNvPr>
              <p14:cNvContentPartPr/>
              <p14:nvPr/>
            </p14:nvContentPartPr>
            <p14:xfrm>
              <a:off x="7929063" y="3659760"/>
              <a:ext cx="2255040" cy="1386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A7B5CA1-335E-E13E-36FB-971049029E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4663" y="3645360"/>
                <a:ext cx="2283120" cy="14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84F2A0-1D4F-5856-A369-AE5B6B6667E9}"/>
                  </a:ext>
                </a:extLst>
              </p14:cNvPr>
              <p14:cNvContentPartPr/>
              <p14:nvPr/>
            </p14:nvContentPartPr>
            <p14:xfrm>
              <a:off x="4362105" y="3799930"/>
              <a:ext cx="2444688" cy="906664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84F2A0-1D4F-5856-A369-AE5B6B6667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7705" y="3785527"/>
                <a:ext cx="2472767" cy="9347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721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iv7kqsge6eoywtwxakj8esqdbro6v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f3bef1b7-c77f-4960-932f-1c74c3ce7841}">
  <we:reference id="WA104379261" version="4.3" store="en-US" storeType="OMEX"/>
  <we:alternateReferences/>
  <we:properties>
    <we:property name="MENTIMETER_FONT_SIZE_MODIFIER_KEY" value="&quot;-2&quot;"/>
    <we:property name="MENTIMETER_HIDE_TITLE_KEY" value="&quot;false&quot;"/>
    <we:property name="MENTIMETER_HIDE_VOTE_INDICATOR_KEY" value="&quot;false&quot;"/>
    <we:property name="MENTIMETER_INSTRUCTIONS_KEY" value="&quot;false&quot;"/>
    <we:property name="MENTIMETER_PPT_THEME_DISABLED" value="&quot;true&quot;"/>
    <we:property name="MENTIMETER_QUESTION_ID_KEY" value="&quot;xt98zxgjxf4y&quot;"/>
    <we:property name="MENTIMETER_SHOW_JOIN_INSTRUCTIONS" value="&quot;true&quot;"/>
    <we:property name="Microsoft.Office.CampaignId" value="&quot;non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1468</Words>
  <Application>Microsoft Macintosh PowerPoint</Application>
  <PresentationFormat>Widescreen</PresentationFormat>
  <Paragraphs>252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FUTURA MEDIUM</vt:lpstr>
      <vt:lpstr>FUTURA MEDIUM</vt:lpstr>
      <vt:lpstr>Segoe UI Light</vt:lpstr>
      <vt:lpstr>Office Theme</vt:lpstr>
      <vt:lpstr>Bias, Variance, and More</vt:lpstr>
      <vt:lpstr>Outline</vt:lpstr>
      <vt:lpstr>Outline</vt:lpstr>
      <vt:lpstr>Linear Regression</vt:lpstr>
      <vt:lpstr>Bias and Variance</vt:lpstr>
      <vt:lpstr>Bias and Variance</vt:lpstr>
      <vt:lpstr>Bias and Variance</vt:lpstr>
      <vt:lpstr>Bias and Variance</vt:lpstr>
      <vt:lpstr>Bias and Variance</vt:lpstr>
      <vt:lpstr>Bias and Variance</vt:lpstr>
      <vt:lpstr>Bias and Variance</vt:lpstr>
      <vt:lpstr>Bias and Variance</vt:lpstr>
      <vt:lpstr>Bias and Variance</vt:lpstr>
      <vt:lpstr>Bias and Variance</vt:lpstr>
      <vt:lpstr>Mentimeter for PowerPoint</vt:lpstr>
      <vt:lpstr>Bias and Variance</vt:lpstr>
      <vt:lpstr>Outline</vt:lpstr>
      <vt:lpstr>Regularization</vt:lpstr>
      <vt:lpstr>L1 (Lasso) Regularization</vt:lpstr>
      <vt:lpstr>L2 (Ridge) Regularization</vt:lpstr>
      <vt:lpstr>Regularization</vt:lpstr>
      <vt:lpstr>Outline</vt:lpstr>
      <vt:lpstr>Training, testing, and validation</vt:lpstr>
      <vt:lpstr>Training, testing, and validation</vt:lpstr>
      <vt:lpstr>Training, testing, and validation</vt:lpstr>
      <vt:lpstr>Training, Validation, and Test sets</vt:lpstr>
      <vt:lpstr>Outline</vt:lpstr>
      <vt:lpstr>Model Selection and Cross-Validation</vt:lpstr>
      <vt:lpstr>Simple Hold-Out Cross-Validation</vt:lpstr>
      <vt:lpstr>K-Fold Cross-Validation</vt:lpstr>
      <vt:lpstr>K-Fold Cross-Validation</vt:lpstr>
      <vt:lpstr>K-Fold Cross-Validation</vt:lpstr>
      <vt:lpstr>Leave-one out cross-validation</vt:lpstr>
      <vt:lpstr>Feature Selection</vt:lpstr>
      <vt:lpstr>Feature Selection via forward-search</vt:lpstr>
      <vt:lpstr>Pair up, and design your own cross-validation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Bias, Variance, and More</dc:title>
  <dc:creator>Smith, Megan</dc:creator>
  <cp:lastModifiedBy>Smith, Megan</cp:lastModifiedBy>
  <cp:revision>18</cp:revision>
  <dcterms:created xsi:type="dcterms:W3CDTF">2024-01-01T19:37:03Z</dcterms:created>
  <dcterms:modified xsi:type="dcterms:W3CDTF">2024-02-04T21:31:49Z</dcterms:modified>
</cp:coreProperties>
</file>