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0" r:id="rId7"/>
    <p:sldId id="265" r:id="rId8"/>
    <p:sldId id="267" r:id="rId9"/>
    <p:sldId id="266" r:id="rId10"/>
    <p:sldId id="268" r:id="rId11"/>
    <p:sldId id="269" r:id="rId12"/>
    <p:sldId id="259" r:id="rId13"/>
    <p:sldId id="260" r:id="rId14"/>
    <p:sldId id="271" r:id="rId15"/>
    <p:sldId id="261" r:id="rId16"/>
    <p:sldId id="273" r:id="rId17"/>
    <p:sldId id="274" r:id="rId18"/>
    <p:sldId id="296" r:id="rId19"/>
    <p:sldId id="275" r:id="rId20"/>
    <p:sldId id="291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6327"/>
  </p:normalViewPr>
  <p:slideViewPr>
    <p:cSldViewPr snapToGrid="0">
      <p:cViewPr varScale="1">
        <p:scale>
          <a:sx n="123" d="100"/>
          <a:sy n="12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24:09.1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1914 24575,'20'25'0,"-3"-5"0,-13-13 0,4 1 0,-2-1 0,7 7 0,7 8 0,5 4 0,7 14 0,-2-9 0,1 3 0,-1-4 0,-5-5 0,9 9 0,-7-11 0,24 28 0,-27-30 0,19 19 0,-30-31 0,5 5 0,-8-7 0,-5-2 0,0-1 0,-1-3 0,-1 3 0,1-4 0,0 3 0,-1-2 0,1 2 0,-1-3 0,2 3 0,1-2 0,1 2 0,3-1 0,1 2 0,2 3 0,17 7 0,-2-1 0,14 10 0,0-4 0,-3 1 0,8-1 0,7 2 0,-2-4 0,7 1 0,-15-7 0,-2-3 0,-5-1 0,-5-2 0,9 1 0,-8-1 0,4 2 0,-1 0 0,-10-3 0,5 2 0,-6-5 0,1 2 0,-1-1 0,-5-1 0,-1 2 0,-5-3 0,10 0 0,-8 0 0,13 0 0,-14 0 0,4 0 0,-5 0 0,10 0 0,-3 0 0,10-3 0,10-2 0,-7-2 0,19-1 0,-10 0 0,1 4 0,-7-3 0,-1 7 0,-9-3 0,-2 1 0,-6 1 0,-6-3 0,1 4 0,5-5 0,-7 3 0,3-2 0,-5 3 0,-2-1 0,2 2 0,-3-2 0,3 2 0,1 0 0,2 0 0,6 0 0,1 0 0,6 3 0,4-2 0,2 2 0,10-3 0,7 3 0,1 2 0,4 3 0,-5-3 0,0 6 0,-5-6 0,-7 6 0,-7-4 0,-4-1 0,-1 0 0,0 1 0,-5-2 0,-1 0 0,-5-2 0,5 2 0,1-2 0,0 3 0,-1-1 0,-6 0 0,1-1 0,-3 0 0,2 1 0,-5-2 0,2 1 0,-3 2 0,3 0 0,0 2 0,15 4 0,1 0 0,1-2 0,18 9 0,-5-6 0,15 7 0,-4-8 0,0-2 0,0 3 0,3-2 0,-4 0 0,-24-5 0,19 6 0,-25-4 0,-4-2 0,-2 2 0,-10-3 0,3 0 0,0 5 0,2 6 0,0-4 0,-1 3 0,-1-7 0,-3 2 0,1-4 0,-1 4 0,2-5 0,-3 2 0,3 0 0,-3 0 0,2 1 0,0 2 0,2 0 0,6 14 0,-5-10 0,6 14 0,-5 0 0,2 5 0,1 9 0,7 6 0,6 24 0,1-17 0,2 15 0,-10-33 0,-4-5 0,0 3 0,0-3 0,-3 0 0,-1-1 0,-3-6 0,4 16 0,-1-12 0,3 18 0,-7-29 0,-2 11 0,-2-17 0,2 22 0,1-11 0,0 18 0,1-9 0,-2 0 0,2-2 0,-2-5 0,1 1 0,-1-1 0,0 1 0,6 15 0,-8-12 0,12 17 0,-5-9 0,3 7 0,-1-6 0,-3 3 0,-2-14 0,1 9 0,3-10 0,2 15 0,-2-8 0,5 10 0,-7-12 0,6 5 0,-3 1 0,5 7 0,0 0 0,3 3 0,-3-9 0,7 5 0,-4-6 0,3 0 0,0-3 0,0-1 0,1-4 0,-8-9 0,0 0 0,-8-12 0,1 2 0,-1-5 0,0 2 0,0-1 0,1-1 0,2 1 0,0 0 0,4-1 0,0 3 0,-1-3 0,1 2 0,5-2 0,-4 0 0,9 1 0,-3-1 0,-1-2 0,-3 1 0,-4-4 0,-3 4 0,4-4 0,0 2 0,4-2 0,3 0 0,-4 0 0,1 0 0,-2 0 0,-1 0 0,4 0 0,-6 0 0,11-3 0,-7 0 0,7-1 0,-11 2 0,6 0 0,-4 1 0,1-2 0,-3 3 0,-5 0 0,2 0 0,0 0 0,-3 0 0,4 0 0,-4 0 0,3 0 0,0 0 0,9 0 0,1 0 0,6 0 0,4 0 0,-3 0 0,-2 0 0,-1 0 0,2-3 0,-5 2 0,0-2 0,-8 1 0,-2 1 0,2-3 0,1 4 0,5-5 0,6 4 0,7-2 0,10 0 0,7 2 0,-4-3 0,8 4 0,-15 0 0,5 0 0,-17 0 0,9 0 0,-14 0 0,15 0 0,-9 0 0,14-3 0,-3 2 0,43-7 0,-29 7 0,43-7 0,-37 3 0,10-4 0,2 0 0,8 0 0,-7 0 0,5 0 0,-16 0 0,6 1 0,-3 3 0,8-3 0,-15 7 0,-7-6 0,3 2 0,-12 1 0,2-3 0,-16 6 0,-2-2 0,-4-2 0,0 3 0,4-6 0,-9 5 0,4 0 0,0-2 0,1 2 0,0-3 0,-1 1 0,5-4 0,-11 2 0,11-3 0,-17 4 0,3 0 0,3-7 0,-5 5 0,10-10 0,-9 7 0,7-3 0,-1-7 0,5 8 0,6-14 0,2 5 0,1-8 0,-4 5 0,-1 1 0,-4 1 0,-3 0 0,-3 3 0,-6 5 0,0 5 0,-2 2 0,4-10 0,-4 9 0,4-6 0,-6 5 0,1 2 0,0-5 0,-1 2 0,-2 1 0,2-3 0,-3 5 0,4-10 0,-3 6 0,2-12 0,0 4 0,-1-1 0,3-3 0,-1 9 0,1-9 0,4-1 0,-4 4 0,4-9 0,-7 10 0,1 0 0,0-4 0,-1 4 0,3-16 0,-2 8 0,0-8 0,-1 6 0,-3 3 0,0-9 0,0 9 0,-4-20 0,0 12 0,-4-12 0,2 20 0,-1-2 0,4 9 0,-2-6 0,-3-4 0,1 3 0,-4-9 0,1 4 0,2-5 0,-7-10 0,8 17 0,-10-30 0,11 40 0,-6-31 0,3 25 0,1-6 0,-6-4 0,8 15 0,-7-9 0,8 15 0,-7-9 0,6 9 0,-2-3 0,4 7 0,0-2 0,0 5 0,0-2 0,0 0 0,0-1 0,0 1 0,-1-8 0,0 0 0,-7-28 0,4 10 0,-8-22 0,2-1 0,-7-5 0,6 2 0,-5-1 0,6-3 0,1 12 0,3-10 0,4 27 0,2 0 0,-1 5 0,2 7 0,0 1 0,3 4 0,-6-6 0,5-4 0,-5-13 0,1 4 0,-3-30 0,-1 11 0,0-20 0,0 16 0,1-3 0,-6-6 0,4 1 0,-3-18 0,3 14 0,1-4 0,0-5 0,4 8 0,1 2 0,1 24 0,2 3 0,-2-3 0,3-3 0,0-7 0,0 10 0,0 6 0,0-5 0,4 5 0,0-1 0,4-9 0,-3 3 0,2-5 0,1 0 0,1 1 0,3 4 0,-4 7 0,0-4 0,-1 9 0,2 5 0,-3 4 0,2 10 0,-4 4 0,1-1 0,0 3 0,-2 5 0,1-2 0,2 3 0,-2-3 0,1 2 0,-1-2 0,2 0 0,-2 2 0,5-5 0,-5 3 0,4-1 0,-3 1 0,0 4 0,-2 0 0,1 2 0,-2-1 0,1 1 0,-3 0 0,4 2 0,-2-1 0,1 1 0,1-3 0,-1 1 0,-1-3 0,1 4 0,-1-1 0,2-1 0,-2 3 0,1-2 0,-1 1 0,0 1 0,1-1 0,-2-1 0,2 0 0,-1 1 0,0-1 0,2 1 0,-3-1 0,4-1 0,-3 3 0,1-3 0,-1 3 0,2-2 0,-2 1 0,0-1 0,1 2 0,-1-2 0,1 1 0,1-4 0,-1 3 0,1-2 0,0 2 0,-1 0 0,-1 1 0,1 1 0,-1 0 0,0-1 0,1 1 0,-1-2 0,2 1 0,-2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24:23.5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33FB-B6E5-103D-B489-F55B8650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6F3A-6674-664C-8609-510B7A99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15C6-1D16-8605-EBD2-C52AE72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8B54-0751-FEA4-038F-DC9EFBC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2E4B-5F47-4258-84DE-82C08512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0367-0905-034F-93A9-CD92CFC1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8EB0D-E833-1276-A866-2BCAB9E8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44B5-AE09-05A7-ECE0-72FBC5DD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E783-C440-4DAA-DCFB-996D77C8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018A-B608-4401-372E-4130D4A4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C2F10-905B-18C7-6F21-602D204BB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979A2-7181-63A4-41FD-FA225663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A6A1-F35C-FA49-AD6B-6A5CDE28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97F3-19E6-84AB-12F7-92967A5A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42D5-2D2D-C125-796A-55807EDC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76E-A27E-6E0A-24A2-175788E6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64F-CE57-1F2A-18EE-A2C0599E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180D-CEE3-6DEA-82B7-FEBC76CE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E30F-A24E-C054-DD50-0EBDD63B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D991-F974-E670-AEED-7DEB8E1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16B-CDAD-E910-8DDA-E3FA665A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E8CA-14EC-7A38-FFC0-F5EBEB73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7818-48EF-E792-80E7-07F96B37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41DE-080F-6804-B5B6-26001433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9259-3DC1-5A71-7A0C-D26FCD5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4E8-4CA9-4748-F066-81EDC9A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3FCA-A70C-A1D4-E97E-EAC8A9AF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3AF23-79D1-93AC-B424-6B79F5EDB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6D0E-0A79-2E5D-6FF1-E45147E1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A3466-042D-D6C8-C292-A482737D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395F-1EBF-B27E-F603-EF7AFA10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318C-FF54-E886-DFB2-6C3CA9EF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0988-6184-33B6-D169-40402B86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BDF8-D3AA-FFE6-4C7D-4ED1D671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EC8D5-D5C6-CA5D-CEFA-475B352D1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DDDCC-17D2-6209-A15F-37D3CA10D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6A95B-0EA0-4786-64D5-55A7EC7B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96CC2-CE0A-CCDB-BB59-BFD536D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B8A6D-8836-0565-7FBE-72C9F264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DAD-F72E-3663-44F2-94E321F8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FBD81-F727-B41E-0A5B-DAE1B088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8FBB7-DB23-5873-A7A4-D7E10AAB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B6E0-4B9A-3034-1F7A-03C53AA7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BA47-A767-2B4E-65BF-7C36E3CC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14A28-FC07-4A29-CE45-617C07A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9270-7820-0D3B-AE08-D49919D5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9E53-C180-9759-12FB-FF9594B5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5E4C-2E57-0FCC-2301-9E979C38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9C387-3DCC-767B-4FAC-110D5EDD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26D9-2E8A-03DD-95CD-C4D37BEA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E324-3F37-BB48-D185-498EE139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9B745-83DC-3500-F2DD-607994C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88A-57F5-256E-B2A7-C8A2AF15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74C6C-F301-CA73-08D4-441B8E791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65A9-161A-CDB9-7114-B65FCE9A5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DBE5-11A9-1EC2-F79C-C4898647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EE95-337E-322E-BE94-8B2EEEC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8C96-3D80-A36A-71C5-7325DB3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087E1-084A-3B3D-5924-DF968072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ECEF-8D26-43B0-925D-AD9A2B0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5E44-0B36-138D-F52E-0A1FDA28B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F4BD-2661-AA49-B33F-AADCE8B1093A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1489-9444-6E12-5BCD-4F28FC685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CBF1-7209-1D14-E46B-97BEF2AE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2F3-5E01-7141-A710-A29722B5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DFB4-B183-DA7A-E8D8-765FF4724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35D9-DDDA-864B-2715-08EDFB5C3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4990/6900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February 16, 2023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15E94-D525-E3A6-D2CA-8C6516A7BD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02D9E5-049D-76C9-C0A8-4E00978DF605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350B6B-1DF1-3961-764A-99F71F138708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3FCA9-A1B5-65E6-7373-0FBDEEB6860C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CA3D4-89D3-B5ED-B4BF-3B8EA447DCC0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13B2-EB8F-2683-DC60-9A5E9416F488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3596BB-02C2-33B3-E5FF-8E981209DED0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3A303-3BC2-4914-ABCF-034E65C18AED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3D8F319-8310-D19D-5DD1-CF07D86E2793}"/>
              </a:ext>
            </a:extLst>
          </p:cNvPr>
          <p:cNvCxnSpPr>
            <a:cxnSpLocks/>
          </p:cNvCxnSpPr>
          <p:nvPr/>
        </p:nvCxnSpPr>
        <p:spPr>
          <a:xfrm flipV="1">
            <a:off x="5238791" y="3549491"/>
            <a:ext cx="0" cy="176151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DD0D676-1502-4D93-8A71-08779F7746E5}"/>
              </a:ext>
            </a:extLst>
          </p:cNvPr>
          <p:cNvCxnSpPr>
            <a:cxnSpLocks/>
          </p:cNvCxnSpPr>
          <p:nvPr/>
        </p:nvCxnSpPr>
        <p:spPr>
          <a:xfrm flipV="1">
            <a:off x="3727331" y="3506135"/>
            <a:ext cx="0" cy="183534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A534E8-1A77-A5C7-FE55-18654840F40A}"/>
              </a:ext>
            </a:extLst>
          </p:cNvPr>
          <p:cNvCxnSpPr>
            <a:cxnSpLocks/>
          </p:cNvCxnSpPr>
          <p:nvPr/>
        </p:nvCxnSpPr>
        <p:spPr>
          <a:xfrm flipH="1" flipV="1">
            <a:off x="5108674" y="2395391"/>
            <a:ext cx="3348" cy="106868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CE19A9C-05EC-225A-E408-D151CEBA8E7F}"/>
              </a:ext>
            </a:extLst>
          </p:cNvPr>
          <p:cNvCxnSpPr/>
          <p:nvPr/>
        </p:nvCxnSpPr>
        <p:spPr>
          <a:xfrm>
            <a:off x="2420406" y="3533644"/>
            <a:ext cx="3941125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E9D538A-9DAD-EE7A-1316-730F6C0D8235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323057A-B648-7C72-667C-E92F2F652D3F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FC09696-8106-B669-797E-FCF418B09572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797F548-B437-09AE-8CDF-E97CF3727C67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C1768D1-DCE9-BB4C-C3D4-489A8440AB72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A4D7F6-490C-0FAD-5883-3C81F2F2E07B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60C8F77-F0DD-7BAE-701B-69832E966AB4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EB751CE-40EE-52F4-F47E-A4DB375AA976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A9B9275-D00A-8866-7A18-4B7669F41B7C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22AA932-3A5E-D394-F1F5-8C318B0F9B07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DD858E2-6EE2-DDDC-BCCE-438712191515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CD9584-01B4-7159-7FB6-16E0677FB8F0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FD8A133-839A-7BEC-C9E8-55254D17B56C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BFE25FD-B959-EB0F-B135-B99A2F291A5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E064D7-2EB9-F081-1226-CBA1BC4FD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FACD74-013C-301B-68D9-8626BBFAAD75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E6EFA1F-6585-363C-0B99-27BB1F9C3C5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A54DB3A-40EE-11A6-2266-7E6D9347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EAC63DC-C076-260F-6C25-FCA54BA979D3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4A4AD2C-7225-92E9-102F-4DE05D0F33A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3D0B708-BB6B-E344-47BC-0DF86E762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727045C-6611-2A61-3063-BDC9432B7964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14CC5A5-3B3F-94E1-1329-A1082DBA450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ED2FADF-7A9A-4915-4488-7BDB3B218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609BA67-A48B-0138-B2BA-A64B5DAD70BC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16FED12-BE88-F3D8-A74F-F5346FDC42B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49749F4-2086-AE45-33AD-3BED49763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6BA476D-04DD-AEC2-00C5-81B462DFAC8D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97C64BA-7CE9-7E13-BF3F-3291D9E0C81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DE9BEE-DDF6-7E69-7A71-16F1A6240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B5B3973-73B3-16A4-4986-BC693DAF8886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3773A1-5767-6BA7-A08C-E70D58A1FA5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30712C5-CF1E-626D-B54C-02FEC75C9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EF86-FF11-6AC9-3B81-E33B4ECA4B22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458E0A-3778-0E0D-2F86-DD13D6C6380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B775AA6-367B-8AEE-50F0-B1299A86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469D17F-7CD1-2708-6AC5-319F4C67533D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9F9390E-2332-6EAB-7DB8-AB5F73CF1F8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01C8DA6-C1FE-9089-2AD4-85964482F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415D3B-96F9-812C-75F1-DD50666383FC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0A0EB8B-D085-F6BB-4546-9B557B85FCB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2E1F56C-6778-958E-6BA4-EBCE267B9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B700EE-8EC2-DFCF-E370-D82050C8607B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CA388EB-F780-1AC5-CA7E-E52E684930B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FA52C49-4524-4326-048E-1732059B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69557FB-B1B8-F69B-2808-F811F95F54B9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033EB2-1AF2-2D5B-145A-E3B9F474BB4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E700EB2-61B8-1330-4867-F4CEB14FA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52FC7F0-8CDF-B2F3-A006-39DAAD077780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A2A6EFA-0810-3F6E-2B27-BB77FBEA677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603D76A-42E7-4AAE-BDFD-0E8FB6C44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4E6FAFC-33E9-B452-6C2C-C13312197D2E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F70F235-8C50-B35E-43B6-5F3E52F03ED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F2F8C9-DDC8-0C82-7EDA-138C9F064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6FC647-01EF-3F1A-AF2C-43BBBA7E2221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60FC143-9CBA-A399-A915-3050D1BD6D8A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509DD9-A74D-7093-AECC-13E82EE330B2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24E22AD-188F-556E-EA9B-CE96555AE178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885EE6B-D8A7-39E5-6640-DCE50FF6C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6CB6A29-9DDF-1E0B-99C4-50CF1A07F44C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5E68CD1-AE48-4FD1-F5A6-579E65766415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05BF79A-C226-B836-1FC1-A35364429028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2B79FB2-846B-4CC6-1A3E-65F45BE92D3A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6613DAC-5F87-0727-68B0-A1204AEE8BF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5BBC888-D9E6-4DA5-05B6-550A449AC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358E1D6-2C16-29FD-15A2-2DA44982CDD9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06839FE-B986-B8F6-564B-F7661132114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CEBF5A0-4A20-E230-F655-2F6DD2190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4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15E94-D525-E3A6-D2CA-8C6516A7BD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02D9E5-049D-76C9-C0A8-4E00978DF605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350B6B-1DF1-3961-764A-99F71F138708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3FCA9-A1B5-65E6-7373-0FBDEEB6860C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CA3D4-89D3-B5ED-B4BF-3B8EA447DCC0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13B2-EB8F-2683-DC60-9A5E9416F488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3596BB-02C2-33B3-E5FF-8E981209DED0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3A303-3BC2-4914-ABCF-034E65C18AED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197A5-018B-745B-4B2A-3B391E4C30FE}"/>
              </a:ext>
            </a:extLst>
          </p:cNvPr>
          <p:cNvCxnSpPr>
            <a:cxnSpLocks/>
          </p:cNvCxnSpPr>
          <p:nvPr/>
        </p:nvCxnSpPr>
        <p:spPr>
          <a:xfrm>
            <a:off x="3727331" y="4453465"/>
            <a:ext cx="1511460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C00CA76-18A9-5309-6668-68DE1E46D40B}"/>
              </a:ext>
            </a:extLst>
          </p:cNvPr>
          <p:cNvCxnSpPr>
            <a:cxnSpLocks/>
          </p:cNvCxnSpPr>
          <p:nvPr/>
        </p:nvCxnSpPr>
        <p:spPr>
          <a:xfrm flipV="1">
            <a:off x="5238791" y="3549491"/>
            <a:ext cx="0" cy="176151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F544F50-0D6B-C901-7FC5-DD82B1C572C6}"/>
              </a:ext>
            </a:extLst>
          </p:cNvPr>
          <p:cNvCxnSpPr>
            <a:cxnSpLocks/>
          </p:cNvCxnSpPr>
          <p:nvPr/>
        </p:nvCxnSpPr>
        <p:spPr>
          <a:xfrm flipV="1">
            <a:off x="3727331" y="3506135"/>
            <a:ext cx="0" cy="183534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139F2F3-5AB7-CC40-29EB-29317B196544}"/>
              </a:ext>
            </a:extLst>
          </p:cNvPr>
          <p:cNvCxnSpPr>
            <a:cxnSpLocks/>
          </p:cNvCxnSpPr>
          <p:nvPr/>
        </p:nvCxnSpPr>
        <p:spPr>
          <a:xfrm flipH="1" flipV="1">
            <a:off x="5108674" y="2395391"/>
            <a:ext cx="3348" cy="106868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B78E751-A056-30B3-6D31-6CF1BBB7D83E}"/>
              </a:ext>
            </a:extLst>
          </p:cNvPr>
          <p:cNvCxnSpPr/>
          <p:nvPr/>
        </p:nvCxnSpPr>
        <p:spPr>
          <a:xfrm>
            <a:off x="2420406" y="3533644"/>
            <a:ext cx="3941125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3643E0A8-EE11-2A68-72B3-0E525A1FC338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937F677-C62E-8FAF-B720-CC0FDE9445EE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0D3E224B-6280-5220-B397-538759CAE087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77FB6C59-15B2-4AFA-18DD-6EE87F7B1875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AC5C0B0-661A-118A-EC4A-DCA400AAD2EB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CDC256-ECE8-2EE2-653C-413D87A8DED0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BD04763-9C17-6C6B-3924-C4AFB0FB0C2A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94C3E30-66A4-59D3-6DC3-ECAED9294DDE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127ACC99-D7D1-3F5A-5E6F-9FBC0AD33487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E17EEEA-62BB-E009-4F9C-C884578BD3C0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66FE4D8-4926-E622-FCF3-106C2076C2B9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06A11590-0A2A-18E0-B781-E07BB8E3648E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ACD2717-AA32-984C-E1A8-FB1B6D8D9D3F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E33F5F8-450A-E416-E5E6-770E5451862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90E6F3A-A438-D519-7592-5AD728616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800CB67-34A2-E248-C4E5-801446DBD1ED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DC4EA7C-6A6C-464C-98A0-2B54F22AF36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020F632-1F7B-53C9-3EA0-416D938B5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16C3D79-1A66-3FF6-B347-C21844BF2D31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0B6B831-4D80-6640-6D0F-E5EB6C3EF68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DDD2288-A17D-DCCB-3DA3-43EA450AA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5479565-51AF-9982-C2CC-1CA298F2F02F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F842279-38C9-5954-FEDC-07AB41C5E70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A8F06A7-70EB-B5B9-8A60-C47D5DAAD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56613CF-5E16-1F35-4BE6-8F0C0819544A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8F6D32A-09E3-6B49-07B6-F9A3DC7D5BE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BAECFAA-0315-AE05-E4CD-4FBF45A80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6156673-A459-30EE-56B8-AD98A4867162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5E73B9-8788-D98A-1887-C397A0C142B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9B46629-043F-304C-0685-7571EB863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9AD7A8E-481E-D839-C828-BF4DB3CC1297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7C450B4-A1C7-5509-B793-677F78F8063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754FE46-70F8-32E2-B78F-0BCA2CB7F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E641338-0575-13B9-0B56-49125D1CB471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EBB7248-D857-0E22-7BE2-D6742DC6F29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AE607CE-609C-0774-E288-47EDF686B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912A508-A57D-88E0-6AA8-EABF2FFD2FB6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91FB761-C844-C3F1-C285-B0185075580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E4ED6B7-FBF4-C220-7C3F-EF715CFDA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3ADD2C3-D220-1251-7245-BA4A8F147163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2442F83-A9D8-925F-1ED9-C226536DC54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E784D00-82BD-7D44-8A32-8F6A61716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DEAE808-C4CC-4F3D-0745-857474000A2B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D84CD32-09EE-298C-3392-B5B3C96E963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104AA63-AA6B-B599-8722-AF1EFF8B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3FBF71E-9F8D-A477-5AA5-E8EBA292EAF2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76AA39A-6040-2A0F-56A7-22FB9A4677F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FD9A175-6D57-31EB-2A7C-311F26DBF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A2AB718-631D-0E2B-4B66-84CA0D318D67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B891C56-F317-B458-9310-FD4EFA299A6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A605406-5E82-548C-E7C1-097222EEF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FA5D609-B0B1-7075-3F7C-789037854BD0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89925DC-729B-F365-7862-DF9FFE29DD4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BA28C5D-C86F-0AB0-0977-63EE52DCF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7F1EF6-8BC2-DA50-C43C-8C0DCCFFEE4F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86F9EA3-580E-F5D0-61F1-B79475242DEC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92FA39B-E741-04E9-38B4-8C9F806A0E12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DCBBD5A-0C95-7D4E-6CBB-0804DCB3B8D8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3367B4C-C652-E7CC-4FE3-385F29489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2BB7963-AD89-CEEE-159D-AA5120484D8D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0D5485A-2B62-082E-3EDD-E2A54831EF17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AA6667AD-FC98-04FE-8126-D852129ED4B3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12E5DB5-454B-E492-83C3-60CE9B93D40C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F097577-6AE3-68AA-0475-6708A1BCD8B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F27622A-59DF-7279-7A84-EE4D130E0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486BD76-D115-66F1-0CD2-B6DC050A08A9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EE9D9D5-1137-F94D-A2F3-EB0A33444C3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AC29C01-170A-2D2B-ED56-D17C92F77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75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8206-86FA-DE3E-84FD-8AF47B8D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40D-77EA-6C96-7A83-CC3D6E8F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17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24883-D6DB-837A-1B11-80C34D7D748F}"/>
              </a:ext>
            </a:extLst>
          </p:cNvPr>
          <p:cNvSpPr/>
          <p:nvPr/>
        </p:nvSpPr>
        <p:spPr>
          <a:xfrm>
            <a:off x="4431754" y="2502279"/>
            <a:ext cx="2501978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Precipitation &gt; 3.2”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EDA1E-8A44-1BA4-3F79-099AB9909E6B}"/>
              </a:ext>
            </a:extLst>
          </p:cNvPr>
          <p:cNvCxnSpPr>
            <a:stCxn id="4" idx="2"/>
          </p:cNvCxnSpPr>
          <p:nvPr/>
        </p:nvCxnSpPr>
        <p:spPr>
          <a:xfrm flipH="1">
            <a:off x="4964687" y="29622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F9D6D-9AC1-1AA0-07D0-E991BF17253D}"/>
              </a:ext>
            </a:extLst>
          </p:cNvPr>
          <p:cNvCxnSpPr>
            <a:cxnSpLocks/>
          </p:cNvCxnSpPr>
          <p:nvPr/>
        </p:nvCxnSpPr>
        <p:spPr>
          <a:xfrm>
            <a:off x="5682743" y="2962283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4D3319-389A-08E8-8F8F-E9FC9FA7018E}"/>
              </a:ext>
            </a:extLst>
          </p:cNvPr>
          <p:cNvSpPr/>
          <p:nvPr/>
        </p:nvSpPr>
        <p:spPr>
          <a:xfrm>
            <a:off x="2799298" y="4106382"/>
            <a:ext cx="2883445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&lt; 35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℉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F1B648-65BE-7510-E997-B3695B138E6A}"/>
              </a:ext>
            </a:extLst>
          </p:cNvPr>
          <p:cNvSpPr/>
          <p:nvPr/>
        </p:nvSpPr>
        <p:spPr>
          <a:xfrm>
            <a:off x="5918355" y="4095158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E06C72-A866-58E2-AD16-495B0EC43C2F}"/>
              </a:ext>
            </a:extLst>
          </p:cNvPr>
          <p:cNvSpPr/>
          <p:nvPr/>
        </p:nvSpPr>
        <p:spPr>
          <a:xfrm>
            <a:off x="2261691" y="5676817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7D6313-0DC5-3592-4896-34F9B8A4D0FC}"/>
              </a:ext>
            </a:extLst>
          </p:cNvPr>
          <p:cNvSpPr/>
          <p:nvPr/>
        </p:nvSpPr>
        <p:spPr>
          <a:xfrm>
            <a:off x="4471021" y="5718591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A8402-6CA8-5215-F503-80AA41387EB3}"/>
              </a:ext>
            </a:extLst>
          </p:cNvPr>
          <p:cNvCxnSpPr/>
          <p:nvPr/>
        </p:nvCxnSpPr>
        <p:spPr>
          <a:xfrm flipH="1">
            <a:off x="3501461" y="4566385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BB4D20-8D32-C007-3E38-B2EE95BB0E2E}"/>
              </a:ext>
            </a:extLst>
          </p:cNvPr>
          <p:cNvCxnSpPr>
            <a:cxnSpLocks/>
          </p:cNvCxnSpPr>
          <p:nvPr/>
        </p:nvCxnSpPr>
        <p:spPr>
          <a:xfrm>
            <a:off x="4219517" y="45663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52DF51-B11D-85B1-8C2A-B2DAAF73E640}"/>
              </a:ext>
            </a:extLst>
          </p:cNvPr>
          <p:cNvSpPr txBox="1"/>
          <p:nvPr/>
        </p:nvSpPr>
        <p:spPr>
          <a:xfrm>
            <a:off x="6041771" y="33272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DEBF-7186-D00F-7A12-74CED3F04C04}"/>
              </a:ext>
            </a:extLst>
          </p:cNvPr>
          <p:cNvSpPr txBox="1"/>
          <p:nvPr/>
        </p:nvSpPr>
        <p:spPr>
          <a:xfrm>
            <a:off x="5080865" y="3312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0AB48-F9A6-0AA5-C759-037A11276FB7}"/>
              </a:ext>
            </a:extLst>
          </p:cNvPr>
          <p:cNvSpPr txBox="1"/>
          <p:nvPr/>
        </p:nvSpPr>
        <p:spPr>
          <a:xfrm>
            <a:off x="4649079" y="49537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CDB77-173A-62A2-D74E-916CFD253F24}"/>
              </a:ext>
            </a:extLst>
          </p:cNvPr>
          <p:cNvSpPr txBox="1"/>
          <p:nvPr/>
        </p:nvSpPr>
        <p:spPr>
          <a:xfrm>
            <a:off x="3552207" y="495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8F547C-A30E-8F41-2ACA-1953142E3639}"/>
                  </a:ext>
                </a:extLst>
              </p14:cNvPr>
              <p14:cNvContentPartPr/>
              <p14:nvPr/>
            </p14:nvContentPartPr>
            <p14:xfrm>
              <a:off x="2188782" y="213249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8F547C-A30E-8F41-2ACA-1953142E3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142" y="21238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8206-86FA-DE3E-84FD-8AF47B8D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40D-77EA-6C96-7A83-CC3D6E8F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17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38BDE-F349-35BE-3E29-CF1AA09E605D}"/>
              </a:ext>
            </a:extLst>
          </p:cNvPr>
          <p:cNvCxnSpPr/>
          <p:nvPr/>
        </p:nvCxnSpPr>
        <p:spPr>
          <a:xfrm flipH="1">
            <a:off x="6989831" y="2457099"/>
            <a:ext cx="824643" cy="2468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E79BDC-A9BB-B064-7F39-22D10CEED2F7}"/>
              </a:ext>
            </a:extLst>
          </p:cNvPr>
          <p:cNvSpPr txBox="1"/>
          <p:nvPr/>
        </p:nvSpPr>
        <p:spPr>
          <a:xfrm>
            <a:off x="7814474" y="2250145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root 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C877C-62CE-88B9-E371-AF4441BF616E}"/>
              </a:ext>
            </a:extLst>
          </p:cNvPr>
          <p:cNvSpPr txBox="1"/>
          <p:nvPr/>
        </p:nvSpPr>
        <p:spPr>
          <a:xfrm>
            <a:off x="7402152" y="534115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Leaf nodes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F9212-A46B-2699-6D2B-97B30744C798}"/>
              </a:ext>
            </a:extLst>
          </p:cNvPr>
          <p:cNvCxnSpPr>
            <a:cxnSpLocks/>
          </p:cNvCxnSpPr>
          <p:nvPr/>
        </p:nvCxnSpPr>
        <p:spPr>
          <a:xfrm>
            <a:off x="1897053" y="3674270"/>
            <a:ext cx="806878" cy="4208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B4303C-7B18-2BF4-254D-D0AEF7F5083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31038" y="5525819"/>
            <a:ext cx="3571114" cy="27036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ED7DC2-9E3F-7E69-0776-DDE0E0AC423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165188" y="5525819"/>
            <a:ext cx="1236964" cy="4396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DDCC9-93C9-FECE-661A-C67F5286168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33732" y="4754852"/>
            <a:ext cx="468420" cy="7709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77BA41-34C1-5C77-AAB8-2B2AA3978621}"/>
              </a:ext>
            </a:extLst>
          </p:cNvPr>
          <p:cNvSpPr txBox="1"/>
          <p:nvPr/>
        </p:nvSpPr>
        <p:spPr>
          <a:xfrm>
            <a:off x="1178997" y="3349667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intermediate nodes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0AD93-B049-80E9-5703-FA0B19D9BB5E}"/>
              </a:ext>
            </a:extLst>
          </p:cNvPr>
          <p:cNvSpPr txBox="1"/>
          <p:nvPr/>
        </p:nvSpPr>
        <p:spPr>
          <a:xfrm>
            <a:off x="4793372" y="1538248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decision tree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627850-27FE-1240-454A-6093F25344C8}"/>
              </a:ext>
            </a:extLst>
          </p:cNvPr>
          <p:cNvSpPr/>
          <p:nvPr/>
        </p:nvSpPr>
        <p:spPr>
          <a:xfrm>
            <a:off x="4431754" y="2502279"/>
            <a:ext cx="2501978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Precipitation &gt; 3.2”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A949D3-315E-0C35-CE4E-D52EA56336A4}"/>
              </a:ext>
            </a:extLst>
          </p:cNvPr>
          <p:cNvCxnSpPr>
            <a:stCxn id="36" idx="2"/>
          </p:cNvCxnSpPr>
          <p:nvPr/>
        </p:nvCxnSpPr>
        <p:spPr>
          <a:xfrm flipH="1">
            <a:off x="4964687" y="29622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057EA-7136-4913-BD27-06C65C5E72C3}"/>
              </a:ext>
            </a:extLst>
          </p:cNvPr>
          <p:cNvCxnSpPr>
            <a:cxnSpLocks/>
          </p:cNvCxnSpPr>
          <p:nvPr/>
        </p:nvCxnSpPr>
        <p:spPr>
          <a:xfrm>
            <a:off x="5682743" y="2962283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0DD0E-4EC7-2D19-6FCA-FAC58E68EED4}"/>
              </a:ext>
            </a:extLst>
          </p:cNvPr>
          <p:cNvSpPr/>
          <p:nvPr/>
        </p:nvSpPr>
        <p:spPr>
          <a:xfrm>
            <a:off x="2799298" y="4106382"/>
            <a:ext cx="2883445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&lt; 35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℉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E6C27A-52CA-5DF9-E7CE-4266A080910E}"/>
              </a:ext>
            </a:extLst>
          </p:cNvPr>
          <p:cNvSpPr/>
          <p:nvPr/>
        </p:nvSpPr>
        <p:spPr>
          <a:xfrm>
            <a:off x="5918355" y="4095158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3993BC-4B47-DFE9-BF25-EAA454CCA33E}"/>
              </a:ext>
            </a:extLst>
          </p:cNvPr>
          <p:cNvSpPr/>
          <p:nvPr/>
        </p:nvSpPr>
        <p:spPr>
          <a:xfrm>
            <a:off x="2261691" y="5676817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B849FB-63A2-88B8-77C4-343BFE974F99}"/>
              </a:ext>
            </a:extLst>
          </p:cNvPr>
          <p:cNvSpPr/>
          <p:nvPr/>
        </p:nvSpPr>
        <p:spPr>
          <a:xfrm>
            <a:off x="4471021" y="5718591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E300F-0964-97BA-3345-1F10F6EB3827}"/>
              </a:ext>
            </a:extLst>
          </p:cNvPr>
          <p:cNvCxnSpPr/>
          <p:nvPr/>
        </p:nvCxnSpPr>
        <p:spPr>
          <a:xfrm flipH="1">
            <a:off x="3501461" y="4566385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5A4F89-8434-3660-01FF-4AFDA8B379A4}"/>
              </a:ext>
            </a:extLst>
          </p:cNvPr>
          <p:cNvCxnSpPr>
            <a:cxnSpLocks/>
          </p:cNvCxnSpPr>
          <p:nvPr/>
        </p:nvCxnSpPr>
        <p:spPr>
          <a:xfrm>
            <a:off x="4219517" y="45663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437A-5DCC-7539-0179-4BEF9C8D5085}"/>
              </a:ext>
            </a:extLst>
          </p:cNvPr>
          <p:cNvSpPr txBox="1"/>
          <p:nvPr/>
        </p:nvSpPr>
        <p:spPr>
          <a:xfrm>
            <a:off x="6041771" y="33272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42809-4BC3-ED1E-3B26-C6EC3FB8A934}"/>
              </a:ext>
            </a:extLst>
          </p:cNvPr>
          <p:cNvSpPr txBox="1"/>
          <p:nvPr/>
        </p:nvSpPr>
        <p:spPr>
          <a:xfrm>
            <a:off x="5080865" y="3312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7078D-749E-1948-CD34-5D36DC0F8694}"/>
              </a:ext>
            </a:extLst>
          </p:cNvPr>
          <p:cNvSpPr txBox="1"/>
          <p:nvPr/>
        </p:nvSpPr>
        <p:spPr>
          <a:xfrm>
            <a:off x="4649079" y="49537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F6B9-62EC-8322-6CE5-0A1DD4624426}"/>
              </a:ext>
            </a:extLst>
          </p:cNvPr>
          <p:cNvSpPr txBox="1"/>
          <p:nvPr/>
        </p:nvSpPr>
        <p:spPr>
          <a:xfrm>
            <a:off x="3552207" y="495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9024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8206-86FA-DE3E-84FD-8AF47B8D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40D-77EA-6C96-7A83-CC3D6E8F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17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many slugs can I find?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38BDE-F349-35BE-3E29-CF1AA09E605D}"/>
              </a:ext>
            </a:extLst>
          </p:cNvPr>
          <p:cNvCxnSpPr/>
          <p:nvPr/>
        </p:nvCxnSpPr>
        <p:spPr>
          <a:xfrm flipH="1">
            <a:off x="6989831" y="2457099"/>
            <a:ext cx="824643" cy="2468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E79BDC-A9BB-B064-7F39-22D10CEED2F7}"/>
              </a:ext>
            </a:extLst>
          </p:cNvPr>
          <p:cNvSpPr txBox="1"/>
          <p:nvPr/>
        </p:nvSpPr>
        <p:spPr>
          <a:xfrm>
            <a:off x="7814474" y="2250145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root 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C877C-62CE-88B9-E371-AF4441BF616E}"/>
              </a:ext>
            </a:extLst>
          </p:cNvPr>
          <p:cNvSpPr txBox="1"/>
          <p:nvPr/>
        </p:nvSpPr>
        <p:spPr>
          <a:xfrm>
            <a:off x="7402152" y="534115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Leaf nodes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F9212-A46B-2699-6D2B-97B30744C798}"/>
              </a:ext>
            </a:extLst>
          </p:cNvPr>
          <p:cNvCxnSpPr>
            <a:cxnSpLocks/>
          </p:cNvCxnSpPr>
          <p:nvPr/>
        </p:nvCxnSpPr>
        <p:spPr>
          <a:xfrm>
            <a:off x="1897053" y="3674270"/>
            <a:ext cx="806878" cy="4208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B4303C-7B18-2BF4-254D-D0AEF7F5083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31038" y="5525819"/>
            <a:ext cx="3571114" cy="27036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ED7DC2-9E3F-7E69-0776-DDE0E0AC423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165188" y="5525819"/>
            <a:ext cx="1236964" cy="43960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DDCC9-93C9-FECE-661A-C67F5286168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33732" y="4754852"/>
            <a:ext cx="468420" cy="7709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77BA41-34C1-5C77-AAB8-2B2AA3978621}"/>
              </a:ext>
            </a:extLst>
          </p:cNvPr>
          <p:cNvSpPr txBox="1"/>
          <p:nvPr/>
        </p:nvSpPr>
        <p:spPr>
          <a:xfrm>
            <a:off x="1178997" y="3349667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intermediate nodes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0AD93-B049-80E9-5703-FA0B19D9BB5E}"/>
              </a:ext>
            </a:extLst>
          </p:cNvPr>
          <p:cNvSpPr txBox="1"/>
          <p:nvPr/>
        </p:nvSpPr>
        <p:spPr>
          <a:xfrm>
            <a:off x="6356648" y="1447424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Regression decision tree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627850-27FE-1240-454A-6093F25344C8}"/>
              </a:ext>
            </a:extLst>
          </p:cNvPr>
          <p:cNvSpPr/>
          <p:nvPr/>
        </p:nvSpPr>
        <p:spPr>
          <a:xfrm>
            <a:off x="4431754" y="2502279"/>
            <a:ext cx="2501978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Precipitation &gt; 3.2”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A949D3-315E-0C35-CE4E-D52EA56336A4}"/>
              </a:ext>
            </a:extLst>
          </p:cNvPr>
          <p:cNvCxnSpPr>
            <a:stCxn id="36" idx="2"/>
          </p:cNvCxnSpPr>
          <p:nvPr/>
        </p:nvCxnSpPr>
        <p:spPr>
          <a:xfrm flipH="1">
            <a:off x="4964687" y="29622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057EA-7136-4913-BD27-06C65C5E72C3}"/>
              </a:ext>
            </a:extLst>
          </p:cNvPr>
          <p:cNvCxnSpPr>
            <a:cxnSpLocks/>
          </p:cNvCxnSpPr>
          <p:nvPr/>
        </p:nvCxnSpPr>
        <p:spPr>
          <a:xfrm>
            <a:off x="5682743" y="2962283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0DD0E-4EC7-2D19-6FCA-FAC58E68EED4}"/>
              </a:ext>
            </a:extLst>
          </p:cNvPr>
          <p:cNvSpPr/>
          <p:nvPr/>
        </p:nvSpPr>
        <p:spPr>
          <a:xfrm>
            <a:off x="2799298" y="4106382"/>
            <a:ext cx="2883445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&lt; 35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℉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E6C27A-52CA-5DF9-E7CE-4266A080910E}"/>
              </a:ext>
            </a:extLst>
          </p:cNvPr>
          <p:cNvSpPr/>
          <p:nvPr/>
        </p:nvSpPr>
        <p:spPr>
          <a:xfrm>
            <a:off x="5918355" y="4095158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3993BC-4B47-DFE9-BF25-EAA454CCA33E}"/>
              </a:ext>
            </a:extLst>
          </p:cNvPr>
          <p:cNvSpPr/>
          <p:nvPr/>
        </p:nvSpPr>
        <p:spPr>
          <a:xfrm>
            <a:off x="2261691" y="5676817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B849FB-63A2-88B8-77C4-343BFE974F99}"/>
              </a:ext>
            </a:extLst>
          </p:cNvPr>
          <p:cNvSpPr/>
          <p:nvPr/>
        </p:nvSpPr>
        <p:spPr>
          <a:xfrm>
            <a:off x="4471021" y="5718591"/>
            <a:ext cx="1598798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E300F-0964-97BA-3345-1F10F6EB3827}"/>
              </a:ext>
            </a:extLst>
          </p:cNvPr>
          <p:cNvCxnSpPr/>
          <p:nvPr/>
        </p:nvCxnSpPr>
        <p:spPr>
          <a:xfrm flipH="1">
            <a:off x="3501461" y="4566385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5A4F89-8434-3660-01FF-4AFDA8B379A4}"/>
              </a:ext>
            </a:extLst>
          </p:cNvPr>
          <p:cNvCxnSpPr>
            <a:cxnSpLocks/>
          </p:cNvCxnSpPr>
          <p:nvPr/>
        </p:nvCxnSpPr>
        <p:spPr>
          <a:xfrm>
            <a:off x="4219517" y="45663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17D7D-0846-1F2E-A336-472190290755}"/>
              </a:ext>
            </a:extLst>
          </p:cNvPr>
          <p:cNvSpPr txBox="1"/>
          <p:nvPr/>
        </p:nvSpPr>
        <p:spPr>
          <a:xfrm>
            <a:off x="6041771" y="33272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FC1B1-AE78-56D6-B209-CE4D7C449B73}"/>
              </a:ext>
            </a:extLst>
          </p:cNvPr>
          <p:cNvSpPr txBox="1"/>
          <p:nvPr/>
        </p:nvSpPr>
        <p:spPr>
          <a:xfrm>
            <a:off x="5080865" y="3312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331E5-73CA-35FE-CCE2-7B6B8B9F58FC}"/>
              </a:ext>
            </a:extLst>
          </p:cNvPr>
          <p:cNvSpPr txBox="1"/>
          <p:nvPr/>
        </p:nvSpPr>
        <p:spPr>
          <a:xfrm>
            <a:off x="4649079" y="49537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E99C6-1C92-9FDE-36AD-8A849DD05C23}"/>
              </a:ext>
            </a:extLst>
          </p:cNvPr>
          <p:cNvSpPr txBox="1"/>
          <p:nvPr/>
        </p:nvSpPr>
        <p:spPr>
          <a:xfrm>
            <a:off x="3552207" y="4953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423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a decision tree?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6E478-0C98-F1FF-55B8-583C1624A10A}"/>
              </a:ext>
            </a:extLst>
          </p:cNvPr>
          <p:cNvSpPr/>
          <p:nvPr/>
        </p:nvSpPr>
        <p:spPr>
          <a:xfrm>
            <a:off x="4463543" y="1460685"/>
            <a:ext cx="2501978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Precipitation &gt; 3.2”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593D0-D681-94FF-57AB-05E0A952FEC2}"/>
              </a:ext>
            </a:extLst>
          </p:cNvPr>
          <p:cNvCxnSpPr>
            <a:stCxn id="6" idx="2"/>
          </p:cNvCxnSpPr>
          <p:nvPr/>
        </p:nvCxnSpPr>
        <p:spPr>
          <a:xfrm flipH="1">
            <a:off x="4996476" y="1920690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9BACCF-F995-A7E4-004D-3E4ACB857A81}"/>
              </a:ext>
            </a:extLst>
          </p:cNvPr>
          <p:cNvCxnSpPr>
            <a:cxnSpLocks/>
          </p:cNvCxnSpPr>
          <p:nvPr/>
        </p:nvCxnSpPr>
        <p:spPr>
          <a:xfrm>
            <a:off x="5714532" y="1920689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9B5E1A0-51D0-FC80-9D74-9BF762D4A70B}"/>
              </a:ext>
            </a:extLst>
          </p:cNvPr>
          <p:cNvSpPr/>
          <p:nvPr/>
        </p:nvSpPr>
        <p:spPr>
          <a:xfrm>
            <a:off x="2831087" y="3064788"/>
            <a:ext cx="2883445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&lt; 35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℉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B0C0B-5BF9-FBCB-2D94-EEC94207DB8F}"/>
              </a:ext>
            </a:extLst>
          </p:cNvPr>
          <p:cNvCxnSpPr/>
          <p:nvPr/>
        </p:nvCxnSpPr>
        <p:spPr>
          <a:xfrm flipH="1">
            <a:off x="3533250" y="3524791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E504-43EB-E79E-1D8F-6D0975484009}"/>
              </a:ext>
            </a:extLst>
          </p:cNvPr>
          <p:cNvCxnSpPr>
            <a:cxnSpLocks/>
          </p:cNvCxnSpPr>
          <p:nvPr/>
        </p:nvCxnSpPr>
        <p:spPr>
          <a:xfrm>
            <a:off x="4251306" y="3524790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CA3E7-3C09-92FE-7198-A5219A764056}"/>
              </a:ext>
            </a:extLst>
          </p:cNvPr>
          <p:cNvSpPr/>
          <p:nvPr/>
        </p:nvSpPr>
        <p:spPr>
          <a:xfrm>
            <a:off x="5827663" y="3064785"/>
            <a:ext cx="2883445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Deciduous trees nearby?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E0275F-A2D8-07DC-4803-4FAAFD5A098F}"/>
              </a:ext>
            </a:extLst>
          </p:cNvPr>
          <p:cNvCxnSpPr/>
          <p:nvPr/>
        </p:nvCxnSpPr>
        <p:spPr>
          <a:xfrm flipH="1">
            <a:off x="6624056" y="3524784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7496F7-C822-296C-C9A3-B3C7127FEBFB}"/>
              </a:ext>
            </a:extLst>
          </p:cNvPr>
          <p:cNvCxnSpPr>
            <a:cxnSpLocks/>
          </p:cNvCxnSpPr>
          <p:nvPr/>
        </p:nvCxnSpPr>
        <p:spPr>
          <a:xfrm>
            <a:off x="7342112" y="3499239"/>
            <a:ext cx="718056" cy="11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77B2C20-E81A-23D8-C176-B10EAAD234BC}"/>
              </a:ext>
            </a:extLst>
          </p:cNvPr>
          <p:cNvSpPr/>
          <p:nvPr/>
        </p:nvSpPr>
        <p:spPr>
          <a:xfrm>
            <a:off x="7751561" y="4688419"/>
            <a:ext cx="750780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6CB56F-F194-21A7-0CF0-6B012D2210BF}"/>
              </a:ext>
            </a:extLst>
          </p:cNvPr>
          <p:cNvSpPr/>
          <p:nvPr/>
        </p:nvSpPr>
        <p:spPr>
          <a:xfrm>
            <a:off x="5366955" y="4677647"/>
            <a:ext cx="2289740" cy="460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&gt; 50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℉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74E721-1DD3-4EA7-54DF-F4EB37DF023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815210" y="5137652"/>
            <a:ext cx="696615" cy="1016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EE62C-306F-7036-C2FF-A3DABEFD784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511825" y="5137652"/>
            <a:ext cx="739497" cy="990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647DD56-9521-B0F1-2ECB-8ECCC69BBE08}"/>
              </a:ext>
            </a:extLst>
          </p:cNvPr>
          <p:cNvSpPr/>
          <p:nvPr/>
        </p:nvSpPr>
        <p:spPr>
          <a:xfrm>
            <a:off x="4583219" y="4694430"/>
            <a:ext cx="750780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8C0A18-09E2-B664-ACCC-26A552CC2AE7}"/>
              </a:ext>
            </a:extLst>
          </p:cNvPr>
          <p:cNvSpPr/>
          <p:nvPr/>
        </p:nvSpPr>
        <p:spPr>
          <a:xfrm>
            <a:off x="5401953" y="6175553"/>
            <a:ext cx="750780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88D8EB-2A39-367A-8A24-8977B14B3500}"/>
              </a:ext>
            </a:extLst>
          </p:cNvPr>
          <p:cNvSpPr/>
          <p:nvPr/>
        </p:nvSpPr>
        <p:spPr>
          <a:xfrm>
            <a:off x="6967825" y="6175553"/>
            <a:ext cx="750780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1AFA03-E8D0-1570-3E24-B89C68CB3251}"/>
              </a:ext>
            </a:extLst>
          </p:cNvPr>
          <p:cNvSpPr/>
          <p:nvPr/>
        </p:nvSpPr>
        <p:spPr>
          <a:xfrm>
            <a:off x="3076562" y="4688420"/>
            <a:ext cx="750780" cy="6114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2BD40-FF80-265A-C65B-DC45CBE73155}"/>
              </a:ext>
            </a:extLst>
          </p:cNvPr>
          <p:cNvSpPr txBox="1"/>
          <p:nvPr/>
        </p:nvSpPr>
        <p:spPr>
          <a:xfrm>
            <a:off x="6031177" y="22861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ABC53-80E5-79D3-1FE3-E03D41AB793B}"/>
              </a:ext>
            </a:extLst>
          </p:cNvPr>
          <p:cNvSpPr txBox="1"/>
          <p:nvPr/>
        </p:nvSpPr>
        <p:spPr>
          <a:xfrm>
            <a:off x="5070271" y="22717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80A9E-9788-0C0D-2F88-C0523C306D56}"/>
              </a:ext>
            </a:extLst>
          </p:cNvPr>
          <p:cNvSpPr txBox="1"/>
          <p:nvPr/>
        </p:nvSpPr>
        <p:spPr>
          <a:xfrm>
            <a:off x="4627772" y="38001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8DFE3-6363-7F3B-B694-3D46D2472F3C}"/>
              </a:ext>
            </a:extLst>
          </p:cNvPr>
          <p:cNvSpPr txBox="1"/>
          <p:nvPr/>
        </p:nvSpPr>
        <p:spPr>
          <a:xfrm>
            <a:off x="3530900" y="3800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C1072-512D-0E04-4D57-CA0585808F16}"/>
              </a:ext>
            </a:extLst>
          </p:cNvPr>
          <p:cNvSpPr txBox="1"/>
          <p:nvPr/>
        </p:nvSpPr>
        <p:spPr>
          <a:xfrm>
            <a:off x="7764894" y="38315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2479A-14C0-8F93-F040-30F482D4B59E}"/>
              </a:ext>
            </a:extLst>
          </p:cNvPr>
          <p:cNvSpPr txBox="1"/>
          <p:nvPr/>
        </p:nvSpPr>
        <p:spPr>
          <a:xfrm>
            <a:off x="6668022" y="3831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E4018-7A4E-3640-82B1-4B7FF7CFC432}"/>
              </a:ext>
            </a:extLst>
          </p:cNvPr>
          <p:cNvSpPr txBox="1"/>
          <p:nvPr/>
        </p:nvSpPr>
        <p:spPr>
          <a:xfrm>
            <a:off x="6912082" y="54129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7A44F-8602-0136-6CA3-D2C8C01D7A4B}"/>
              </a:ext>
            </a:extLst>
          </p:cNvPr>
          <p:cNvSpPr txBox="1"/>
          <p:nvPr/>
        </p:nvSpPr>
        <p:spPr>
          <a:xfrm>
            <a:off x="5815210" y="5412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3159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62983"/>
              </p:ext>
            </p:extLst>
          </p:nvPr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55437A-7E40-2BF9-608A-CF81F71348AE}"/>
              </a:ext>
            </a:extLst>
          </p:cNvPr>
          <p:cNvSpPr txBox="1"/>
          <p:nvPr/>
        </p:nvSpPr>
        <p:spPr>
          <a:xfrm>
            <a:off x="4753427" y="1765795"/>
            <a:ext cx="707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Which variable should we begin with at the root?</a:t>
            </a:r>
          </a:p>
        </p:txBody>
      </p:sp>
    </p:spTree>
    <p:extLst>
      <p:ext uri="{BB962C8B-B14F-4D97-AF65-F5344CB8AC3E}">
        <p14:creationId xmlns:p14="http://schemas.microsoft.com/office/powerpoint/2010/main" val="306737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55437A-7E40-2BF9-608A-CF81F71348AE}"/>
                  </a:ext>
                </a:extLst>
              </p:cNvPr>
              <p:cNvSpPr txBox="1"/>
              <p:nvPr/>
            </p:nvSpPr>
            <p:spPr>
              <a:xfrm>
                <a:off x="4763818" y="1776185"/>
                <a:ext cx="7070846" cy="368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Which variable should we begin with at the root?</a:t>
                </a: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𝐺𝐼𝑁𝐼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𝑐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Measure of node purity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0: perfectly pure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1: elements randomly distributed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55437A-7E40-2BF9-608A-CF81F713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18" y="1776185"/>
                <a:ext cx="7070846" cy="3685881"/>
              </a:xfrm>
              <a:prstGeom prst="rect">
                <a:avLst/>
              </a:prstGeom>
              <a:blipFill>
                <a:blip r:embed="rId2"/>
                <a:stretch>
                  <a:fillRect l="-1254" t="-2397" r="-538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2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61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20965"/>
              </p:ext>
            </p:extLst>
          </p:nvPr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78035"/>
              </p:ext>
            </p:extLst>
          </p:nvPr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5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Issues 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17453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/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C337CA-783D-BD5B-3185-99B570E2F310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/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0FF23A-1CAE-1584-3F76-F01D7232284B}"/>
              </a:ext>
            </a:extLst>
          </p:cNvPr>
          <p:cNvSpPr/>
          <p:nvPr/>
        </p:nvSpPr>
        <p:spPr>
          <a:xfrm>
            <a:off x="6743621" y="310099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78220-4ECA-C364-2104-6F12ADDD1D7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14207" y="356100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C580-CA47-41F0-46A1-9E68F640054C}"/>
              </a:ext>
            </a:extLst>
          </p:cNvPr>
          <p:cNvCxnSpPr>
            <a:cxnSpLocks/>
          </p:cNvCxnSpPr>
          <p:nvPr/>
        </p:nvCxnSpPr>
        <p:spPr>
          <a:xfrm>
            <a:off x="7294766" y="356100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E3CDB9-3ED7-F386-1B75-7D1F91169887}"/>
              </a:ext>
            </a:extLst>
          </p:cNvPr>
          <p:cNvSpPr txBox="1"/>
          <p:nvPr/>
        </p:nvSpPr>
        <p:spPr>
          <a:xfrm>
            <a:off x="6688992" y="3711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0065-736C-85BD-E07F-96BC8FDC5E28}"/>
              </a:ext>
            </a:extLst>
          </p:cNvPr>
          <p:cNvSpPr txBox="1"/>
          <p:nvPr/>
        </p:nvSpPr>
        <p:spPr>
          <a:xfrm>
            <a:off x="7563202" y="37063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EC9701-C6EF-1181-4360-D0383E345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25417"/>
              </p:ext>
            </p:extLst>
          </p:nvPr>
        </p:nvGraphicFramePr>
        <p:xfrm>
          <a:off x="6066839" y="4221204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97E392-22C8-1380-57FB-5248388DE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08762"/>
              </p:ext>
            </p:extLst>
          </p:nvPr>
        </p:nvGraphicFramePr>
        <p:xfrm>
          <a:off x="7402910" y="4216381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0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/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0FF23A-1CAE-1584-3F76-F01D7232284B}"/>
              </a:ext>
            </a:extLst>
          </p:cNvPr>
          <p:cNvSpPr/>
          <p:nvPr/>
        </p:nvSpPr>
        <p:spPr>
          <a:xfrm>
            <a:off x="6743621" y="310099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78220-4ECA-C364-2104-6F12ADDD1D7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14207" y="356100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C580-CA47-41F0-46A1-9E68F640054C}"/>
              </a:ext>
            </a:extLst>
          </p:cNvPr>
          <p:cNvCxnSpPr>
            <a:cxnSpLocks/>
          </p:cNvCxnSpPr>
          <p:nvPr/>
        </p:nvCxnSpPr>
        <p:spPr>
          <a:xfrm>
            <a:off x="7294766" y="356100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E3CDB9-3ED7-F386-1B75-7D1F91169887}"/>
              </a:ext>
            </a:extLst>
          </p:cNvPr>
          <p:cNvSpPr txBox="1"/>
          <p:nvPr/>
        </p:nvSpPr>
        <p:spPr>
          <a:xfrm>
            <a:off x="6688992" y="3711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0065-736C-85BD-E07F-96BC8FDC5E28}"/>
              </a:ext>
            </a:extLst>
          </p:cNvPr>
          <p:cNvSpPr txBox="1"/>
          <p:nvPr/>
        </p:nvSpPr>
        <p:spPr>
          <a:xfrm>
            <a:off x="7563202" y="37063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EC9701-C6EF-1181-4360-D0383E345596}"/>
              </a:ext>
            </a:extLst>
          </p:cNvPr>
          <p:cNvGraphicFramePr>
            <a:graphicFrameLocks noGrp="1"/>
          </p:cNvGraphicFramePr>
          <p:nvPr/>
        </p:nvGraphicFramePr>
        <p:xfrm>
          <a:off x="6066839" y="4221204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97E392-22C8-1380-57FB-5248388DE10D}"/>
              </a:ext>
            </a:extLst>
          </p:cNvPr>
          <p:cNvGraphicFramePr>
            <a:graphicFrameLocks noGrp="1"/>
          </p:cNvGraphicFramePr>
          <p:nvPr/>
        </p:nvGraphicFramePr>
        <p:xfrm>
          <a:off x="7402910" y="4216381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9660664-7374-0D85-3AED-C9271C7ADECB}"/>
              </a:ext>
            </a:extLst>
          </p:cNvPr>
          <p:cNvSpPr/>
          <p:nvPr/>
        </p:nvSpPr>
        <p:spPr>
          <a:xfrm>
            <a:off x="7595666" y="475507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8251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0826"/>
              </p:ext>
            </p:extLst>
          </p:nvPr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/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0FF23A-1CAE-1584-3F76-F01D7232284B}"/>
              </a:ext>
            </a:extLst>
          </p:cNvPr>
          <p:cNvSpPr/>
          <p:nvPr/>
        </p:nvSpPr>
        <p:spPr>
          <a:xfrm>
            <a:off x="6743621" y="310099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78220-4ECA-C364-2104-6F12ADDD1D7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14207" y="356100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C580-CA47-41F0-46A1-9E68F640054C}"/>
              </a:ext>
            </a:extLst>
          </p:cNvPr>
          <p:cNvCxnSpPr>
            <a:cxnSpLocks/>
          </p:cNvCxnSpPr>
          <p:nvPr/>
        </p:nvCxnSpPr>
        <p:spPr>
          <a:xfrm>
            <a:off x="7294766" y="356100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E3CDB9-3ED7-F386-1B75-7D1F91169887}"/>
              </a:ext>
            </a:extLst>
          </p:cNvPr>
          <p:cNvSpPr txBox="1"/>
          <p:nvPr/>
        </p:nvSpPr>
        <p:spPr>
          <a:xfrm>
            <a:off x="6688992" y="3711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0065-736C-85BD-E07F-96BC8FDC5E28}"/>
              </a:ext>
            </a:extLst>
          </p:cNvPr>
          <p:cNvSpPr txBox="1"/>
          <p:nvPr/>
        </p:nvSpPr>
        <p:spPr>
          <a:xfrm>
            <a:off x="7563202" y="37063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EC9701-C6EF-1181-4360-D0383E345596}"/>
              </a:ext>
            </a:extLst>
          </p:cNvPr>
          <p:cNvGraphicFramePr>
            <a:graphicFrameLocks noGrp="1"/>
          </p:cNvGraphicFramePr>
          <p:nvPr/>
        </p:nvGraphicFramePr>
        <p:xfrm>
          <a:off x="6066839" y="4221204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97E392-22C8-1380-57FB-5248388DE10D}"/>
              </a:ext>
            </a:extLst>
          </p:cNvPr>
          <p:cNvGraphicFramePr>
            <a:graphicFrameLocks noGrp="1"/>
          </p:cNvGraphicFramePr>
          <p:nvPr/>
        </p:nvGraphicFramePr>
        <p:xfrm>
          <a:off x="7402910" y="4216381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82C889A-17AA-7D4C-18C8-E6D33A19BFCE}"/>
              </a:ext>
            </a:extLst>
          </p:cNvPr>
          <p:cNvSpPr/>
          <p:nvPr/>
        </p:nvSpPr>
        <p:spPr>
          <a:xfrm>
            <a:off x="6066839" y="4810232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64833-3768-3250-30B4-6B590DE57889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37425" y="5270237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A8F77-4F5D-432C-951F-55337825A113}"/>
              </a:ext>
            </a:extLst>
          </p:cNvPr>
          <p:cNvCxnSpPr>
            <a:cxnSpLocks/>
          </p:cNvCxnSpPr>
          <p:nvPr/>
        </p:nvCxnSpPr>
        <p:spPr>
          <a:xfrm>
            <a:off x="6617984" y="5270236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81568C-5FFB-DD31-4771-30753355E734}"/>
              </a:ext>
            </a:extLst>
          </p:cNvPr>
          <p:cNvSpPr txBox="1"/>
          <p:nvPr/>
        </p:nvSpPr>
        <p:spPr>
          <a:xfrm>
            <a:off x="6012210" y="542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28826-2B66-B425-9F9C-C82FA5114353}"/>
              </a:ext>
            </a:extLst>
          </p:cNvPr>
          <p:cNvSpPr txBox="1"/>
          <p:nvPr/>
        </p:nvSpPr>
        <p:spPr>
          <a:xfrm>
            <a:off x="6886420" y="54155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043672A-00BE-49CC-9152-B4929195B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50932"/>
              </p:ext>
            </p:extLst>
          </p:nvPr>
        </p:nvGraphicFramePr>
        <p:xfrm>
          <a:off x="5390057" y="5930439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CED747-075B-F9AB-45B4-18AFF477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3637"/>
              </p:ext>
            </p:extLst>
          </p:nvPr>
        </p:nvGraphicFramePr>
        <p:xfrm>
          <a:off x="6726128" y="5925616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40D34108-C564-6270-5DF8-9E4D7B676804}"/>
              </a:ext>
            </a:extLst>
          </p:cNvPr>
          <p:cNvSpPr/>
          <p:nvPr/>
        </p:nvSpPr>
        <p:spPr>
          <a:xfrm>
            <a:off x="7595666" y="475507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489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</p:cNvCxnSpPr>
          <p:nvPr/>
        </p:nvCxnSpPr>
        <p:spPr>
          <a:xfrm>
            <a:off x="7971548" y="1836017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8239984" y="1981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/>
        </p:nvGraphicFramePr>
        <p:xfrm>
          <a:off x="8079692" y="2491397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0FF23A-1CAE-1584-3F76-F01D7232284B}"/>
              </a:ext>
            </a:extLst>
          </p:cNvPr>
          <p:cNvSpPr/>
          <p:nvPr/>
        </p:nvSpPr>
        <p:spPr>
          <a:xfrm>
            <a:off x="6743621" y="310099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78220-4ECA-C364-2104-6F12ADDD1D7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14207" y="356100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C580-CA47-41F0-46A1-9E68F640054C}"/>
              </a:ext>
            </a:extLst>
          </p:cNvPr>
          <p:cNvCxnSpPr>
            <a:cxnSpLocks/>
          </p:cNvCxnSpPr>
          <p:nvPr/>
        </p:nvCxnSpPr>
        <p:spPr>
          <a:xfrm>
            <a:off x="7294766" y="356100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E3CDB9-3ED7-F386-1B75-7D1F91169887}"/>
              </a:ext>
            </a:extLst>
          </p:cNvPr>
          <p:cNvSpPr txBox="1"/>
          <p:nvPr/>
        </p:nvSpPr>
        <p:spPr>
          <a:xfrm>
            <a:off x="6688992" y="3711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0065-736C-85BD-E07F-96BC8FDC5E28}"/>
              </a:ext>
            </a:extLst>
          </p:cNvPr>
          <p:cNvSpPr txBox="1"/>
          <p:nvPr/>
        </p:nvSpPr>
        <p:spPr>
          <a:xfrm>
            <a:off x="7563202" y="37063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EC9701-C6EF-1181-4360-D0383E345596}"/>
              </a:ext>
            </a:extLst>
          </p:cNvPr>
          <p:cNvGraphicFramePr>
            <a:graphicFrameLocks noGrp="1"/>
          </p:cNvGraphicFramePr>
          <p:nvPr/>
        </p:nvGraphicFramePr>
        <p:xfrm>
          <a:off x="6066839" y="4221204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97E392-22C8-1380-57FB-5248388DE10D}"/>
              </a:ext>
            </a:extLst>
          </p:cNvPr>
          <p:cNvGraphicFramePr>
            <a:graphicFrameLocks noGrp="1"/>
          </p:cNvGraphicFramePr>
          <p:nvPr/>
        </p:nvGraphicFramePr>
        <p:xfrm>
          <a:off x="7402910" y="4216381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82C889A-17AA-7D4C-18C8-E6D33A19BFCE}"/>
              </a:ext>
            </a:extLst>
          </p:cNvPr>
          <p:cNvSpPr/>
          <p:nvPr/>
        </p:nvSpPr>
        <p:spPr>
          <a:xfrm>
            <a:off x="6066839" y="4810232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64833-3768-3250-30B4-6B590DE57889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37425" y="5270237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A8F77-4F5D-432C-951F-55337825A113}"/>
              </a:ext>
            </a:extLst>
          </p:cNvPr>
          <p:cNvCxnSpPr>
            <a:cxnSpLocks/>
          </p:cNvCxnSpPr>
          <p:nvPr/>
        </p:nvCxnSpPr>
        <p:spPr>
          <a:xfrm>
            <a:off x="6617984" y="5270236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81568C-5FFB-DD31-4771-30753355E734}"/>
              </a:ext>
            </a:extLst>
          </p:cNvPr>
          <p:cNvSpPr txBox="1"/>
          <p:nvPr/>
        </p:nvSpPr>
        <p:spPr>
          <a:xfrm>
            <a:off x="6012210" y="542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28826-2B66-B425-9F9C-C82FA5114353}"/>
              </a:ext>
            </a:extLst>
          </p:cNvPr>
          <p:cNvSpPr txBox="1"/>
          <p:nvPr/>
        </p:nvSpPr>
        <p:spPr>
          <a:xfrm>
            <a:off x="6886420" y="54155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043672A-00BE-49CC-9152-B4929195B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61249"/>
              </p:ext>
            </p:extLst>
          </p:nvPr>
        </p:nvGraphicFramePr>
        <p:xfrm>
          <a:off x="5391472" y="5891318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CED747-075B-F9AB-45B4-18AFF477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16727"/>
              </p:ext>
            </p:extLst>
          </p:nvPr>
        </p:nvGraphicFramePr>
        <p:xfrm>
          <a:off x="6724987" y="5891318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743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D3572A5-8BBA-EBD8-7C1A-B93BF1805278}"/>
              </a:ext>
            </a:extLst>
          </p:cNvPr>
          <p:cNvSpPr/>
          <p:nvPr/>
        </p:nvSpPr>
        <p:spPr>
          <a:xfrm>
            <a:off x="6879427" y="6440122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F30129-0679-C7A5-0454-9E663697E8E3}"/>
              </a:ext>
            </a:extLst>
          </p:cNvPr>
          <p:cNvSpPr/>
          <p:nvPr/>
        </p:nvSpPr>
        <p:spPr>
          <a:xfrm>
            <a:off x="5567809" y="6416844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D062B7-BAD8-042A-FCE8-39F0D380570A}"/>
              </a:ext>
            </a:extLst>
          </p:cNvPr>
          <p:cNvSpPr/>
          <p:nvPr/>
        </p:nvSpPr>
        <p:spPr>
          <a:xfrm>
            <a:off x="7595666" y="475507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921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46DF4-D8F8-27BD-D64C-90ACF04D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build decision trees?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E42FE9-FB5B-1ACB-8DCF-A8D4298BEF8C}"/>
              </a:ext>
            </a:extLst>
          </p:cNvPr>
          <p:cNvGraphicFramePr>
            <a:graphicFrameLocks noGrp="1"/>
          </p:cNvGraphicFramePr>
          <p:nvPr/>
        </p:nvGraphicFramePr>
        <p:xfrm>
          <a:off x="264903" y="16060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EF1862-1FEE-2AF8-116B-49D398C2C973}"/>
              </a:ext>
            </a:extLst>
          </p:cNvPr>
          <p:cNvSpPr/>
          <p:nvPr/>
        </p:nvSpPr>
        <p:spPr>
          <a:xfrm>
            <a:off x="7420403" y="1376013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B32CA-1AE7-2775-7ACF-80BF2F8367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90989" y="1836018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21298-1A9E-2C63-BBE1-A8516E830D4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928187" y="1843161"/>
            <a:ext cx="2204699" cy="737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45871-4D40-9EEA-E4BA-F1FA3F27DE9A}"/>
              </a:ext>
            </a:extLst>
          </p:cNvPr>
          <p:cNvSpPr txBox="1"/>
          <p:nvPr/>
        </p:nvSpPr>
        <p:spPr>
          <a:xfrm>
            <a:off x="7365774" y="198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D07D8-B6C1-5C39-AEB0-D349DCD44B71}"/>
              </a:ext>
            </a:extLst>
          </p:cNvPr>
          <p:cNvSpPr txBox="1"/>
          <p:nvPr/>
        </p:nvSpPr>
        <p:spPr>
          <a:xfrm>
            <a:off x="9319462" y="19864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064DEF-648A-F4C7-0C01-B6CB61588E3F}"/>
              </a:ext>
            </a:extLst>
          </p:cNvPr>
          <p:cNvGraphicFramePr>
            <a:graphicFrameLocks noGrp="1"/>
          </p:cNvGraphicFramePr>
          <p:nvPr/>
        </p:nvGraphicFramePr>
        <p:xfrm>
          <a:off x="6743621" y="249622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1B1B41-91BD-C37F-1973-F6B45576E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0696"/>
              </p:ext>
            </p:extLst>
          </p:nvPr>
        </p:nvGraphicFramePr>
        <p:xfrm>
          <a:off x="9599953" y="2581155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0FF23A-1CAE-1584-3F76-F01D7232284B}"/>
              </a:ext>
            </a:extLst>
          </p:cNvPr>
          <p:cNvSpPr/>
          <p:nvPr/>
        </p:nvSpPr>
        <p:spPr>
          <a:xfrm>
            <a:off x="6743621" y="310099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78220-4ECA-C364-2104-6F12ADDD1D7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14207" y="356100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C580-CA47-41F0-46A1-9E68F640054C}"/>
              </a:ext>
            </a:extLst>
          </p:cNvPr>
          <p:cNvCxnSpPr>
            <a:cxnSpLocks/>
          </p:cNvCxnSpPr>
          <p:nvPr/>
        </p:nvCxnSpPr>
        <p:spPr>
          <a:xfrm>
            <a:off x="7294766" y="356100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E3CDB9-3ED7-F386-1B75-7D1F91169887}"/>
              </a:ext>
            </a:extLst>
          </p:cNvPr>
          <p:cNvSpPr txBox="1"/>
          <p:nvPr/>
        </p:nvSpPr>
        <p:spPr>
          <a:xfrm>
            <a:off x="6688992" y="3711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40065-736C-85BD-E07F-96BC8FDC5E28}"/>
              </a:ext>
            </a:extLst>
          </p:cNvPr>
          <p:cNvSpPr txBox="1"/>
          <p:nvPr/>
        </p:nvSpPr>
        <p:spPr>
          <a:xfrm>
            <a:off x="7563202" y="37063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EC9701-C6EF-1181-4360-D0383E345596}"/>
              </a:ext>
            </a:extLst>
          </p:cNvPr>
          <p:cNvGraphicFramePr>
            <a:graphicFrameLocks noGrp="1"/>
          </p:cNvGraphicFramePr>
          <p:nvPr/>
        </p:nvGraphicFramePr>
        <p:xfrm>
          <a:off x="6066839" y="4221204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97E392-22C8-1380-57FB-5248388DE10D}"/>
              </a:ext>
            </a:extLst>
          </p:cNvPr>
          <p:cNvGraphicFramePr>
            <a:graphicFrameLocks noGrp="1"/>
          </p:cNvGraphicFramePr>
          <p:nvPr/>
        </p:nvGraphicFramePr>
        <p:xfrm>
          <a:off x="7402910" y="4216381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82C889A-17AA-7D4C-18C8-E6D33A19BFCE}"/>
              </a:ext>
            </a:extLst>
          </p:cNvPr>
          <p:cNvSpPr/>
          <p:nvPr/>
        </p:nvSpPr>
        <p:spPr>
          <a:xfrm>
            <a:off x="6066839" y="4810232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64833-3768-3250-30B4-6B590DE57889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37425" y="5270237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A8F77-4F5D-432C-951F-55337825A113}"/>
              </a:ext>
            </a:extLst>
          </p:cNvPr>
          <p:cNvCxnSpPr>
            <a:cxnSpLocks/>
          </p:cNvCxnSpPr>
          <p:nvPr/>
        </p:nvCxnSpPr>
        <p:spPr>
          <a:xfrm>
            <a:off x="6617984" y="5270236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81568C-5FFB-DD31-4771-30753355E734}"/>
              </a:ext>
            </a:extLst>
          </p:cNvPr>
          <p:cNvSpPr txBox="1"/>
          <p:nvPr/>
        </p:nvSpPr>
        <p:spPr>
          <a:xfrm>
            <a:off x="6012210" y="542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28826-2B66-B425-9F9C-C82FA5114353}"/>
              </a:ext>
            </a:extLst>
          </p:cNvPr>
          <p:cNvSpPr txBox="1"/>
          <p:nvPr/>
        </p:nvSpPr>
        <p:spPr>
          <a:xfrm>
            <a:off x="6886420" y="54155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043672A-00BE-49CC-9152-B4929195B55D}"/>
              </a:ext>
            </a:extLst>
          </p:cNvPr>
          <p:cNvGraphicFramePr>
            <a:graphicFrameLocks noGrp="1"/>
          </p:cNvGraphicFramePr>
          <p:nvPr/>
        </p:nvGraphicFramePr>
        <p:xfrm>
          <a:off x="5391472" y="5891318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FCED747-075B-F9AB-45B4-18AFF477BC91}"/>
              </a:ext>
            </a:extLst>
          </p:cNvPr>
          <p:cNvGraphicFramePr>
            <a:graphicFrameLocks noGrp="1"/>
          </p:cNvGraphicFramePr>
          <p:nvPr/>
        </p:nvGraphicFramePr>
        <p:xfrm>
          <a:off x="6724987" y="5891318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743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D3572A5-8BBA-EBD8-7C1A-B93BF1805278}"/>
              </a:ext>
            </a:extLst>
          </p:cNvPr>
          <p:cNvSpPr/>
          <p:nvPr/>
        </p:nvSpPr>
        <p:spPr>
          <a:xfrm>
            <a:off x="6879427" y="6440122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F30129-0679-C7A5-0454-9E663697E8E3}"/>
              </a:ext>
            </a:extLst>
          </p:cNvPr>
          <p:cNvSpPr/>
          <p:nvPr/>
        </p:nvSpPr>
        <p:spPr>
          <a:xfrm>
            <a:off x="5567809" y="6416844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6C76F6-CC0C-D28E-78E9-3B06FBA2C0FB}"/>
              </a:ext>
            </a:extLst>
          </p:cNvPr>
          <p:cNvSpPr/>
          <p:nvPr/>
        </p:nvSpPr>
        <p:spPr>
          <a:xfrm>
            <a:off x="9610657" y="3186076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1BA3DE-1BA8-9425-5B32-DD92BDC7B10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681243" y="3646081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49B76E-EFF0-5177-584F-CCF89965B079}"/>
              </a:ext>
            </a:extLst>
          </p:cNvPr>
          <p:cNvCxnSpPr>
            <a:cxnSpLocks/>
          </p:cNvCxnSpPr>
          <p:nvPr/>
        </p:nvCxnSpPr>
        <p:spPr>
          <a:xfrm>
            <a:off x="10161802" y="3646080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6B6182-044D-E122-B451-D8276FC67AC9}"/>
              </a:ext>
            </a:extLst>
          </p:cNvPr>
          <p:cNvSpPr txBox="1"/>
          <p:nvPr/>
        </p:nvSpPr>
        <p:spPr>
          <a:xfrm>
            <a:off x="9556028" y="3796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C9AC3-910D-C36A-FBA7-16FBDFE4210B}"/>
              </a:ext>
            </a:extLst>
          </p:cNvPr>
          <p:cNvSpPr txBox="1"/>
          <p:nvPr/>
        </p:nvSpPr>
        <p:spPr>
          <a:xfrm>
            <a:off x="10430238" y="37914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39AF9B0-DFC5-1332-B6CA-B8B223AD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10287"/>
              </p:ext>
            </p:extLst>
          </p:nvPr>
        </p:nvGraphicFramePr>
        <p:xfrm>
          <a:off x="8933875" y="4306283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653F13C-EED2-6457-5FE1-2A07E9C7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99286"/>
              </p:ext>
            </p:extLst>
          </p:nvPr>
        </p:nvGraphicFramePr>
        <p:xfrm>
          <a:off x="10269946" y="430146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37" name="Oval 36">
            <a:extLst>
              <a:ext uri="{FF2B5EF4-FFF2-40B4-BE49-F238E27FC236}">
                <a16:creationId xmlns:a16="http://schemas.microsoft.com/office/drawing/2014/main" id="{E26A9F0B-2E8E-6DCB-62FB-3A3C412B6A8D}"/>
              </a:ext>
            </a:extLst>
          </p:cNvPr>
          <p:cNvSpPr/>
          <p:nvPr/>
        </p:nvSpPr>
        <p:spPr>
          <a:xfrm>
            <a:off x="10458314" y="484916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D24DBA-BFD6-8DDB-B9AB-BD3EEF730CAB}"/>
              </a:ext>
            </a:extLst>
          </p:cNvPr>
          <p:cNvSpPr/>
          <p:nvPr/>
        </p:nvSpPr>
        <p:spPr>
          <a:xfrm>
            <a:off x="9129019" y="4861488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E9A44-49EF-F385-BC5E-30B368729380}"/>
              </a:ext>
            </a:extLst>
          </p:cNvPr>
          <p:cNvSpPr/>
          <p:nvPr/>
        </p:nvSpPr>
        <p:spPr>
          <a:xfrm>
            <a:off x="7595666" y="4755072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4681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FBD9-597D-985B-576F-BC3275E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Regression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6E418-98EF-E6F1-7725-27D8881D4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The prediction for a node will be the mean of the values in that node.</a:t>
                </a: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Replace GINI Loss with mean-squared loss.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6E418-98EF-E6F1-7725-27D8881D4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7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Issues 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56346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BCA4-DB84-29FB-8C00-C7536D67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61" y="282567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Issues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DFA-2D40-43E0-7B00-9DF2983D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9306" cy="435133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 are prone to over-fitting.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This means they are a high-variance estimator.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DF001-7FEC-0B56-FE3A-314CBFD20C38}"/>
              </a:ext>
            </a:extLst>
          </p:cNvPr>
          <p:cNvSpPr/>
          <p:nvPr/>
        </p:nvSpPr>
        <p:spPr>
          <a:xfrm>
            <a:off x="7438391" y="856468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Raining?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98B872-8E49-6450-5BB2-4D4C4AEF9AC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508977" y="1316473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C18E7-DECA-0B21-41FA-C1A9C0A71B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946175" y="1323616"/>
            <a:ext cx="2204699" cy="737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103E7D-4D4C-CBCE-40C5-A337C6A19A88}"/>
              </a:ext>
            </a:extLst>
          </p:cNvPr>
          <p:cNvSpPr txBox="1"/>
          <p:nvPr/>
        </p:nvSpPr>
        <p:spPr>
          <a:xfrm>
            <a:off x="7383762" y="1466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C2AD0-60A0-E7B8-3E47-16D5CC48D510}"/>
              </a:ext>
            </a:extLst>
          </p:cNvPr>
          <p:cNvSpPr txBox="1"/>
          <p:nvPr/>
        </p:nvSpPr>
        <p:spPr>
          <a:xfrm>
            <a:off x="9337450" y="14669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BB883A-B994-7C88-37B2-E8D3FB86F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420"/>
              </p:ext>
            </p:extLst>
          </p:nvPr>
        </p:nvGraphicFramePr>
        <p:xfrm>
          <a:off x="6761609" y="1976675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EE6BB-C0F1-4718-5E90-EAE1206C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34478"/>
              </p:ext>
            </p:extLst>
          </p:nvPr>
        </p:nvGraphicFramePr>
        <p:xfrm>
          <a:off x="9617941" y="2061610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E9A07CD-E6DC-E678-1D29-FA8078090413}"/>
              </a:ext>
            </a:extLst>
          </p:cNvPr>
          <p:cNvSpPr/>
          <p:nvPr/>
        </p:nvSpPr>
        <p:spPr>
          <a:xfrm>
            <a:off x="6761609" y="2581452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Logs&gt;1.5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AF1755-A4CE-3EE0-538D-035C86BF91F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832195" y="3041457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153A4-1364-6C4E-DBE9-6271E997E9A7}"/>
              </a:ext>
            </a:extLst>
          </p:cNvPr>
          <p:cNvCxnSpPr>
            <a:cxnSpLocks/>
          </p:cNvCxnSpPr>
          <p:nvPr/>
        </p:nvCxnSpPr>
        <p:spPr>
          <a:xfrm>
            <a:off x="7312754" y="3041456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0C5DF-5B2B-479B-F06F-0EA85594B0D8}"/>
              </a:ext>
            </a:extLst>
          </p:cNvPr>
          <p:cNvSpPr txBox="1"/>
          <p:nvPr/>
        </p:nvSpPr>
        <p:spPr>
          <a:xfrm>
            <a:off x="6706980" y="3191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036B5-0AE2-093D-1B8C-205D30A76B8F}"/>
              </a:ext>
            </a:extLst>
          </p:cNvPr>
          <p:cNvSpPr txBox="1"/>
          <p:nvPr/>
        </p:nvSpPr>
        <p:spPr>
          <a:xfrm>
            <a:off x="7581190" y="3186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F55E51-BC36-0D2D-39F6-35D751EE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38977"/>
              </p:ext>
            </p:extLst>
          </p:nvPr>
        </p:nvGraphicFramePr>
        <p:xfrm>
          <a:off x="6084827" y="3701659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752046-F334-3D1E-57B2-EDF2BF638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89792"/>
              </p:ext>
            </p:extLst>
          </p:nvPr>
        </p:nvGraphicFramePr>
        <p:xfrm>
          <a:off x="7420898" y="3696836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1FE3A24-95F5-F982-C770-E5085E143782}"/>
              </a:ext>
            </a:extLst>
          </p:cNvPr>
          <p:cNvSpPr/>
          <p:nvPr/>
        </p:nvSpPr>
        <p:spPr>
          <a:xfrm>
            <a:off x="6084827" y="4290687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629329-8CDA-1CA6-C65D-3DBC713695A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55413" y="4750692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29FD48-0BA9-3F22-D247-71E0194EDF53}"/>
              </a:ext>
            </a:extLst>
          </p:cNvPr>
          <p:cNvCxnSpPr>
            <a:cxnSpLocks/>
          </p:cNvCxnSpPr>
          <p:nvPr/>
        </p:nvCxnSpPr>
        <p:spPr>
          <a:xfrm>
            <a:off x="6635972" y="4750691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937731-ADD8-FE66-37A1-83FBBA43897B}"/>
              </a:ext>
            </a:extLst>
          </p:cNvPr>
          <p:cNvSpPr txBox="1"/>
          <p:nvPr/>
        </p:nvSpPr>
        <p:spPr>
          <a:xfrm>
            <a:off x="6030198" y="4901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ACAB1-C9B2-198E-EA5D-7FC78B62C249}"/>
              </a:ext>
            </a:extLst>
          </p:cNvPr>
          <p:cNvSpPr txBox="1"/>
          <p:nvPr/>
        </p:nvSpPr>
        <p:spPr>
          <a:xfrm>
            <a:off x="6904408" y="48960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EEE0B7-7045-2F24-E4C7-0BE1C628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326"/>
              </p:ext>
            </p:extLst>
          </p:nvPr>
        </p:nvGraphicFramePr>
        <p:xfrm>
          <a:off x="5409460" y="5371773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303C7C-C4DB-BBC3-69FD-3BCA941E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22058"/>
              </p:ext>
            </p:extLst>
          </p:nvPr>
        </p:nvGraphicFramePr>
        <p:xfrm>
          <a:off x="6742975" y="5371773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743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F1553CBC-42B7-96E4-688E-887AB2D27F16}"/>
              </a:ext>
            </a:extLst>
          </p:cNvPr>
          <p:cNvSpPr/>
          <p:nvPr/>
        </p:nvSpPr>
        <p:spPr>
          <a:xfrm>
            <a:off x="6897415" y="592057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515E31-A781-552A-77A0-0F8D9A07FA27}"/>
              </a:ext>
            </a:extLst>
          </p:cNvPr>
          <p:cNvSpPr/>
          <p:nvPr/>
        </p:nvSpPr>
        <p:spPr>
          <a:xfrm>
            <a:off x="5585797" y="5897299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806CC-42DA-8AC3-BE35-4168912EEB2B}"/>
              </a:ext>
            </a:extLst>
          </p:cNvPr>
          <p:cNvSpPr/>
          <p:nvPr/>
        </p:nvSpPr>
        <p:spPr>
          <a:xfrm>
            <a:off x="9628645" y="2666531"/>
            <a:ext cx="1065865" cy="460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Logs&gt;1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F6655-D96A-536A-1049-691F847CC58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699231" y="3126536"/>
            <a:ext cx="462347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07B1AD-69A0-EDEB-9128-03CC903BA62B}"/>
              </a:ext>
            </a:extLst>
          </p:cNvPr>
          <p:cNvCxnSpPr>
            <a:cxnSpLocks/>
          </p:cNvCxnSpPr>
          <p:nvPr/>
        </p:nvCxnSpPr>
        <p:spPr>
          <a:xfrm>
            <a:off x="10179790" y="3126535"/>
            <a:ext cx="473099" cy="621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618C8B-700E-35FE-632F-6E1DD6979BE2}"/>
              </a:ext>
            </a:extLst>
          </p:cNvPr>
          <p:cNvSpPr txBox="1"/>
          <p:nvPr/>
        </p:nvSpPr>
        <p:spPr>
          <a:xfrm>
            <a:off x="9574016" y="3277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0A07E-C37C-ABFC-8172-47B66CAEB17E}"/>
              </a:ext>
            </a:extLst>
          </p:cNvPr>
          <p:cNvSpPr txBox="1"/>
          <p:nvPr/>
        </p:nvSpPr>
        <p:spPr>
          <a:xfrm>
            <a:off x="10448226" y="32718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EC65E65-1F99-5EDF-5E88-77C052EC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9933"/>
              </p:ext>
            </p:extLst>
          </p:nvPr>
        </p:nvGraphicFramePr>
        <p:xfrm>
          <a:off x="8951863" y="3786738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A84663-0FAD-DA7C-CD39-95152A8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3833"/>
              </p:ext>
            </p:extLst>
          </p:nvPr>
        </p:nvGraphicFramePr>
        <p:xfrm>
          <a:off x="10287934" y="3781915"/>
          <a:ext cx="106586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933">
                  <a:extLst>
                    <a:ext uri="{9D8B030D-6E8A-4147-A177-3AD203B41FA5}">
                      <a16:colId xmlns:a16="http://schemas.microsoft.com/office/drawing/2014/main" val="996448246"/>
                    </a:ext>
                  </a:extLst>
                </a:gridCol>
                <a:gridCol w="532933">
                  <a:extLst>
                    <a:ext uri="{9D8B030D-6E8A-4147-A177-3AD203B41FA5}">
                      <a16:colId xmlns:a16="http://schemas.microsoft.com/office/drawing/2014/main" val="105729257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5136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25869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F066E68C-3F9D-D297-3D74-CF92BE5C7316}"/>
              </a:ext>
            </a:extLst>
          </p:cNvPr>
          <p:cNvSpPr/>
          <p:nvPr/>
        </p:nvSpPr>
        <p:spPr>
          <a:xfrm>
            <a:off x="10476302" y="4329624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09F7BF-E473-37D7-5C13-39F5F0D38FA0}"/>
              </a:ext>
            </a:extLst>
          </p:cNvPr>
          <p:cNvSpPr/>
          <p:nvPr/>
        </p:nvSpPr>
        <p:spPr>
          <a:xfrm>
            <a:off x="9147007" y="4341943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4FDA86-1E6C-49BC-C591-591BB71B26CA}"/>
              </a:ext>
            </a:extLst>
          </p:cNvPr>
          <p:cNvSpPr/>
          <p:nvPr/>
        </p:nvSpPr>
        <p:spPr>
          <a:xfrm>
            <a:off x="7613654" y="4235527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585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BCA4-DB84-29FB-8C00-C7536D6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Regularization in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DFA-2D40-43E0-7B00-9DF2983D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Limit Growth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Minimum leaf size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Maximum depth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Maximum number of nodes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Minimum decrease in accuracy.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Prune (i.e., grow the entire tree, and then remove nodes).</a:t>
            </a: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48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Issues 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54960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41EF-1DFB-3EFB-97A7-8FF8617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Challenges with Additive Structure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15A48-671A-4D4E-9B13-7DE843B07112}"/>
              </a:ext>
            </a:extLst>
          </p:cNvPr>
          <p:cNvCxnSpPr/>
          <p:nvPr/>
        </p:nvCxnSpPr>
        <p:spPr>
          <a:xfrm>
            <a:off x="2889055" y="1940996"/>
            <a:ext cx="0" cy="35958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DF071-0B5D-9452-A7CD-F4C1C3932F38}"/>
              </a:ext>
            </a:extLst>
          </p:cNvPr>
          <p:cNvCxnSpPr>
            <a:cxnSpLocks/>
          </p:cNvCxnSpPr>
          <p:nvPr/>
        </p:nvCxnSpPr>
        <p:spPr>
          <a:xfrm flipH="1">
            <a:off x="2592670" y="5190014"/>
            <a:ext cx="459350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16ACA6-D48D-5CC4-6723-DFED62D78339}"/>
              </a:ext>
            </a:extLst>
          </p:cNvPr>
          <p:cNvSpPr txBox="1"/>
          <p:nvPr/>
        </p:nvSpPr>
        <p:spPr>
          <a:xfrm>
            <a:off x="4292988" y="5352222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8E0DA-0AE1-6FF1-E1AE-A8DFFC1D39F7}"/>
              </a:ext>
            </a:extLst>
          </p:cNvPr>
          <p:cNvSpPr txBox="1"/>
          <p:nvPr/>
        </p:nvSpPr>
        <p:spPr>
          <a:xfrm>
            <a:off x="981801" y="3255685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B3FA7-BC77-69B4-9DD7-5C70E8C4F8B1}"/>
              </a:ext>
            </a:extLst>
          </p:cNvPr>
          <p:cNvSpPr/>
          <p:nvPr/>
        </p:nvSpPr>
        <p:spPr>
          <a:xfrm>
            <a:off x="6157708" y="2283020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F43A1-7B64-9BFA-5990-14C73DB7AF29}"/>
              </a:ext>
            </a:extLst>
          </p:cNvPr>
          <p:cNvGrpSpPr/>
          <p:nvPr/>
        </p:nvGrpSpPr>
        <p:grpSpPr>
          <a:xfrm>
            <a:off x="6577044" y="2898598"/>
            <a:ext cx="134636" cy="178893"/>
            <a:chOff x="5475180" y="3258159"/>
            <a:chExt cx="134636" cy="17889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6C0064-298F-4EB1-F66D-DAFA8194C3A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A0F7F5-7D5D-830F-486F-49040375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5C95A9-C27A-E96E-3E08-7A13697BA098}"/>
              </a:ext>
            </a:extLst>
          </p:cNvPr>
          <p:cNvSpPr/>
          <p:nvPr/>
        </p:nvSpPr>
        <p:spPr>
          <a:xfrm>
            <a:off x="5563068" y="2325972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352095-098A-A52A-F649-9D7B2AAF6AAD}"/>
              </a:ext>
            </a:extLst>
          </p:cNvPr>
          <p:cNvSpPr/>
          <p:nvPr/>
        </p:nvSpPr>
        <p:spPr>
          <a:xfrm>
            <a:off x="5362516" y="287051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871477-05D8-46EF-B2F2-B09D122A0CDC}"/>
              </a:ext>
            </a:extLst>
          </p:cNvPr>
          <p:cNvSpPr/>
          <p:nvPr/>
        </p:nvSpPr>
        <p:spPr>
          <a:xfrm>
            <a:off x="4864178" y="300998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2431C-F61E-2638-F06A-69F4C916F7CA}"/>
              </a:ext>
            </a:extLst>
          </p:cNvPr>
          <p:cNvSpPr/>
          <p:nvPr/>
        </p:nvSpPr>
        <p:spPr>
          <a:xfrm>
            <a:off x="4374722" y="3663307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F3DD8-1A31-B9D8-3649-7C7CB08C90A2}"/>
              </a:ext>
            </a:extLst>
          </p:cNvPr>
          <p:cNvSpPr/>
          <p:nvPr/>
        </p:nvSpPr>
        <p:spPr>
          <a:xfrm>
            <a:off x="3758811" y="3874489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2A2D8-1EA1-3322-03BB-266D95B55A4E}"/>
              </a:ext>
            </a:extLst>
          </p:cNvPr>
          <p:cNvGrpSpPr/>
          <p:nvPr/>
        </p:nvGrpSpPr>
        <p:grpSpPr>
          <a:xfrm>
            <a:off x="5791592" y="3487816"/>
            <a:ext cx="134636" cy="178893"/>
            <a:chOff x="5475180" y="3258159"/>
            <a:chExt cx="134636" cy="17889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250ECC-9EE7-FB66-CBE3-5E7D3DA5180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1E10B7-6174-655F-DAE2-86A505A3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246605-7D2B-55FF-93D6-B3AE77FD7942}"/>
              </a:ext>
            </a:extLst>
          </p:cNvPr>
          <p:cNvGrpSpPr/>
          <p:nvPr/>
        </p:nvGrpSpPr>
        <p:grpSpPr>
          <a:xfrm>
            <a:off x="5882285" y="3022584"/>
            <a:ext cx="134636" cy="178893"/>
            <a:chOff x="5475180" y="3258159"/>
            <a:chExt cx="134636" cy="17889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561B0A-03FB-5CB2-B515-C23D2980F8D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913C43-5A7A-40C4-A859-AB39E964C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D709C-6E4A-2D23-E896-72FFDE11E464}"/>
              </a:ext>
            </a:extLst>
          </p:cNvPr>
          <p:cNvGrpSpPr/>
          <p:nvPr/>
        </p:nvGrpSpPr>
        <p:grpSpPr>
          <a:xfrm>
            <a:off x="5227880" y="3479764"/>
            <a:ext cx="134636" cy="178893"/>
            <a:chOff x="5475180" y="3258159"/>
            <a:chExt cx="134636" cy="1788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7E73CE-57F5-2C5B-066B-D36325D3C9B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B4D078-E360-5F84-B02C-890774D88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B67F20-890F-C638-5C6B-C690BCA0F78A}"/>
              </a:ext>
            </a:extLst>
          </p:cNvPr>
          <p:cNvGrpSpPr/>
          <p:nvPr/>
        </p:nvGrpSpPr>
        <p:grpSpPr>
          <a:xfrm>
            <a:off x="4970297" y="4088218"/>
            <a:ext cx="134636" cy="178893"/>
            <a:chOff x="5475180" y="3258159"/>
            <a:chExt cx="134636" cy="17889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01FF34-3DF3-3413-AB55-AB8936B55F7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85EF30-8DFC-EF2C-0D16-06204A860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5D9ACF-A75E-1769-9C7F-0B3E82CE1E51}"/>
              </a:ext>
            </a:extLst>
          </p:cNvPr>
          <p:cNvGrpSpPr/>
          <p:nvPr/>
        </p:nvGrpSpPr>
        <p:grpSpPr>
          <a:xfrm>
            <a:off x="4399030" y="4365669"/>
            <a:ext cx="134636" cy="178893"/>
            <a:chOff x="5475180" y="3258159"/>
            <a:chExt cx="134636" cy="17889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80A1C1-C5C5-3C62-B2BD-36698F3AB06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628D3A-B76E-083C-1911-92966B97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13B3BF7-27B3-EC26-6B27-8BF3251CAE04}"/>
              </a:ext>
            </a:extLst>
          </p:cNvPr>
          <p:cNvSpPr/>
          <p:nvPr/>
        </p:nvSpPr>
        <p:spPr>
          <a:xfrm>
            <a:off x="3590516" y="439120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7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41EF-1DFB-3EFB-97A7-8FF8617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Challenges with Additive Structure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15A48-671A-4D4E-9B13-7DE843B07112}"/>
              </a:ext>
            </a:extLst>
          </p:cNvPr>
          <p:cNvCxnSpPr/>
          <p:nvPr/>
        </p:nvCxnSpPr>
        <p:spPr>
          <a:xfrm>
            <a:off x="2889055" y="1940996"/>
            <a:ext cx="0" cy="35958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DF071-0B5D-9452-A7CD-F4C1C3932F38}"/>
              </a:ext>
            </a:extLst>
          </p:cNvPr>
          <p:cNvCxnSpPr>
            <a:cxnSpLocks/>
          </p:cNvCxnSpPr>
          <p:nvPr/>
        </p:nvCxnSpPr>
        <p:spPr>
          <a:xfrm flipH="1">
            <a:off x="2592670" y="5190014"/>
            <a:ext cx="459350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16ACA6-D48D-5CC4-6723-DFED62D78339}"/>
              </a:ext>
            </a:extLst>
          </p:cNvPr>
          <p:cNvSpPr txBox="1"/>
          <p:nvPr/>
        </p:nvSpPr>
        <p:spPr>
          <a:xfrm>
            <a:off x="4292988" y="5352222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8E0DA-0AE1-6FF1-E1AE-A8DFFC1D39F7}"/>
              </a:ext>
            </a:extLst>
          </p:cNvPr>
          <p:cNvSpPr txBox="1"/>
          <p:nvPr/>
        </p:nvSpPr>
        <p:spPr>
          <a:xfrm>
            <a:off x="981801" y="3255685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B3FA7-BC77-69B4-9DD7-5C70E8C4F8B1}"/>
              </a:ext>
            </a:extLst>
          </p:cNvPr>
          <p:cNvSpPr/>
          <p:nvPr/>
        </p:nvSpPr>
        <p:spPr>
          <a:xfrm>
            <a:off x="6157708" y="2283020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F43A1-7B64-9BFA-5990-14C73DB7AF29}"/>
              </a:ext>
            </a:extLst>
          </p:cNvPr>
          <p:cNvGrpSpPr/>
          <p:nvPr/>
        </p:nvGrpSpPr>
        <p:grpSpPr>
          <a:xfrm>
            <a:off x="6577044" y="2898598"/>
            <a:ext cx="134636" cy="178893"/>
            <a:chOff x="5475180" y="3258159"/>
            <a:chExt cx="134636" cy="17889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6C0064-298F-4EB1-F66D-DAFA8194C3A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A0F7F5-7D5D-830F-486F-49040375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5C95A9-C27A-E96E-3E08-7A13697BA098}"/>
              </a:ext>
            </a:extLst>
          </p:cNvPr>
          <p:cNvSpPr/>
          <p:nvPr/>
        </p:nvSpPr>
        <p:spPr>
          <a:xfrm>
            <a:off x="5563068" y="2325972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352095-098A-A52A-F649-9D7B2AAF6AAD}"/>
              </a:ext>
            </a:extLst>
          </p:cNvPr>
          <p:cNvSpPr/>
          <p:nvPr/>
        </p:nvSpPr>
        <p:spPr>
          <a:xfrm>
            <a:off x="5362516" y="287051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871477-05D8-46EF-B2F2-B09D122A0CDC}"/>
              </a:ext>
            </a:extLst>
          </p:cNvPr>
          <p:cNvSpPr/>
          <p:nvPr/>
        </p:nvSpPr>
        <p:spPr>
          <a:xfrm>
            <a:off x="4864178" y="300998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2431C-F61E-2638-F06A-69F4C916F7CA}"/>
              </a:ext>
            </a:extLst>
          </p:cNvPr>
          <p:cNvSpPr/>
          <p:nvPr/>
        </p:nvSpPr>
        <p:spPr>
          <a:xfrm>
            <a:off x="4374722" y="3663307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F3DD8-1A31-B9D8-3649-7C7CB08C90A2}"/>
              </a:ext>
            </a:extLst>
          </p:cNvPr>
          <p:cNvSpPr/>
          <p:nvPr/>
        </p:nvSpPr>
        <p:spPr>
          <a:xfrm>
            <a:off x="3758811" y="3874489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2A2D8-1EA1-3322-03BB-266D95B55A4E}"/>
              </a:ext>
            </a:extLst>
          </p:cNvPr>
          <p:cNvGrpSpPr/>
          <p:nvPr/>
        </p:nvGrpSpPr>
        <p:grpSpPr>
          <a:xfrm>
            <a:off x="5791592" y="3487816"/>
            <a:ext cx="134636" cy="178893"/>
            <a:chOff x="5475180" y="3258159"/>
            <a:chExt cx="134636" cy="17889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250ECC-9EE7-FB66-CBE3-5E7D3DA5180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1E10B7-6174-655F-DAE2-86A505A3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246605-7D2B-55FF-93D6-B3AE77FD7942}"/>
              </a:ext>
            </a:extLst>
          </p:cNvPr>
          <p:cNvGrpSpPr/>
          <p:nvPr/>
        </p:nvGrpSpPr>
        <p:grpSpPr>
          <a:xfrm>
            <a:off x="5882285" y="3022584"/>
            <a:ext cx="134636" cy="178893"/>
            <a:chOff x="5475180" y="3258159"/>
            <a:chExt cx="134636" cy="17889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561B0A-03FB-5CB2-B515-C23D2980F8D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913C43-5A7A-40C4-A859-AB39E964C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D709C-6E4A-2D23-E896-72FFDE11E464}"/>
              </a:ext>
            </a:extLst>
          </p:cNvPr>
          <p:cNvGrpSpPr/>
          <p:nvPr/>
        </p:nvGrpSpPr>
        <p:grpSpPr>
          <a:xfrm>
            <a:off x="5227880" y="3479764"/>
            <a:ext cx="134636" cy="178893"/>
            <a:chOff x="5475180" y="3258159"/>
            <a:chExt cx="134636" cy="1788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7E73CE-57F5-2C5B-066B-D36325D3C9B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B4D078-E360-5F84-B02C-890774D88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B67F20-890F-C638-5C6B-C690BCA0F78A}"/>
              </a:ext>
            </a:extLst>
          </p:cNvPr>
          <p:cNvGrpSpPr/>
          <p:nvPr/>
        </p:nvGrpSpPr>
        <p:grpSpPr>
          <a:xfrm>
            <a:off x="4970297" y="4088218"/>
            <a:ext cx="134636" cy="178893"/>
            <a:chOff x="5475180" y="3258159"/>
            <a:chExt cx="134636" cy="17889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01FF34-3DF3-3413-AB55-AB8936B55F7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85EF30-8DFC-EF2C-0D16-06204A860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5D9ACF-A75E-1769-9C7F-0B3E82CE1E51}"/>
              </a:ext>
            </a:extLst>
          </p:cNvPr>
          <p:cNvGrpSpPr/>
          <p:nvPr/>
        </p:nvGrpSpPr>
        <p:grpSpPr>
          <a:xfrm>
            <a:off x="4399030" y="4365669"/>
            <a:ext cx="134636" cy="178893"/>
            <a:chOff x="5475180" y="3258159"/>
            <a:chExt cx="134636" cy="17889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80A1C1-C5C5-3C62-B2BD-36698F3AB06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628D3A-B76E-083C-1911-92966B97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13B3BF7-27B3-EC26-6B27-8BF3251CAE04}"/>
              </a:ext>
            </a:extLst>
          </p:cNvPr>
          <p:cNvSpPr/>
          <p:nvPr/>
        </p:nvSpPr>
        <p:spPr>
          <a:xfrm>
            <a:off x="3590516" y="439120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15E7EC-B733-8402-7429-A0C7FBD4CF64}"/>
              </a:ext>
            </a:extLst>
          </p:cNvPr>
          <p:cNvCxnSpPr/>
          <p:nvPr/>
        </p:nvCxnSpPr>
        <p:spPr>
          <a:xfrm flipH="1">
            <a:off x="2967593" y="1793870"/>
            <a:ext cx="4392486" cy="32929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02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41EF-1DFB-3EFB-97A7-8FF8617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Challenges with Additive Structure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15A48-671A-4D4E-9B13-7DE843B07112}"/>
              </a:ext>
            </a:extLst>
          </p:cNvPr>
          <p:cNvCxnSpPr/>
          <p:nvPr/>
        </p:nvCxnSpPr>
        <p:spPr>
          <a:xfrm>
            <a:off x="2889055" y="1940996"/>
            <a:ext cx="0" cy="35958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DF071-0B5D-9452-A7CD-F4C1C3932F38}"/>
              </a:ext>
            </a:extLst>
          </p:cNvPr>
          <p:cNvCxnSpPr>
            <a:cxnSpLocks/>
          </p:cNvCxnSpPr>
          <p:nvPr/>
        </p:nvCxnSpPr>
        <p:spPr>
          <a:xfrm flipH="1">
            <a:off x="2592670" y="5190014"/>
            <a:ext cx="459350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16ACA6-D48D-5CC4-6723-DFED62D78339}"/>
              </a:ext>
            </a:extLst>
          </p:cNvPr>
          <p:cNvSpPr txBox="1"/>
          <p:nvPr/>
        </p:nvSpPr>
        <p:spPr>
          <a:xfrm>
            <a:off x="4292988" y="5352222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8E0DA-0AE1-6FF1-E1AE-A8DFFC1D39F7}"/>
              </a:ext>
            </a:extLst>
          </p:cNvPr>
          <p:cNvSpPr txBox="1"/>
          <p:nvPr/>
        </p:nvSpPr>
        <p:spPr>
          <a:xfrm>
            <a:off x="981801" y="3255685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B3FA7-BC77-69B4-9DD7-5C70E8C4F8B1}"/>
              </a:ext>
            </a:extLst>
          </p:cNvPr>
          <p:cNvSpPr/>
          <p:nvPr/>
        </p:nvSpPr>
        <p:spPr>
          <a:xfrm>
            <a:off x="6157708" y="2283020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F43A1-7B64-9BFA-5990-14C73DB7AF29}"/>
              </a:ext>
            </a:extLst>
          </p:cNvPr>
          <p:cNvGrpSpPr/>
          <p:nvPr/>
        </p:nvGrpSpPr>
        <p:grpSpPr>
          <a:xfrm>
            <a:off x="6577044" y="2898598"/>
            <a:ext cx="134636" cy="178893"/>
            <a:chOff x="5475180" y="3258159"/>
            <a:chExt cx="134636" cy="17889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6C0064-298F-4EB1-F66D-DAFA8194C3A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A0F7F5-7D5D-830F-486F-490403759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5C95A9-C27A-E96E-3E08-7A13697BA098}"/>
              </a:ext>
            </a:extLst>
          </p:cNvPr>
          <p:cNvSpPr/>
          <p:nvPr/>
        </p:nvSpPr>
        <p:spPr>
          <a:xfrm>
            <a:off x="5563068" y="2325972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352095-098A-A52A-F649-9D7B2AAF6AAD}"/>
              </a:ext>
            </a:extLst>
          </p:cNvPr>
          <p:cNvSpPr/>
          <p:nvPr/>
        </p:nvSpPr>
        <p:spPr>
          <a:xfrm>
            <a:off x="5362516" y="287051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871477-05D8-46EF-B2F2-B09D122A0CDC}"/>
              </a:ext>
            </a:extLst>
          </p:cNvPr>
          <p:cNvSpPr/>
          <p:nvPr/>
        </p:nvSpPr>
        <p:spPr>
          <a:xfrm>
            <a:off x="4864178" y="300998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2431C-F61E-2638-F06A-69F4C916F7CA}"/>
              </a:ext>
            </a:extLst>
          </p:cNvPr>
          <p:cNvSpPr/>
          <p:nvPr/>
        </p:nvSpPr>
        <p:spPr>
          <a:xfrm>
            <a:off x="4374722" y="3663307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CF3DD8-1A31-B9D8-3649-7C7CB08C90A2}"/>
              </a:ext>
            </a:extLst>
          </p:cNvPr>
          <p:cNvSpPr/>
          <p:nvPr/>
        </p:nvSpPr>
        <p:spPr>
          <a:xfrm>
            <a:off x="3758811" y="3874489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2A2D8-1EA1-3322-03BB-266D95B55A4E}"/>
              </a:ext>
            </a:extLst>
          </p:cNvPr>
          <p:cNvGrpSpPr/>
          <p:nvPr/>
        </p:nvGrpSpPr>
        <p:grpSpPr>
          <a:xfrm>
            <a:off x="5791592" y="3487816"/>
            <a:ext cx="134636" cy="178893"/>
            <a:chOff x="5475180" y="3258159"/>
            <a:chExt cx="134636" cy="17889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250ECC-9EE7-FB66-CBE3-5E7D3DA5180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1E10B7-6174-655F-DAE2-86A505A3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246605-7D2B-55FF-93D6-B3AE77FD7942}"/>
              </a:ext>
            </a:extLst>
          </p:cNvPr>
          <p:cNvGrpSpPr/>
          <p:nvPr/>
        </p:nvGrpSpPr>
        <p:grpSpPr>
          <a:xfrm>
            <a:off x="5882285" y="3022584"/>
            <a:ext cx="134636" cy="178893"/>
            <a:chOff x="5475180" y="3258159"/>
            <a:chExt cx="134636" cy="17889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561B0A-03FB-5CB2-B515-C23D2980F8D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913C43-5A7A-40C4-A859-AB39E964C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D709C-6E4A-2D23-E896-72FFDE11E464}"/>
              </a:ext>
            </a:extLst>
          </p:cNvPr>
          <p:cNvGrpSpPr/>
          <p:nvPr/>
        </p:nvGrpSpPr>
        <p:grpSpPr>
          <a:xfrm>
            <a:off x="5227880" y="3479764"/>
            <a:ext cx="134636" cy="178893"/>
            <a:chOff x="5475180" y="3258159"/>
            <a:chExt cx="134636" cy="1788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7E73CE-57F5-2C5B-066B-D36325D3C9B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B4D078-E360-5F84-B02C-890774D88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B67F20-890F-C638-5C6B-C690BCA0F78A}"/>
              </a:ext>
            </a:extLst>
          </p:cNvPr>
          <p:cNvGrpSpPr/>
          <p:nvPr/>
        </p:nvGrpSpPr>
        <p:grpSpPr>
          <a:xfrm>
            <a:off x="4970297" y="4088218"/>
            <a:ext cx="134636" cy="178893"/>
            <a:chOff x="5475180" y="3258159"/>
            <a:chExt cx="134636" cy="17889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01FF34-3DF3-3413-AB55-AB8936B55F7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85EF30-8DFC-EF2C-0D16-06204A860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5D9ACF-A75E-1769-9C7F-0B3E82CE1E51}"/>
              </a:ext>
            </a:extLst>
          </p:cNvPr>
          <p:cNvGrpSpPr/>
          <p:nvPr/>
        </p:nvGrpSpPr>
        <p:grpSpPr>
          <a:xfrm>
            <a:off x="4399030" y="4365669"/>
            <a:ext cx="134636" cy="178893"/>
            <a:chOff x="5475180" y="3258159"/>
            <a:chExt cx="134636" cy="17889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80A1C1-C5C5-3C62-B2BD-36698F3AB06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628D3A-B76E-083C-1911-92966B97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13B3BF7-27B3-EC26-6B27-8BF3251CAE04}"/>
              </a:ext>
            </a:extLst>
          </p:cNvPr>
          <p:cNvSpPr/>
          <p:nvPr/>
        </p:nvSpPr>
        <p:spPr>
          <a:xfrm>
            <a:off x="3590516" y="439120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15E7EC-B733-8402-7429-A0C7FBD4CF64}"/>
              </a:ext>
            </a:extLst>
          </p:cNvPr>
          <p:cNvCxnSpPr>
            <a:cxnSpLocks/>
          </p:cNvCxnSpPr>
          <p:nvPr/>
        </p:nvCxnSpPr>
        <p:spPr>
          <a:xfrm flipH="1">
            <a:off x="2889055" y="3856581"/>
            <a:ext cx="4386876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330726-F3EF-45CC-BB0C-71754387AF9C}"/>
              </a:ext>
            </a:extLst>
          </p:cNvPr>
          <p:cNvCxnSpPr>
            <a:cxnSpLocks/>
          </p:cNvCxnSpPr>
          <p:nvPr/>
        </p:nvCxnSpPr>
        <p:spPr>
          <a:xfrm flipV="1">
            <a:off x="4078336" y="3856581"/>
            <a:ext cx="0" cy="133343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C36B29-A527-1DE2-E308-1713344CCED1}"/>
              </a:ext>
            </a:extLst>
          </p:cNvPr>
          <p:cNvCxnSpPr>
            <a:cxnSpLocks/>
          </p:cNvCxnSpPr>
          <p:nvPr/>
        </p:nvCxnSpPr>
        <p:spPr>
          <a:xfrm>
            <a:off x="2889055" y="2801168"/>
            <a:ext cx="4297120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7C729D-800E-2051-18B6-174364437196}"/>
              </a:ext>
            </a:extLst>
          </p:cNvPr>
          <p:cNvCxnSpPr>
            <a:cxnSpLocks/>
          </p:cNvCxnSpPr>
          <p:nvPr/>
        </p:nvCxnSpPr>
        <p:spPr>
          <a:xfrm>
            <a:off x="5680874" y="2801168"/>
            <a:ext cx="0" cy="1073321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DFC574-A391-221F-AF99-FBCA2AEAA649}"/>
              </a:ext>
            </a:extLst>
          </p:cNvPr>
          <p:cNvCxnSpPr>
            <a:cxnSpLocks/>
          </p:cNvCxnSpPr>
          <p:nvPr/>
        </p:nvCxnSpPr>
        <p:spPr>
          <a:xfrm>
            <a:off x="5154486" y="2783260"/>
            <a:ext cx="0" cy="1073321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27EA00-6310-18BE-1A02-E1C929DC46FC}"/>
              </a:ext>
            </a:extLst>
          </p:cNvPr>
          <p:cNvCxnSpPr>
            <a:cxnSpLocks/>
          </p:cNvCxnSpPr>
          <p:nvPr/>
        </p:nvCxnSpPr>
        <p:spPr>
          <a:xfrm flipH="1">
            <a:off x="5154486" y="3255685"/>
            <a:ext cx="526388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1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722-B728-4E53-CBC6-BCAEBEF8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Trees: 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8C8C5-7D4E-23C5-E62F-F77C1AB4C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4418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915629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762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Easy to explain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High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Bad with additive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Categorical variables easily handled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Low predictive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1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15E94-D525-E3A6-D2CA-8C6516A7BD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02D9E5-049D-76C9-C0A8-4E00978DF605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350B6B-1DF1-3961-764A-99F71F138708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FAD0C-731A-3806-8167-F4696D612B60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5830D2-3D15-5B78-2661-0AD7E5FB5328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8961B0-B25B-DD2A-3ADA-B77F4E58149A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E59CCB-5005-0EF8-329E-F469D430831C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20B4F1-F111-2452-DCAE-B045C5F9265E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56265C-EFC9-951E-110B-34559F1E6BC3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00F3C-8EF5-6431-7A0B-9DFA7E815CED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E16149-6E96-B764-9284-DBC08449015B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704C36-CCEB-AB6E-512D-089F592C27E8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0F8DF5-2597-8887-C7C3-49422BC5DD5B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2BEBA-C753-7780-33FC-665535D78531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A88A36-9AC5-D7B7-C52D-2457B6FFA371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790739-2184-3F8B-8261-1645F6E0C7C0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EAEDC1-C243-A2AF-7FB2-9F8369D534E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38F82-BDD9-E2F9-724B-A432B8BA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781878-FF26-F3B4-95D6-47C963A327B2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C26789-EFD1-1D8B-46C8-57A979FBC6F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00497B-8992-4263-1800-D9CBECEC1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C67E83-6A82-3FF1-9BBD-DC429FF188BA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368944-8452-4A41-0478-A5B2409122B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EFE3D6-F4AD-1054-B228-555E0ED40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24DBF-28C9-9E4E-EFFE-1AFBD1E516A7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8D4AF3-73A2-8F2B-A9FF-E19B9C948D4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BDB4B8-FED4-9E9E-002C-DF4AA3C5A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D1B471-BB7E-216C-8BCC-E349E9A6A62C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3B13B3-6914-244E-C27F-B81805208DD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37F0D3-5140-51CF-98E5-4A2D5F95D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8175C-AE2D-2F5A-2975-CA00D4D8636E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9072B7-ABA2-E596-35A8-6DE289EAEC9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5A520C-E214-DD63-CE3E-1A3DD1B86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ECA7CE-40EE-ABD7-07AF-EF41C580BBD5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42F559-054A-6242-1D06-88ED1A59070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3508109-2D74-1FBB-5E08-4F785BB9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BE14E2-1269-82DB-7A4F-F34B3168A01C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5CCDE6-17B8-6738-6128-0AC119AFE85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74DF24-D192-6609-6E7C-60802615A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25DE5E-2A0C-69C0-07DE-F521BA81243F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13974C-11A6-10FA-8FFB-834955877A1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5A5177-63C8-E7B9-41ED-6D8CE6343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CC583-FAF6-5514-6017-5C83B47D9839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7DF67-94A6-5016-26C9-82A32328996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F2E200-FF3D-7D15-2542-08962D72F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C701D5-3498-2A8F-A2FA-363409C07FEE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4240E3-5126-203F-2106-6686E81530E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443958-7622-D015-94A6-C13A23C1E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C77DA6-7359-990B-1984-C433C73A3392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9118A4-0FDF-B39D-9864-868577BB7E7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F2403-8A0E-BA2B-4401-81E678B9E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F283D5-07CF-B14F-ADBD-975FB23A77F2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40A12E-CD6B-F3A6-783D-4A3E2BC4D1C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046A88-4600-501C-08D0-3A8CAF278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46279B-4C7B-4B17-5CC8-960D86896F76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EF4EE6-33B2-C05D-D467-8440FF444230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0003F72-E9D5-3182-B6CE-A5F1CDEE3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B3BD54-AA89-4295-EEAA-17642C3D9B5D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A32699-AAD5-B330-BAA5-3FF464C85F6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BFB4B2-607A-E1EC-5120-59B8431FD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CA657F-F505-66FF-8901-AD2495958B71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C6A3E1-1A0A-1E31-F0A3-32F8D7549D6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1C89800-D584-4340-C745-100199679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1141EBF-B00A-A0B4-F839-741515CA7831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D88515-6C19-745B-E693-6D8A4D671B25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909723-CD18-2767-266F-099C74D41F5D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78A476-744D-60B8-748A-E3204A513F36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7D9A7D-6435-325B-D0A9-C2A0108FF809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DB08A9-9DA3-F2C2-ED8B-1D57C0A641D8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EA87D-EC30-4F75-03FC-7C0F84AB65C4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4423B7-4C15-46ED-715C-4551323E70D1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B47054-1D20-3EC7-5763-1035081BBCC4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C42C58C-F5B7-B0EF-5CFA-E4EEF275B60E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037C4-1538-A68F-44A5-7E9CA1838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B9E719-38B1-015D-4A77-DD4141782E45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1AC10E-5948-E1D5-B891-4DC9316EC392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7BF11AB-ECD3-27BB-2CE8-3320726F964F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2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15E94-D525-E3A6-D2CA-8C6516A7BD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02D9E5-049D-76C9-C0A8-4E00978DF605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350B6B-1DF1-3961-764A-99F71F138708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B38A17-DBBD-C0F9-F6E9-449901CCFDC7}"/>
                  </a:ext>
                </a:extLst>
              </p14:cNvPr>
              <p14:cNvContentPartPr/>
              <p14:nvPr/>
            </p14:nvContentPartPr>
            <p14:xfrm>
              <a:off x="2444022" y="2498254"/>
              <a:ext cx="2808720" cy="192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B38A17-DBBD-C0F9-F6E9-449901CCF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022" y="2489254"/>
                <a:ext cx="2826360" cy="1940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4D133B-4E04-0096-4158-97A91087542F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103038-48FE-556D-229A-C68BC2C60AED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89C48-A9B7-A1CF-F4FC-DF366C56BFD2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5B063-A29B-85FC-B7D1-2F3F97C37CB9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23EE5F-34A0-DC42-02F4-3675C45511D5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B7F4D4-14C7-EF7C-1A82-BB62681D2F20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6809FF-508F-4A03-07A0-3A037C8B3024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45E4FE-EE8D-31BD-2071-8DE887AD1963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73E00D-1396-3F58-0449-677FF893D8DD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3AC67C-581C-E478-3CD2-6EC39703F4B8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36598F-5C8D-F755-F348-923FF7322BE0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64B1E49-0387-D4ED-B46E-015D54FFA8AC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0E224FD-7F4E-A0BE-9C56-EE0AB365DF73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9F3AE5-C0A1-9E33-7E06-3A8480168F89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2D8960-0B68-53A5-9094-82CF787020DC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F2AD71-3C45-8D8D-7206-F31DFF148B71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8FE57B5-E5CE-0BF3-D355-34C2D05C2C5D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830CAD-8187-8617-FF43-7E52F794AFEC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09188B-5E02-5BBB-495C-2CA5DB566C87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CC3CD2-3588-11BF-714C-B5DB09CFA0C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674DF1-6A6A-8BA8-5877-3D7B4301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EEE38B-8EE6-41B5-C4FF-24E73E098F23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4FEF1-47B7-6A47-D4D9-565202918C4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4D8DF2-19F8-BC8F-DEEE-E5B0E2250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AA8E86-69F9-44F8-82E5-A0ED780DF5E8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94C0E4-4F72-8257-487D-CA3094B6221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D3D93E6-3D9B-26AB-4F1C-08E03B4DD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B2C75A-586D-93F9-C6BA-DC007D7FCC61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ED313D4-4FF7-B34C-7159-FDC14AD6798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453A53A-9EDA-4C90-0414-D11AA836D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48598E-3DDF-061E-5E31-58EDFFDC84DD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A1F008-1015-595C-B3AF-84F8A838891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E38815-73D4-0A05-CA28-C5D9F7070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2F6433-3E22-F9DA-DED0-792A0A602B01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5F6F24-0DE6-9B54-C1D1-1A9663212D3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DFF54D3-BC13-5B06-5F57-A206D7892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ADB024-0899-94FB-6FE6-80285923ED52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0FB258-CE3F-432D-D76A-B778D36CFF6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195DA8-31CC-DA98-F0AE-AF28D855E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390A82A-7FF2-5777-E201-2235F39944BE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FFC48AC-DB56-6462-90B9-3C13E18897B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B1C554C-98FD-67DE-9681-06B55C308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6349CE4-2F9D-6CC3-D06B-5E91B6B25957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0E39C1-8880-E254-07A6-77F19C1D636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7762A1-202A-D4DA-E7A8-1594EDA66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CFDAA0A-1A34-2563-D4EB-753B2BADBEA7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D817C6-65D5-E381-0340-854EA16CD52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CB75C90-4ECA-5F38-00AC-45A77F19E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6A3BC1-F04F-94D5-F7FD-F46F5B7D92F2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8283275-456A-1581-97DB-1536896DB5D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6366ED-9013-52DA-AE37-3F5C349E4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E0E43-7A17-BD56-EDC8-EB7A6E455DBA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0B9B565-3864-D013-C1B7-494F793172A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FE36CE8-E28A-DE39-2732-85A8EC31B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D2201-92ED-AED7-83AD-B543BF165DB0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E781632-84E6-93D7-F530-45E1F9AF423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983CD7-E0FE-686E-8C20-866E9D3D6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74E689A-DAFC-E466-3464-C78ACB4AF245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045BD6C-9F93-4CC0-9892-D2706E46B4D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F63FC84-DFC2-4035-151C-8AE793771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CD7D23-EE72-B178-0647-F85A2C32C50A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7E7AAF-4C2F-80FD-9962-69620BDC6F6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7D7AD22-6F7F-E985-34B0-251CB62FC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F961D47-E039-84AE-44A0-8E583C44DA82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856C74-7B94-54B8-B7EA-EC27BFE01DC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D0D9226-9B89-05B6-AB3D-E317C44B2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33C8FF-E381-AD2F-1E48-E53B7594E2BC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261F156-F2C3-3636-A5CA-DA5E5DEEF334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98E48DC-0280-6BF5-378E-23A9DD3BCEEC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8454B78-24C6-C8B2-4499-454DF6ABEC94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64E2A19-26CB-7D73-8973-5B6E77B2D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9B9F03A-9273-D3F4-13AE-3458818D0811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2842450-9A0C-DAD1-4D24-9F625AE63B74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9DA72D-72C1-5FAC-5766-468E47DB7B94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EF32A5-4106-63E2-C1F4-DB577105B3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A74131-5B8E-D54B-9BF5-0AECB52EECB9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5097C00-0BF0-3E0A-9F7E-5338A0B02586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FE463EF-471E-50CF-537D-581061DF1077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E28931-EB72-4F75-A0CE-E9884D227837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D2E5D37-3070-F3FF-79C7-B461EE0F9A48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702598-FE91-377D-379C-BA0C800FFC4C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733577-322C-C55E-0CBF-120CDADC2FC4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1FDC4A4-EC91-AAEA-CF4D-721B8B7525DB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5C0BDB0-217A-830F-7F94-0EC1E5B14BC6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FF43203-B6B1-7AF2-6CB2-79969113923B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161EFFB-DCEB-7176-51B2-EA374332592E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5584D71-0B04-9201-5F7A-5660B03EF37A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5C91FB7-1F7E-9AB9-755E-1C4222FA4D64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6E50F09-7A50-337E-36C3-75EE5547B8ED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073622A-62A5-491D-AE48-4078F1E90316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19C3FC-D04E-3260-C237-AD0B95C6D20E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744BF82-C6BE-890A-4310-57F32245CA8F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E3EC9FE-B2A6-7EAD-F473-238BA75D22EE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E3B2AE4-E397-61AD-DE63-3E381405F7BE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51BB9E3-B3AA-82A2-287F-38BA77D4B199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94FCED8-9556-24D4-29A8-8C86225D8EE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05795CD-474F-BEC7-0CC2-00E303B01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7FFB77C-EEBF-5593-3C55-4213A3BE710B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4100657-606A-6172-3C79-33B2867E939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20FE87B-7C10-AFD0-1BA1-79FDB51A2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FB73A-5D60-EB11-2852-C501D2904720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A54774-63E5-1061-137B-B79FBB7569A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C467702-E76B-2645-7A87-E08963BA2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B067A36-AC27-B59C-AA85-AB8261808746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7F9A361-32D5-1B42-3C34-92BDADC9A90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60C8BD-8F89-1B32-A577-F20E8E4DE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491679-C643-4968-A4A2-F73643FD6C7C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A9D9E1B-F1C0-343D-FA5C-6605DF6452D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B2523C9-3303-D2A2-51C5-D4744604E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98D4A20-183A-8834-A5EE-8A39925EA923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CD9B1E1-B641-1C3B-4C05-D0F8D1B19FE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AC73DC7-8B2F-C287-72D4-5B5D84DAC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E4F49B3-8FCD-98DD-4593-0D5F9EB74D67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3D6412-ED74-E113-02F8-7DD5ED6AC52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E995AC8-FF59-B827-99A6-E6D05C104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512E2C9-783E-7B1D-7697-0A3BA74B0096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08190C8-825C-A496-5B1B-C0AEA537CE1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3E7DC4C-1E34-2A2B-E8DD-646DBF17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5CF0AC6-B2D0-F21C-9245-68DA5977CF52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E143846-B15B-3C21-1276-0CDBB7AE1C6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789AD7F-C1AC-6B28-5B82-B7CB1EBE2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2BF062F-5A89-BF37-A3C5-72D9B4EA0A83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71098AC-8BFD-F41F-89E0-90DF56B4AE1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4025850-6CD0-89CA-85A9-D5FC74E3E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1AD062B-2B83-2088-13D0-84176889A143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37C39C-92C3-07D2-B62E-89FF5537EAE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3E7CFE0-8E18-8F24-D0F4-236A13A6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C0F8C6D-02CB-5F31-88E8-895AC80D7916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7D9512-9BBE-9363-B30A-94219337BF2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DA33F71-73F0-32D1-DC8D-0E7EEEA3D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2E45381-C9E9-ED7E-7875-3DFDE189C646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36BF38-CEB9-A139-350A-9B312AFDC1C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677D5D1-EAE4-85AE-964C-B03D301B9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FE2D49D-00BA-4CD7-F6FB-1BA6537B511C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31E1EEE-6408-4222-A598-F42130B0D2F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296460F-90C6-3FE2-0A73-6F9CB32D2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CC65AB-BD77-B8F1-8ACD-4D84EEF4AB44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4507CAA-1637-BC56-D57D-3842C7D28EF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58002B2-5CB2-B705-A706-721DC355A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341BC8E-59AA-2E55-1167-AEFC2289571F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43B2161-2E46-3F7A-3B3F-ED23F09650C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B7F7579-D1AE-6A2C-C2AE-74B12717D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CD14263-AA7C-79EA-4829-884679AE674C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EBD9959-1149-5B54-9BBA-79865F3A376B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7A62858-7F71-4601-6715-8EDD7B95C9AA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F8731E6-FC85-870B-FF70-078C8B17A585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4F1F404-ADA0-86AD-6F94-9AB4C826C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B07744D-106E-D81A-3028-949ED720AB28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79A43DB-0F0D-4D27-12EC-334DE9DF79A6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5BE06C7-1D2C-52D5-F49A-92A36CCD77CB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35573E-B172-DDBC-7881-B0242A1376F9}"/>
              </a:ext>
            </a:extLst>
          </p:cNvPr>
          <p:cNvCxnSpPr/>
          <p:nvPr/>
        </p:nvCxnSpPr>
        <p:spPr>
          <a:xfrm>
            <a:off x="2420406" y="3533644"/>
            <a:ext cx="3941125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6AEEBB-F810-6D99-CCB4-BF47EB2860A2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60C8D4-4879-9B55-0B67-8068C209E1BD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9B1400-2642-18F9-B526-189A096B5729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9F9F83-416B-4D62-ED64-A2DF765E2CC3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59EC8-F8CD-14F1-70F2-02672DBBEEE3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B260D3A-D1CC-41A2-9D33-50BD10368F56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C79FF07-FEBC-AB8A-E8AA-0A6CC7D3EE19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8ACF3B-684C-EEBF-2D11-D1DF4792A9B7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856CC6-6950-1583-3A5A-AF66ECDF5950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C252F3A-C5CB-3A28-C282-59CE696E586A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A4F4E2E-EE2F-59C9-3E9F-EECE497AA4AB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1DBA7E4-EB84-C4FE-D535-C4EA5B577EE2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528EF89-5938-FBBA-761B-53A234F6BB3B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C708AA3-BA8B-AB9F-A2CD-B7487C6FA7FC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380A2FE-575C-E959-C3E7-14F4B4EC4C62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48FFD6E-61B9-A824-F34A-2BE0E30E6AF8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B64427F-F4B1-52E9-2C6F-3D2766304D16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D5468B4-6B91-6716-9A1C-193A63A6407A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C8F4337-65D9-8455-DC87-98E2DBB47D1F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B860B39-CE9F-706F-B583-2CF3396D99AC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FE4CCA-E3AF-65AD-01EB-25A3C076B256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D4463B5-FC5F-3768-60ED-6141F5E51FE0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1564A6D-DBFF-9F94-3D44-A3668EC2B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A97D121-3B96-CAC4-E0EE-C22DD662E528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00AD2AD-DCA4-980B-A199-856A3DB28D0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5B88A0A-D56E-C290-9E64-0A11DBE2D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6579A06-F9C9-1594-65BB-FA814BE96452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0E6FCD9-A72A-45A8-33BD-D97DD9A8262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98CA485-CC79-CF6A-B6DC-6C6B78C89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C97CF57-DEF5-5E30-2F71-4322A2FB83C3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FF107A4-F97F-CB9F-8AB2-D6C3F2AD23D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34679A6-896A-7DC1-CECF-E434D7808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C2EAD8-0B58-E9AE-651F-14D2D0205B83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4AF068A-4532-E5EC-D974-6AB0043F058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1D78C17-334A-7F5E-3131-D3F0C5287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20EA418-ED08-536C-9A5B-C41BAC35B77C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EC1CB2-3774-5B1D-AC38-67E2D2BD18C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4702DDA-781A-DB4A-68FC-077EB428A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F22E12D-5F0B-6FC5-F4C3-54C042B50F2E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93C7FC7-72F5-004B-FDE0-0CFF345E0E8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8B4AC9-73C8-4F2D-254F-3B670E7BA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9F00252-1635-E28F-6F6F-4E3735AA407D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61013DC-696F-1592-9CA6-F2FC45796B8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1D9837C-E166-BF20-7D3E-21D98B8E2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7F74066-DC48-06E7-F239-3E5CA5863D43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E5A66AF-AEF1-F741-1ACD-2DD222C8D30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CB23A5-4C46-52F4-3123-5200584DA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DC9420-0EAB-9EA5-1DED-7BF8E0046906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2297537-F866-7815-48D6-0B7E92EA688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257F01C-9570-0BB2-7E7E-DC1A639C6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0A51282-C02F-6945-1938-820123F84E35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89EC07E-13BD-79B0-F518-0415B8AC9CC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65129BD-D123-F7F1-93C3-CF21E20B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E231F81-A2BF-AF44-D0D6-4E49826A20F9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D27202C-5997-7AF3-BD93-2013CF486FD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9FC6B54-B69A-1094-1A45-6282B27AD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3873005-05AA-E8C7-11E0-7B8876B39264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5D8C1C1-A233-A559-067A-148EADA2B52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3658A52-AC9D-A526-277A-51162817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7EFCD6E-D370-6537-DC12-C91D7E2072D2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2271DCE-18B9-6D8F-F197-56DE2590A8C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96B2186-6769-0436-7F0C-6E696C40C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CE5266A-C5BE-7B6C-20C0-83C419A55B54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963BB18-B4F3-3AEA-CA79-889042BE07A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2C1038-A55F-AF8B-F765-0541F8012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FB11366-297A-FDC7-3194-4AAAEDA38DEA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5B632D-3D24-C3B8-6CC9-F55720628EB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BBFCEC6-A44B-C75C-292B-20D6FD5A9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7315B5D-A42F-04B3-74FB-CCDCEE4979FF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A563DFD-4826-EC32-EFCB-FBA45E9CB867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8538585-6B3D-B728-94E5-5286D8F3D303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C53FC53-2815-B6DF-2589-D14A1C3B372D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3794F9A-871A-768A-1C55-5696873F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58DA112-6FC8-0F26-F745-91AB510AB025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9617DFC-63F6-E686-79CF-C9F00A05A6A0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E0AF74F-782F-73DA-720F-5EA7337852BD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02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62329B-93F6-82E6-2A26-0E3AD0DEE667}"/>
              </a:ext>
            </a:extLst>
          </p:cNvPr>
          <p:cNvCxnSpPr>
            <a:cxnSpLocks/>
          </p:cNvCxnSpPr>
          <p:nvPr/>
        </p:nvCxnSpPr>
        <p:spPr>
          <a:xfrm flipH="1" flipV="1">
            <a:off x="5108674" y="2395391"/>
            <a:ext cx="3348" cy="106868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EDF575-D12B-B226-3561-55A7E6B2E936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A0A25-5D7B-F7FB-F80E-0DFAAA9E3126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397AD5-FA9F-8C60-9356-7C839514D912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32E6D4-8BE5-45F1-9A47-6847B0A47BE1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5FE79B4-A6B0-8B33-3E68-DA1E5FF6AEED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B51ED85-081D-D85A-3AC2-7F7F720CCC86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A1E651-A52A-5198-3496-692FF2533F22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26E7A8-62B4-819A-14E4-7ACFBF160D0F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E3CCB81-2CCC-F477-5AA7-3FA5436D5502}"/>
              </a:ext>
            </a:extLst>
          </p:cNvPr>
          <p:cNvCxnSpPr/>
          <p:nvPr/>
        </p:nvCxnSpPr>
        <p:spPr>
          <a:xfrm>
            <a:off x="2420406" y="3533644"/>
            <a:ext cx="3941125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5C6CA0A6-88D1-58DF-D76E-5F8634E7A6DB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A922966-22D2-252A-E50F-97BD37A9CEAF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BDABC9-437B-E42D-3443-E2B103562B81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92090AA-F636-49A0-B9AE-7078FB109308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147756F-E12E-9042-4F90-468BFE634727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AFD1639-04CE-6629-51CF-5358E5414420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10B5C40-BE72-1CA8-9E35-3E3E60020432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56089F5-E8B2-DC7B-5C72-4AE956D5FAA4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D847C44-C3C3-E3C1-56E7-BB180138C9F4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9453329-5DD7-D07E-14A3-2CB946A99F2D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70C5189-326E-DD9B-C022-0BCF5330EF3F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B9F3E29-8B64-8F24-9783-95E295A5E1CB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62755B-8BF0-BD7C-7500-B31434709434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CA1C52-3B89-FF3B-B52D-A8B18033813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CA90136-F484-FBA8-C6D7-94F179026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59CD638-6B5C-3534-20FB-FA5F08C68532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D692551-D6CB-A82F-0D7A-E482C56AC07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D0B45E5-DBB8-DF80-F55B-99E50E856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EB3B076-8A03-EF64-0D56-DFE417FBE2D6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D0A21BB-C12C-C8CD-6DB0-D67ADE26F8C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95E4929-1473-827C-4E22-3E9323D4D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A36F60E-CBEC-A5A8-5AD9-75F8933977DA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4F0FAAC-292F-8972-DEEA-A8B411D62EA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102B1D-30C7-4B2E-C341-AFB839DB2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F58165E-7E70-363E-CF0E-A250578818DD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AAB064C-668B-5988-AF13-B255E3DB113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9375A1-E990-CD35-C24B-88DA131C2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5542A48-8227-D5EE-6574-F7C465995B54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77FD97-73B3-4696-4EA8-99022822245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9655980-877F-F05D-319D-4A1DEFC4F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DBC4052-3FCD-5E7F-C00A-635D1F43C24A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076A41C-790C-7DC7-8A87-F7ABBA5F019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B868623-657A-8B19-3F54-6F865A3A3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82C23A-F3FE-365F-F67F-7D13499B8DD9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B5268E8-5115-B0EE-BBF2-46C254B06EB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02A3FFC-9E0F-BF0B-7460-E32A77572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FFC14ED-C0F2-EDBF-66E7-CE67EC65AFE3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3D75533-ECC1-3A6D-AC57-7899BD6AE72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9133E40-E474-074A-57D8-78AD57C9E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15AA968-1D67-9BD2-2CB9-AEA71AA6F98D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5D76E5F-20C0-E3DC-1440-ABFC9913964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EEF5753-3759-D114-8CBC-AD618FFBF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D1A3C67-43B2-28EE-B644-02077881BAD3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27B4253-EF41-E5A7-D6E5-DC43594C346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1C547B6-F609-ECAE-918F-03EB1CD85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87A7F32-30AB-6B93-A473-FB602124A475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F79CE01-FAAB-5554-F5E4-756BBF70FA8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AA2CE61-A3E0-4F0F-3166-65B35D5A1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A6F931B-1FB5-3DD0-EB81-49AEB0968114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1150E89-D707-3024-0C97-8354AE82D69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4476499-C211-A938-7590-84271E17A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20D3674-F72E-ADA6-01F4-CA62E925838F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AC69F8B-6329-6915-BD5D-716B9129BB5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AA5799A-861D-8F8D-11BE-24164EE02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14439F5-873D-A963-0F31-5529A9DEA8DA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599D639-1493-954B-8257-B55A62E2DA6A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9691D98-1487-FDD2-461D-CAB7EB686AC4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D8C0D25-DFA8-9270-A13C-29C0C30F2110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D9D2557-BE13-E0F7-DFC7-5D0E8EC04C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33FB31E-19C8-AAE2-A4A0-3AADC5CE0D64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1E17093-65BE-20E6-4CD2-3BF85F74E98F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CAB1CB9-C937-86D2-0FDA-AC7F032D7C9C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BE46C5A-D4B1-B91D-5024-84EA50C32F1D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48E01A6-E083-FCCD-7265-B383E010BBE6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24D04C-B5D2-7C7B-B543-46319E284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2DF855A-8A21-EA24-DBA2-9BFF6AC983D6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637E00-98E5-5D95-851F-97B53A3527A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167993-DFF8-BD58-46BD-83CAD6007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01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687EC7-69A8-B8EA-52C7-69F276F76BC6}"/>
              </a:ext>
            </a:extLst>
          </p:cNvPr>
          <p:cNvCxnSpPr>
            <a:cxnSpLocks/>
          </p:cNvCxnSpPr>
          <p:nvPr/>
        </p:nvCxnSpPr>
        <p:spPr>
          <a:xfrm flipV="1">
            <a:off x="3727331" y="3506135"/>
            <a:ext cx="0" cy="183534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58EA2-F0FD-33A4-6E8D-50106E099114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C7B6C8-E086-7BB4-64EA-744FB74C2BD9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ADF1C7-E669-3739-CB86-F38BB6412130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3098AE-A116-3E03-E8D6-8C8F04040F1D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5C8144B-ED66-7760-A1BD-58A78079A348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CDCE826-D510-0AE3-F4E3-2D734E84430D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CC3DBC-C12F-3A65-0F69-C8ACCFFB8663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80C8EA3-0B4E-E1DB-DC72-853CB871C85E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46D7D7-CF21-01C0-F260-72DA7DEC50BA}"/>
              </a:ext>
            </a:extLst>
          </p:cNvPr>
          <p:cNvCxnSpPr>
            <a:cxnSpLocks/>
          </p:cNvCxnSpPr>
          <p:nvPr/>
        </p:nvCxnSpPr>
        <p:spPr>
          <a:xfrm flipH="1" flipV="1">
            <a:off x="5108674" y="2395391"/>
            <a:ext cx="3348" cy="106868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BE017B-17A5-AA5D-329C-3C88A624AA89}"/>
              </a:ext>
            </a:extLst>
          </p:cNvPr>
          <p:cNvCxnSpPr/>
          <p:nvPr/>
        </p:nvCxnSpPr>
        <p:spPr>
          <a:xfrm>
            <a:off x="2420406" y="3533644"/>
            <a:ext cx="3941125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009ED9A4-6885-1279-570A-751EEB809005}"/>
              </a:ext>
            </a:extLst>
          </p:cNvPr>
          <p:cNvSpPr/>
          <p:nvPr/>
        </p:nvSpPr>
        <p:spPr>
          <a:xfrm>
            <a:off x="2788546" y="309641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6B2784-C1C1-B908-4F57-54EFCE5BA4D3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DE5069A-F179-40E1-9C41-10D11C5B0766}"/>
              </a:ext>
            </a:extLst>
          </p:cNvPr>
          <p:cNvSpPr/>
          <p:nvPr/>
        </p:nvSpPr>
        <p:spPr>
          <a:xfrm>
            <a:off x="3271458" y="3136822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03C03FD-5E22-5F0C-0BBF-4B59E76DFEAC}"/>
              </a:ext>
            </a:extLst>
          </p:cNvPr>
          <p:cNvSpPr/>
          <p:nvPr/>
        </p:nvSpPr>
        <p:spPr>
          <a:xfrm>
            <a:off x="3640380" y="284884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E0CC262-7AEC-8485-7C82-1E06FE3A160F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B91D098-8F5A-DBBC-7230-FB77BAF3A4B6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17DBEA3-3079-E7CE-3852-6AA63EE48F8F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A0A2DC8-9676-C645-B7C6-E3EBA0F131B3}"/>
              </a:ext>
            </a:extLst>
          </p:cNvPr>
          <p:cNvSpPr/>
          <p:nvPr/>
        </p:nvSpPr>
        <p:spPr>
          <a:xfrm>
            <a:off x="4799196" y="2776859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6616AE-6C7C-9B60-4A68-E49CE25EB861}"/>
              </a:ext>
            </a:extLst>
          </p:cNvPr>
          <p:cNvSpPr/>
          <p:nvPr/>
        </p:nvSpPr>
        <p:spPr>
          <a:xfrm>
            <a:off x="3981566" y="3375841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95EF0DC-6C39-279D-A2A7-7B97F4DA527D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13D19C0-2BBC-D49C-1CF8-AA389DA897D6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86E53AD-4AA5-CF50-7B14-D25BEAAEA999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3700386-A71D-E29A-374F-6680EA2064D2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2F5FE6F-0C46-3359-FDDE-C4516B325E7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818BD1A-CC13-E1A4-D894-416FF2779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5954343-699C-EC30-E12C-C91CD257A5A5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143C7A7-766D-01CA-DF5B-CB8C84904A3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4A1601-1E14-75E0-C329-52157AC74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BE73EAA-1A08-4CEC-DDE1-7B416E1FC1AE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3EE884-9680-021F-72F5-CC418218ABF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0F36F79-7549-F0E4-6580-CBFE1DA0A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86FB0CB-874D-0541-2CE3-DC57A4A54638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C32C81D-A35B-48B8-1138-722FF723E23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E957F00-96B6-C427-3BD6-C859B0F17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4EE8439-948F-B8CE-F8D6-4BB4A0C385BE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2C88C2A-56F8-2275-9743-8EB428D0D564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841D75B-C4BB-1CF2-D54C-D3126B1A3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1EB1BF-4220-AEA8-0722-70DFD2C9612F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C9DC90A-3BF0-8CC2-D8A5-D06E68FA388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6A94700-E956-C98B-22FE-7FED20A5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7EC09BD-9558-F347-809E-BD5BCC52F37D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3DFDE8F-85B4-A1BF-9E97-C5B1E08BAD3B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8E7DC71-CC25-1BFD-2FE4-FEAA32BBE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D899A03-F6D1-E20F-8406-50ED99F63852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1693D5-49AF-7783-54EF-461DC8D73E5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D29BCF1-5C4D-C63F-F500-9793608ED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C5E8D60-AAE5-DA83-1373-64A6ABBAD26F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365059-3BC5-B1D7-6CA3-76278E6537C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DA807C-6E49-3472-E1C9-E84882F16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1D337EE-B2ED-2D76-606A-C35EA9743DA3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74E0325-82E6-8D8E-9928-F0825A02162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642E4A1-DE43-B1AD-A5BA-16DEB5AC8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3B0D416-8A12-A160-878B-7B33D2155DDD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ACE1FE0-892C-5AC0-E2BE-DD4A33A5A41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D18370F-94A0-64E5-A23A-BC4281B82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D9C4149-B800-66C1-431E-35A2C27B394B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AA77E73-2301-37CE-2666-2DC61E0DCF5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A98A9F1-AADA-6A60-ACCF-225A3FC23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CD3BA08-5B55-843D-DD01-D794EECDDB93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17A9D2E-9566-30F0-AF7D-0B324B844F5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0BA9D8D-2B33-C776-8DB1-505226842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373AF85-999B-8738-B480-D400481BEB29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AC34D00-4275-7859-C178-2C241878E5A2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3E9A52A-6745-4326-EB18-B07A2DBB4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0F7F06B-FD2A-9141-FEC6-E68A45BE6869}"/>
              </a:ext>
            </a:extLst>
          </p:cNvPr>
          <p:cNvGrpSpPr/>
          <p:nvPr/>
        </p:nvGrpSpPr>
        <p:grpSpPr>
          <a:xfrm>
            <a:off x="6479727" y="1787691"/>
            <a:ext cx="914400" cy="786553"/>
            <a:chOff x="6479727" y="1787691"/>
            <a:chExt cx="914400" cy="78655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D5BD0D8-4B88-536C-7180-01F94A338A46}"/>
                </a:ext>
              </a:extLst>
            </p:cNvPr>
            <p:cNvSpPr/>
            <p:nvPr/>
          </p:nvSpPr>
          <p:spPr>
            <a:xfrm>
              <a:off x="6622110" y="1969181"/>
              <a:ext cx="117806" cy="1346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03261DD-1790-F795-D9F7-5F478E3ECE52}"/>
                </a:ext>
              </a:extLst>
            </p:cNvPr>
            <p:cNvGrpSpPr/>
            <p:nvPr/>
          </p:nvGrpSpPr>
          <p:grpSpPr>
            <a:xfrm>
              <a:off x="6613695" y="2296106"/>
              <a:ext cx="134636" cy="178893"/>
              <a:chOff x="5475180" y="3258159"/>
              <a:chExt cx="134636" cy="178893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01DD60E-0A29-7F84-8C62-3882F4905109}"/>
                  </a:ext>
                </a:extLst>
              </p:cNvPr>
              <p:cNvCxnSpPr/>
              <p:nvPr/>
            </p:nvCxnSpPr>
            <p:spPr>
              <a:xfrm>
                <a:off x="5475180" y="3258159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4869A8D-DC0A-0582-477D-E896ECC34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5180" y="3266211"/>
                <a:ext cx="134636" cy="170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14675AF-096E-DB19-2033-41A47A87B09A}"/>
                </a:ext>
              </a:extLst>
            </p:cNvPr>
            <p:cNvSpPr txBox="1"/>
            <p:nvPr/>
          </p:nvSpPr>
          <p:spPr>
            <a:xfrm>
              <a:off x="6764964" y="1843835"/>
              <a:ext cx="5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Yes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8B1BB28-C54F-F804-5AC7-7BD08508B257}"/>
                </a:ext>
              </a:extLst>
            </p:cNvPr>
            <p:cNvSpPr txBox="1"/>
            <p:nvPr/>
          </p:nvSpPr>
          <p:spPr>
            <a:xfrm>
              <a:off x="6773379" y="220491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4F52237-AC7E-B8D9-B0C0-2B72F09AF3C2}"/>
                </a:ext>
              </a:extLst>
            </p:cNvPr>
            <p:cNvSpPr/>
            <p:nvPr/>
          </p:nvSpPr>
          <p:spPr>
            <a:xfrm>
              <a:off x="6479727" y="1787691"/>
              <a:ext cx="914400" cy="786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76A4E3-DC9B-4CFB-CB6D-1046EC2AB86C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23E535-5422-949C-7E95-6D6E493D8889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939A39-669C-F737-F0DC-2AC26029F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302E16-4A29-BD35-F73B-36F0A42ED4D7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43B8EE2-6BEC-C097-B841-D7A475135A8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AB8A855-E63C-3B81-38CA-5E803EE3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634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5eiz32hbwk4aaqg4atgsfmkh9mnb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j7zsnddyivfu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1212</Words>
  <Application>Microsoft Macintosh PowerPoint</Application>
  <PresentationFormat>Widescreen</PresentationFormat>
  <Paragraphs>774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Futura Medium</vt:lpstr>
      <vt:lpstr>Futura Medium</vt:lpstr>
      <vt:lpstr>Segoe UI Light</vt:lpstr>
      <vt:lpstr>Office Theme</vt:lpstr>
      <vt:lpstr>Decision Trees</vt:lpstr>
      <vt:lpstr>Outline</vt:lpstr>
      <vt:lpstr>Outline</vt:lpstr>
      <vt:lpstr>Motivation for Decision Trees</vt:lpstr>
      <vt:lpstr>Motivation for Decision Trees</vt:lpstr>
      <vt:lpstr>Motivation for Decision Trees</vt:lpstr>
      <vt:lpstr>Motivation for Decision Trees</vt:lpstr>
      <vt:lpstr>Motivation for Decision Trees</vt:lpstr>
      <vt:lpstr>Motivation for Decision Trees</vt:lpstr>
      <vt:lpstr>Motivation for Decision Trees</vt:lpstr>
      <vt:lpstr>Motivation for Decision Trees</vt:lpstr>
      <vt:lpstr>What is a decision tree?</vt:lpstr>
      <vt:lpstr>What is a decision tree?</vt:lpstr>
      <vt:lpstr>What is a decision tree?</vt:lpstr>
      <vt:lpstr>What is a decision tree?</vt:lpstr>
      <vt:lpstr>How do we build decision trees?</vt:lpstr>
      <vt:lpstr>How do we build decision trees?</vt:lpstr>
      <vt:lpstr>Mentimeter for PowerPoint</vt:lpstr>
      <vt:lpstr>How do we build decision trees?</vt:lpstr>
      <vt:lpstr>How do we build decision trees?</vt:lpstr>
      <vt:lpstr>How do we build decision trees?</vt:lpstr>
      <vt:lpstr>How do we build decision trees?</vt:lpstr>
      <vt:lpstr>How do we build decision trees?</vt:lpstr>
      <vt:lpstr>How do we build decision trees?</vt:lpstr>
      <vt:lpstr>How do we build decision trees?</vt:lpstr>
      <vt:lpstr>Regression Trees</vt:lpstr>
      <vt:lpstr>Outline</vt:lpstr>
      <vt:lpstr>Issues with Decision Trees</vt:lpstr>
      <vt:lpstr>Regularization in Decision Trees</vt:lpstr>
      <vt:lpstr>Challenges with Additive Structure</vt:lpstr>
      <vt:lpstr>Challenges with Additive Structure</vt:lpstr>
      <vt:lpstr>Challenges with Additive Structure</vt:lpstr>
      <vt:lpstr>Decision Trees: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Ensemble Methods</dc:title>
  <dc:creator>Smith, Megan</dc:creator>
  <cp:lastModifiedBy>Smith, Megan</cp:lastModifiedBy>
  <cp:revision>60</cp:revision>
  <dcterms:created xsi:type="dcterms:W3CDTF">2024-01-02T17:00:33Z</dcterms:created>
  <dcterms:modified xsi:type="dcterms:W3CDTF">2024-02-15T20:48:33Z</dcterms:modified>
</cp:coreProperties>
</file>