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330" r:id="rId4"/>
    <p:sldId id="269" r:id="rId5"/>
    <p:sldId id="290" r:id="rId6"/>
    <p:sldId id="33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33" r:id="rId18"/>
    <p:sldId id="302" r:id="rId19"/>
    <p:sldId id="332" r:id="rId20"/>
    <p:sldId id="304" r:id="rId21"/>
    <p:sldId id="305" r:id="rId22"/>
    <p:sldId id="306" r:id="rId23"/>
    <p:sldId id="307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9" r:id="rId42"/>
    <p:sldId id="334" r:id="rId43"/>
    <p:sldId id="335" r:id="rId44"/>
    <p:sldId id="33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3T18:11:46.7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1016 24575,'4'-5'0,"11"-7"0,3-7 0,21-9 0,3-9 0,22-9 0,-4 1-328,-14 13 0,3 1 328,25-13 0,-14 8 0,2-1 0,-13 13 0,-1 1 0,6-9 0,2 0 0,6 4 0,0 1 0,-13 1 0,0 1 0,6 0 0,-2 1 0,27-18 0,-19 11 0,-11 2 0,-11 6 0,-6 1 0,-3 0 656,3 3-656,0 1 0,15-2 0,-8 4 0,7-4 0,-15 9 0,-1-2 0,4 1 0,-1 2 0,-3-2 0,4 4 0,-14-2 0,10 2 0,-6-1 0,1 5 0,4-2 0,7 2 0,2 0 0,-2 0 0,-7 4 0,-4 0 0,4 0 0,-8 0 0,7 0 0,-14 0 0,9 0 0,-9 0 0,4 0 0,-6 0 0,1 0 0,5 0 0,1 3 0,0-3 0,4 3 0,1 1 0,2-4 0,-2 6 0,-1-6 0,-9 2 0,4 0 0,-5-1 0,-1 3 0,6-4 0,13 5 0,-9-4 0,12 2 0,-23-3 0,11 0 0,-11 0 0,12 2 0,-13-1 0,4 2 0,-10-3 0,1 2 0,0-2 0,0 2 0,1-2 0,0 0 0,3 0 0,1 0 0,8 0 0,6 0 0,12 0 0,-4 0 0,8 0 0,-19 0 0,2-2 0,-14 1 0,-1-1 0,-4 2 0,-1 0 0,-1 0 0,1 0 0,-1 0 0,1 0 0,1-2 0,1 2 0,4-2 0,0 2 0,4-2 0,0 2 0,4-2 0,2-1 0,-2 2 0,-5-1 0,-7 2 0,-3 0 0,1 0 0,-1 0 0,1 0 0,-1 0 0,1 0 0,-1 0 0,1 1 0,0 0 0,-1 0 0,2-1 0,4 0 0,-1 0 0,2 0 0,0 0 0,11 3 0,-5-2 0,5 3 0,-8-4 0,-7 1 0,4 0 0,-6 0 0,-1-1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3T18:11:47.8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0 24575,'4'12'0,"1"1"0,10 7 0,-3 1 0,3 1 0,2 4 0,-7-11 0,7 11 0,-9-14 0,2 4 0,-3-9 0,-1 0 0,-1 0 0,-3-2 0,-1 1 0,-1-3 0,2 1 0,-2-1 0,2 1 0,-1-1 0,0 1 0,2 0 0,-1 1 0,3 0 0,1 5 0,2-2 0,-2 2 0,-1-4 0,-1-1 0,-2-2 0,-4 1 0,-2 1 0,-6 1 0,-6 4 0,-9 6 0,1 0 0,-8 6 0,15-9 0,-2 3 0,6-8 0,-1 7 0,2-5 0,0 2 0,5-5 0,1-1 0,1-1 0,2-1 0,-1-2 0,2 1 0,-1-3 0,3 5 0,-5-3 0,2 3 0,-2-1 0,2 0 0,-1-1 0,2 1 0,-1-2 0,3 1 0,-2-3 0,2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3T18:12:15.6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5010 24575,'9'-5'0,"2"-1"0,4-11 0,16-10 0,1-14 0,14-7 0,-6-9 0,5-2 0,-6 6 0,7-24-729,-4-1 729,-19 31 0,-2 1 0,16-29 0,8-10 0,-12 29 0,18-28-186,-14 19 186,-1 3 0,9-16 0,-17 24 0,17-27 0,-14 19 0,10-12 0,-7-4 0,7-3 0,-13 8 0,4-4 0,5-7 0,-4 7 0,5-2 0,-3 4 0,-8 17 0,3-8 0,-4 2 0,4 11 0,-7-7 722,10 8-722,-12 8 193,7-5-193,5-1 0,-4 10 0,2-1 0,20-23 0,-17 23 0,0 1 0,20-19 0,-8 6 0,7-5 0,-14 6 0,-6 10 0,12-34 0,-8 23 0,0-15 0,1 9 0,-12 3 0,4 2 0,-1-1 0,-8 27 0,1-4 0,8 0 0,14-18 0,-3 5 0,11-12 0,-19 20 0,9-17 0,-4 14 0,-5-1 0,3 1 0,-9 9 0,5-9 0,1-1 0,-7 10 0,-1 2 0,-10 13 0,-4 4 0,-3 0 0,-3 5 0,3-6 0,-2 6 0,3-6 0,1-3 0,3-2 0,5-8 0,3 1 0,-2-8 0,2 3 0,4-18 0,-1 14 0,0-9 0,-2 14 0,-3-7 0,6 4 0,-5-4 0,3 11 0,-9 1 0,5-1 0,-1-2 0,5-6 0,-3 7 0,-2-4 0,-5 16 0,-3-5 0,4 2 0,11-14 0,-6 6 0,10-11 0,-19 23 0,4-2 0,-9 8 0,2 3 0,-3-3 0,1 2 0,0-1 0,2-4 0,3 5 0,-2-4 0,3 0 0,-5 1 0,2-2 0,0 2 0,-2 2 0,2-1 0,-2 3 0,-2-3 0,2 3 0,-2-1 0,1 1 0,-1 2 0,-2-1 0,1 3 0,-1-3 0,2 1 0,1-2 0,-1 0 0,1 1 0,-2-1 0,1 1 0,0-1 0,-1 2 0,-1-1 0,1 3 0,-1-2 0,0 0 0,0 2 0,-2-1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3T18:12:16.5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24575,'9'5'0,"0"1"0,1 2 0,7 6 0,1 1 0,7 10 0,-1-4 0,-2 4 0,-3-7 0,-8-5 0,-3-3 0,-2 0 0,2-2 0,-2 2 0,-1-5 0,-1-1 0,-2-1 0,1-3 0,-3 3 0,2-1 0,0 0 0,-2 3 0,3-2 0,1 3 0,-2 0 0,3-1 0,-3 0 0,0-3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3T18:12:16.7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3T18:12:17.1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160 1 24575,'-5'7'0,"1"0"0,-2-2 0,-1 5 0,-1-1 0,-6 7 0,4-2 0,-8 5 0,5 3 0,-1-3 0,2 0 0,6-6 0,-1-6 0,2 3 0,0 0 0,-1-3 0,2 2 0,-1-5 0,3 1 0,0-1 0,1-2 0,-1-1 0,0-1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3T18:12:35.5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0 149 24575,'4'-2'0,"1"-1"0,1 2 0,1-2 0,3 3 0,0-4 0,4 1 0,0-1 0,5 1 0,16-6 0,-5 7 0,21-10 0,-18 12 0,15-8 0,-5 7 0,6-6 0,0 6 0,5-6 0,-9 6 0,8-7 0,-10 7 0,6-6 0,-5 6 0,-2-6 0,-15 7 0,7-4 0,3 4 0,3 0 0,13 0 0,-15-3 0,-1 2 0,-1-2 0,-9 0 0,14 2 0,-3-1 0,-5 0 0,12 1 0,-7-5 0,13 5 0,-3-3 0,5 4 0,-3 0 0,6 0 0,-7-3 0,9 2 0,-12-2 0,8 3 0,37-4 0,-37 3 0,43-2 0,-47 3 0,4 0 0,0 0 0,-4 0 0,10 0 0,-5 0 0,-5-4 0,-2 4 0,-1-4 0,-2 4 0,4 0 0,-1 0 0,-15 0 0,8 0 0,-15 0 0,10 0 0,-9 0 0,-2 2 0,-6-1 0,-5 3 0,-1-2 0,6 1 0,-4 1 0,9-4 0,1 6 0,2-5 0,-2 2 0,-1 0 0,-12-3 0,4 3 0,-11-3 0,0 0 0,-1 0 0,-1 0 0,5 2 0,-3-1 0,5 2 0,-5-2 0,2 2 0,3-3 0,6 5 0,-1-3 0,9 5 0,-9-5 0,9 4 0,-9-5 0,4 3 0,-10-3 0,-1 1 0,-4-2 0,-1 2 0,1-2 0,-1 2 0,-1-1 0,2 0 0,-2 0 0,1 1 0,1-2 0,-1 3 0,2-2 0,1 2 0,0-3 0,-1 3 0,0-2 0,-1 2 0,3-3 0,-4 2 0,3 0 0,-3-2 0,1 2 0,-1-1 0,1-1 0,-1 2 0,-1 0 0,2-2 0,-2 2 0,1-1 0,1 0 0,-1 0 0,1 1 0,-1-2 0,1 2 0,-2-1 0,-1 0 0,-1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3T18:12:37.1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145 0 24575,'2'6'0,"1"0"0,0 0 0,1 1 0,2 0 0,0 3 0,-2-2 0,3 2 0,-2 0 0,0-2 0,-1 2 0,0-3 0,1-1 0,-1 0 0,-1 0 0,0-1 0,-1 2 0,2-3 0,-1 3 0,-1-2 0,2 1 0,-2 1 0,0-3 0,1 1 0,-1-2 0,0 1 0,1-1 0,-1 3 0,0-2 0,1 1 0,-1-2 0,0 1 0,1-1 0,-3 1 0,4 0 0,-4-1 0,0 1 0,-4-1 0,-1 2 0,-7 6 0,0-2 0,-4 5 0,0-1 0,2-2 0,-2 2 0,5-5 0,1-1 0,3-1 0,0-2 0,1 3 0,0-3 0,0 3 0,-1-3 0,0 3 0,0-2 0,0 2 0,1-1 0,1-1 0,0 0 0,-1 1 0,-1 1 0,-5 5 0,3-3 0,-3 3 0,6-5 0,1-1 0,3-1 0,-1-3 0,3 1 0,-3-3 0,2 3 0,0-2 0,1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3T18:12:40.7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24575,'8'2'0,"-1"1"0,8 0 0,2 2 0,9 1 0,4 1 0,12 5 0,19 1 0,-3 4 0,28 2 0,-21-2 0,7 1 0,-12-1 0,-11 3 0,-1-3 0,8 12 0,-11-8 0,-2 3 0,-7-2 0,-7-4 0,4 4 0,1 5 0,-8-5 0,8 7 0,-9-4 0,11 11 0,-3 5 0,10 12 0,-3-3 0,11 17 0,-10-16 0,-2 2 0,-1 2 0,-13-22 0,9 21 0,-18-30 0,6 16 0,-5-8 0,12 18 0,-3 6 0,4 0 0,-5-2 0,0-5 0,-4 0 0,2 0 0,-2 0 0,0-1 0,-2-4 0,-5-7 0,6 15 0,-2-11 0,3 14 0,-5-12 0,-2-11 0,-3-2 0,-2-4 0,0-1 0,-3-8 0,3 7 0,0-2 0,-3-3 0,8 14 0,-1-9 0,2 13 0,3 0 0,-7-10 0,-2-3 0,-1-5 0,2 6 0,-1-3 0,1 7 0,-3-14 0,2 20 0,2-12 0,-1 8 0,-2-12 0,-4-5 0,4 5 0,-2-4 0,2 3 0,0 1 0,1 1 0,0 1 0,-1-3 0,-2-7 0,0 7 0,3-1 0,5 11 0,0-2 0,3 1 0,-4-2 0,-1 1 0,1-1 0,1 5 0,3 2 0,-4-5 0,4 7 0,0-2 0,1-1 0,1 9 0,1-14 0,-7-1 0,4-1 0,-10-12 0,2 1 0,-5-6 0,3 0 0,-1 3 0,1-2 0,2 5 0,4 0 0,-3 1 0,1 0 0,-3-4 0,-3-3 0,2 0 0,1 0 0,-3 0 0,2 0 0,-2-1 0,3 3 0,3-2 0,7 10 0,-2-6 0,2 3 0,-6-7 0,-4 0 0,5-2 0,-2 2 0,3 0 0,5 2 0,-4-2 0,1 0 0,-7-5 0,-5 1 0,1-2 0,0 0 0,-1 1 0,3-2 0,2 2 0,1-2 0,4 0 0,0 0 0,-1 0 0,-2 0 0,2 0 0,-2 0 0,-1 0 0,3 0 0,-2 0 0,2 0 0,1 0 0,5 0 0,-7 0 0,6 0 0,-7 0 0,0 0 0,-1 0 0,-3 0 0,3 0 0,-2 0 0,4 0 0,21 0 0,7 0 0,6 0 0,-5 0 0,-16 0 0,-5 0 0,4 0 0,-12 0 0,2 0 0,-9 0 0,-1 0 0,-1 0 0,1 0 0,-1 0 0,1 0 0,-1 0 0,2 0 0,4 0 0,-1 0 0,5-2 0,-5 1 0,2-1 0,-5 1 0,0 0 0,-3-2 0,0 3 0,-2-2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3T18:12:42.0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24575,'5'6'0,"-1"-1"0,2 0 0,-1 1 0,-1-1 0,2 2 0,0-1 0,0-1 0,0 2 0,-2-3 0,1 1 0,-1-2 0,1 3 0,-1-2 0,3 2 0,-3-2 0,1 3 0,0-1 0,-1 1 0,1-2 0,0 2 0,-1-3 0,1 1 0,-1-1 0,-1-1 0,1 1 0,-2-1 0,1-1 0,-2 1 0,2-2 0,-3 2 0,2-1 0,-4 3 0,-1 1 0,-3 1 0,0 3 0,-4-2 0,3 6 0,-9 0 0,7-3 0,-4 4 0,5-7 0,0 0 0,1-2 0,2-1 0,-2-1 0,3 2 0,-3-2 0,-1 2 0,0-1 0,-2 0 0,0 0 0,2 0 0,-2 0 0,3 0 0,0-1 0,0 1 0,1-1 0,-1 1 0,2 0 0,-2-1 0,1 1 0,1-1 0,0-1 0,3 1 0,-3-2 0,4 1 0,-2-3 0,1 2 0,0-1 0,1 0 0,1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3T18:12:46.3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46 24575,'5'-3'0,"-1"-1"0,3 2 0,-3-1 0,2 3 0,0-4 0,4 4 0,-2-3 0,5 2 0,2-3 0,6 3 0,4-2 0,-5 1 0,15 2 0,-7-5 0,19 4 0,-9-2 0,-1 0 0,-6 2 0,-6-2 0,1 3 0,-1 0 0,-5 0 0,-1 0 0,-8 0 0,2 0 0,-3 0 0,4 0 0,0 2 0,-1-1 0,1 3 0,-3-4 0,7 5 0,-1-1 0,8 2 0,1 0 0,-1 3 0,-5-2 0,4 2 0,-9-5 0,4 4 0,-5-1 0,4 3 0,-3 0 0,15 6 0,-4 1 0,1-1 0,7 5 0,-17-10 0,9 8 0,-5-3 0,-3-1 0,5 4 0,-6-4 0,-3-1 0,-2-2 0,0 0 0,2 2 0,1 3 0,-3-4 0,-3 0 0,-1-3 0,12 18 0,-9-11 0,8 10 0,-5-11 0,-7-5 0,6 5 0,-8-8 0,3 4 0,-4-4 0,5 5 0,-3-2 0,9 10 0,2 1 0,3 3 0,-4-4 0,-2-5 0,-3-4 0,-3 1 0,1-4 0,-3 1 0,2 0 0,2-1 0,0 4 0,3-4 0,-3 4 0,0-4 0,-2 1 0,0 0 0,2-1 0,-1 1 0,1-2 0,-5-1 0,2 0 0,-3-1 0,3 1 0,-2-2 0,3 2 0,-1-1 0,5 6 0,-3-5 0,6 6 0,-4-5 0,-1 0 0,0-1 0,0 0 0,-3-1 0,5 3 0,-6-3 0,3 0 0,-2-3 0,-4 1 0,3 1 0,-1-1 0,-1 1 0,1 0 0,3 2 0,-2 1 0,15 11 0,-5 0 0,6 2 0,-7-1 0,-4-8 0,-2-3 0,-1 3 0,5 0 0,3 9 0,1-5 0,-1 4 0,-1-6 0,-6-2 0,9 5 0,-4-3 0,-1 0 0,5 3 0,-9-5 0,5 4 0,-1 0 0,2 0 0,-1-2 0,-1 1 0,0-1 0,-4-3 0,4 4 0,-5-4 0,1 0 0,0 2 0,8 4 0,5 11 0,3-2 0,5 4 0,-15-16 0,12 7 0,-2 4 0,-3-8 0,6 12 0,-14-15 0,3 0 0,-3 2 0,-1-7 0,1 7 0,-3-7 0,7 9 0,-9-7 0,6 3 0,-5-1 0,0-6 0,-2 3 0,-2-6 0,1 1 0,-4 0 0,3-1 0,-1 3 0,-1-3 0,3 6 0,2-3 0,0 3 0,7 2 0,-8-5 0,6 3 0,-7-6 0,-2 1 0,2-1 0,-3 0 0,3 1 0,-2-1 0,12 9 0,1-3 0,9 7 0,-7-6 0,-1-1 0,-5-2 0,0 0 0,-4-3 0,0 1 0,-3-3 0,1 2 0,-1-1 0,0 2 0,-2-3 0,2 1 0,-1 1 0,4-1 0,-3 3 0,3-4 0,-2 2 0,-1-3 0,-2 0 0,0 1 0,1-1 0,-3 0 0,4 1 0,-3-3 0,3 2 0,-3 1 0,3-2 0,-2 2 0,1-1 0,-1-2 0,0 1 0,-1 1 0,3 0 0,-2 0 0,2 1 0,3 0 0,-2 0 0,5 2 0,-5-3 0,5 2 0,-7-2 0,4 2 0,-6-1 0,1-1 0,-2 0 0,1-2 0,-1 2 0,1-2 0,0 3 0,1-2 0,-1 0 0,2 1 0,0-2 0,1 2 0,0-2 0,-1 0 0,0 1 0,0 0 0,0 2 0,0-3 0,0 2 0,-1-2 0,1 0 0,-3 0 0,1 0 0,-1 1 0,1-2 0,1 2 0,-1-2 0,3 1 0,-2 0 0,2 0 0,0 0 0,1 0 0,2 0 0,-3 0 0,3 0 0,-2 0 0,-3 0 0,0 0 0,0 0 0,4 2 0,7-2 0,9 6 0,2-5 0,-5 2 0,-7-3 0,-9 0 0,-1 0 0,-1 0 0,-1 0 0,-1-2 0,0 2 0,-2-2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3T18:11:47.8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0 24575,'4'12'0,"1"1"0,10 7 0,-3 1 0,3 1 0,2 4 0,-7-11 0,7 11 0,-9-14 0,2 4 0,-3-9 0,-1 0 0,-1 0 0,-3-2 0,-1 1 0,-1-3 0,2 1 0,-2-1 0,2 1 0,-1-1 0,0 1 0,2 0 0,-1 1 0,3 0 0,1 5 0,2-2 0,-2 2 0,-1-4 0,-1-1 0,-2-2 0,-4 1 0,-2 1 0,-6 1 0,-6 4 0,-9 6 0,1 0 0,-8 6 0,15-9 0,-2 3 0,6-8 0,-1 7 0,2-5 0,0 2 0,5-5 0,1-1 0,1-1 0,2-1 0,-1-2 0,2 1 0,-1-3 0,3 5 0,-5-3 0,2 3 0,-2-1 0,2 0 0,-1-1 0,2 1 0,-1-2 0,3 1 0,-2-3 0,2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3T18:12:47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 24575,'6'5'0,"-1"0"0,5 3 0,3 5 0,4 2 0,7 8 0,-3 2 0,3 0 0,-8-3 0,2-4 0,2 3 0,-7-7 0,2 2 0,-11-13 0,-1 0 0,-1-1 0,-3 0 0,-3 1 0,-3 1 0,-1-1 0,-2 1 0,0 2 0,-4-1 0,3 3 0,-2-3 0,3 1 0,-4 0 0,3-1 0,-4 8 0,7-8 0,-8 6 0,10-6 0,-4-1 0,5 3 0,-2-1 0,0-1 0,1 2 0,-1-3 0,5 1 0,-3-1 0,3-1 0,0-1 0,1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3T18:12:57.4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24575,'6'1'0,"3"2"0,-2 0 0,5 4 0,-1-3 0,8 7 0,12 3 0,2 4 0,1 4 0,8 5 0,-9 9 0,14 4 0,-9-2 0,-1 2 0,-5-3 0,-4 4 0,1 8 0,-1-4 0,-3 4 0,15 18 0,-13-14 0,7 7 0,-4 9 0,-5-20 0,5 16 0,-5-13 0,4 4 0,-2 6 0,8 9 0,-9-19 0,4 16 0,-6-22 0,1 9 0,-1-8 0,0 2 0,11 18 0,-6-3 0,6 3 0,-9-8 0,-1-4 0,-5-10 0,9 13 0,-12-18 0,17 17 0,-17-13 0,11 5 0,-14-21 0,5 17 0,3 4 0,1 9 0,8 13 0,-6-21 0,0 8 0,0-7 0,-4-1 0,-2-3 0,-1-9 0,-3 5 0,0-5 0,-6 0 0,2-2 0,0-4 0,0 5 0,-1-11 0,0 9 0,1 2 0,5 3 0,-4 7 0,-2-15 0,1 4 0,-1-9 0,5 14 0,5 8 0,-2 7 0,7 5 0,-8-12 0,-3-17 0,0 2 0,-8-12 0,7 8 0,-2 1 0,4 11 0,0-2 0,2 13 0,-7-25 0,5 11 0,-5-7 0,5 6 0,-2 5 0,3 5 0,-7-8 0,8 8 0,-5-5 0,4 0 0,5 11 0,-6-14 0,10 17 0,-11-28 0,16 38 0,-10-24 0,11 21 0,-8-20 0,-4-7 0,-1-1 0,-1-4 0,-1 5 0,1-5 0,-4-2 0,0-5 0,5 11 0,0-3 0,1 4 0,-2-6 0,-4-6 0,-2-5 0,11 18 0,-6-18 0,4 10 0,-8-18 0,-8-6 0,1 1 0,0-3 0,-1 2 0,3 0 0,-2 1 0,10 3 0,-7-3 0,15 5 0,-16-5 0,9 2 0,-9-7 0,0 3 0,0-5 0,0 3 0,3-2 0,-2 0 0,2-1 0,-3 0 0,3 0 0,-2 0 0,5 0 0,-5 0 0,5 0 0,-3-2 0,14-1 0,-2-3 0,8-1 0,-10 4 0,4-3 0,-3 5 0,-1-2 0,-4 3 0,-6 0 0,-3 0 0,0-1 0,0 1 0,-1-2 0,-1 2 0,-2-2 0,5 2 0,-1-3 0,16 2 0,-10-2 0,17 2 0,-10-1 0,0 2 0,-1 0 0,-6 0 0,-2 0 0,2-2 0,-5 2 0,2-2 0,-3 0 0,-2 2 0,2-3 0,-1 2 0,7-2 0,-2 0 0,3 1 0,-1 0 0,3-1 0,9-1 0,2-3 0,4 3 0,-14 0 0,-3 3 0,-9 0 0,-3-1 0,-1 2 0,-1-2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3T18:12:58.9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1 24575,'4'7'0,"-2"0"0,5 0 0,-2 0 0,2 0 0,-1 0 0,1 1 0,-2-1 0,1 0 0,0 0 0,1 3 0,0-2 0,1 2 0,-2-3 0,0-2 0,-2 2 0,2-3 0,-3 1 0,1-1 0,-1-1 0,1 1 0,-1-1 0,1 1 0,-2 0 0,1-2 0,-3 1 0,2-1 0,-2 3 0,0-1 0,-2 5 0,0-2 0,-3 11 0,2-6 0,-5 12 0,5-9 0,-8 4 0,6-1 0,-3 3 0,2-1 0,-2 4 0,3-12 0,-6 6 0,5-7 0,-2-1 0,1 3 0,0-5 0,4 1 0,-3-4 0,3 0 0,0-1 0,0 3 0,1-3 0,-2 2 0,2 0 0,-1-1 0,1 0 0,0-1 0,-1 0 0,1-1 0,0 1 0,0-2 0,2-1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3T18:13:11.9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0 996 24575,'8'-4'0,"-1"-2"0,11-2 0,-6 1 0,33-11 0,-20 7 0,32-13 0,-29 10 0,18-5 0,-8 0 0,3-1 0,0-3 0,-10 1 0,2 0 0,-7-4 0,3 3 0,-8-1 0,8 2 0,-9 3 0,9-3 0,0-3 0,-5 7 0,25-22 0,-14 18 0,18-20 0,-11 18 0,2-4 0,0 5 0,-1-1 0,0 4 0,-6-1 0,0 5 0,-3-5 0,7 1 0,5-4 0,4-1 0,-1 4 0,-2 2 0,-3 3 0,5 3 0,-11 5 0,3-2 0,-14 8 0,3-7 0,-4 5 0,-6-1 0,4-1 0,-4 0 0,10-1 0,7-4 0,12 3 0,1-4 0,-1 4 0,4 3 0,-13-1 0,7 5 0,-9-2 0,-6 3 0,0 0 0,-7 0 0,6 0 0,1 0 0,15-4 0,-7-1 0,13 1 0,-15-3 0,-1 6 0,-1-2 0,1-1 0,-4 3 0,13-2 0,-7-1 0,9 0 0,-14-1 0,10-2 0,-16 6 0,4-3 0,-8 4 0,-15 0 0,-1 0 0,-4 0 0,-2-1 0,1 1 0,1-2 0,0 2 0,1 0 0,3 0 0,-2-2 0,7 2 0,3-2 0,4 0 0,16 1 0,-8-2 0,13 3 0,-20 0 0,9 0 0,-16 0 0,5 0 0,-10 0 0,-1 0 0,-4 0 0,0 0 0,-1 0 0,1 2 0,1-2 0,-1 2 0,1-2 0,0 1 0,-1 0 0,1 0 0,-1-1 0,-1 0 0,1 0 0,4 2 0,-2-1 0,7 1 0,-2-2 0,2 2 0,1-2 0,-3 4 0,2-4 0,-7 2 0,4-2 0,-6 0 0,-1 1 0,0 0 0,-1 0 0,2-1 0,-1 0 0,1 0 0,1 0 0,-1 2 0,1-2 0,-1 2 0,-1-2 0,-1 1 0,0 0 0,-2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3T18:13:13.6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24575,'7'5'0,"0"-1"0,1 3 0,-1-2 0,3 3 0,-2-2 0,2 2 0,-5-4 0,0 1 0,0 0 0,-1-1 0,2 1 0,-3-1 0,1-1 0,1 1 0,-1 1 0,1-1 0,-2 1 0,1-1 0,0-1 0,-1 1 0,1-1 0,-2 1 0,1-2 0,-3 1 0,3-3 0,-2 4 0,2-4 0,-3 3 0,4-3 0,-1 4 0,1-2 0,1 0 0,-3 1 0,1-3 0,-2 3 0,2-1 0,0 2 0,1 1 0,2 1 0,-1-1 0,-1 2 0,1-3 0,-3 1 0,-1-2 0,-2 1 0,-1 0 0,-3 1 0,1-1 0,-1 1 0,1 0 0,0-1 0,-1 3 0,1-2 0,-1 1 0,2 0 0,-2 0 0,-1 1 0,0 0 0,0 0 0,0 1 0,1-1 0,-1 3 0,1-2 0,0 2 0,-1-3 0,2 0 0,-3 0 0,3 3 0,-4 1 0,2-2 0,-3 3 0,3-5 0,-2 1 0,5-3 0,-3 0 0,4 1 0,-1-1 0,1 2 0,-1-3 0,1 1 0,-1-1 0,2-1 0,0-1 0,1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3T18:13:24.3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24575,'5'6'0,"4"-1"0,7 3 0,-1-3 0,9 7 0,-4-3 0,10 5 0,2 3 0,5-1 0,0 5 0,-5-6 0,4 6 0,-7-3 0,19 10 0,-10 1 0,24 15 0,-17-4 0,12 10 0,-22-13 0,9 9 0,-10-4 0,16 21 0,-8-3 0,-7-8 0,4 18 0,-16-22 0,12 19 0,-8 3 0,-2-12 0,-3 3 0,-1-9 0,-4 13 0,-4-11 0,0 11 0,-1-12 0,-3-3 0,3 5 0,-4-6 0,0-1 0,0-10 0,-4 10 0,3-10 0,-6 4 0,5-5 0,-1 21 0,3-15 0,0 20 0,0-14 0,1 6 0,0 6 0,8 16 0,-6-7 0,16 18 0,-16-19 0,10 2 0,-8-16 0,5 15 0,-2-17 0,2 12 0,-6-27 0,3 14 0,1 9 0,1-7 0,-2 5 0,-4-23 0,0 6 0,-4-13 0,3 6 0,-4-16 0,-1-4 0,1 9 0,3 1 0,2 7 0,1 5 0,2 0 0,-7-5 0,3-2 0,-3-4 0,-2-6 0,4 4 0,1 1 0,4 7 0,6 21 0,-7-17 0,10 15 0,-12-19 0,13 16 0,-8-8 0,4 12 0,-6-19 0,2 14 0,-3-19 0,6 13 0,-5-10 0,4 7 0,-3-1 0,-1-6 0,1 5 0,-4-14 0,1 2 0,-2-5 0,-3-7 0,5 11 0,-5-11 0,2 7 0,-1-6 0,-1 1 0,0 0 0,0-1 0,0 1 0,2 10 0,-1-8 0,5 13 0,-4-8 0,3 4 0,1 0 0,0 1 0,-1-1 0,8 3 0,-7-7 0,2-1 0,-8-10 0,4 2 0,-2-1 0,4 2 0,-2-2 0,-2 0 0,1-3 0,-2 2 0,-1-3 0,3 1 0,3 5 0,1-3 0,5 8 0,-8-9 0,4 5 0,-7-7 0,5 0 0,-2-1 0,0-2 0,1 0 0,-1 0 0,3 1 0,-1-1 0,1-1 0,0 1 0,-4-4 0,0 2 0,6 0 0,-3-1 0,6 3 0,-5-4 0,-3 3 0,-1-2 0,-3-1 0,0 2 0,0-2 0,0 2 0,3-2 0,-2 2 0,2-2 0,-3 0 0,-1 0 0,1 0 0,-2 0 0,2 0 0,3 0 0,6-3 0,-1 2 0,9-2 0,-9 3 0,4 0 0,-6 0 0,1 0 0,0 0 0,-1 0 0,4 0 0,-5 0 0,4 0 0,-6 0 0,1 0 0,-1 0 0,-4 0 0,-1 0 0,-2 0 0,1 0 0,0 0 0,1 0 0,-1-1 0,5 0 0,-2 0 0,5 1 0,-4 0 0,1 0 0,-4 0 0,-2 0 0,1 0 0,0 0 0,1 0 0,-1 0 0,1 0 0,0 0 0,0 0 0,1 0 0,1 0 0,-3 0 0,1 0 0,-2 0 0,1 0 0,0 1 0,1 0 0,-1 2 0,2-3 0,-2 2 0,3-2 0,-1 0 0,1 0 0,3 2 0,0-2 0,4 2 0,-3-2 0,-1 0 0,-3 0 0,-2 0 0,1 0 0,-3 0 0,2 2 0,1-2 0,-1 2 0,2-2 0,-1 0 0,-1 2 0,0-2 0,-1 2 0,0-2 0,-1 0 0,1 0 0,-1 0 0,1 0 0,-1 0 0,1 0 0,-1 0 0,1 0 0,0 0 0,-1 0 0,1 0 0,1 0 0,-1 0 0,3 0 0,-2 0 0,1 0 0,0 0 0,0 0 0,-1 0 0,2 0 0,-1 0 0,-1 0 0,0 0 0,-3-2 0,2 2 0,-1-2 0,1 2 0,1 0 0,-1 0 0,-1 0 0,1 0 0,-1 0 0,1-2 0,0 2 0,-1-2 0,1 1 0,-1-1 0,1 0 0,-1 0 0,1 2 0,-1-1 0,1 0 0,0 0 0,-1 1 0,-1-2 0,0 0 0,-2-1 0,0-1 0,-2 0 0,2 1 0,-3 1 0,1-3 0,0 3 0,-2-3 0,2 3 0,0-1 0,-1 1 0,1-2 0,-1 0 0,1 1 0,-1-2 0,1-1 0,-2 1 0,1-1 0,1 3 0,-2-2 0,2 1 0,0-1 0,-1 0 0,1-1 0,-1 0 0,-1 1 0,2 2 0,-1-1 0,1-1 0,-2 1 0,1-1 0,-1 1 0,2-1 0,-1 0 0,1-1 0,-1-1 0,-1 3 0,2-2 0,-1 2 0,1-1 0,0 1 0,0 0 0,1 3 0,0-3 0,-2 4 0,3-3 0,0 2 0,3 3 0,1 0 0,2 3 0,-3 1 0,1-2 0,-1 1 0,1-2 0,-1-1 0,1 1 0,-2-1 0,1 2 0,-1-2 0,0 1 0,1-1 0,-1 2 0,0-1 0,1 1 0,-2-1 0,2 1 0,-1-1 0,1 3 0,1-2 0,0 1 0,-1-2 0,-1 1 0,1-2 0,-1 1 0,0-1 0,1 2 0,-1-1 0,0 1 0,2-1 0,-3 1 0,3-1 0,-2 2 0,1-1 0,-1 2 0,0-3 0,1 1 0,-2-1 0,0 1 0,1-2 0,-2 1 0,3-1 0,-2 2 0,0-1 0,1 1 0,-2-1 0,2 1 0,0-2 0,-2 1 0,2-1 0,-1 1 0,0 1 0,2 0 0,-3-1 0,3 1 0,-2-1 0,0 1 0,1-2 0,-2 1 0,3-1 0,-2 2 0,0-1 0,-1 1 0,-1-1 0,-1 1 0,-3-1 0,1-1 0,-1 1 0,1-1 0,-1 2 0,1 0 0,-3-1 0,2 1 0,-1-1 0,1 1 0,1-2 0,1 1 0,1-1 0,-1 0 0,2 1 0,-2-1 0,1 2 0,-1-1 0,-3 2 0,2-1 0,-1 1 0,0-1 0,1 0 0,-1-1 0,0 1 0,1-1 0,-3 2 0,3-1 0,-2 1 0,0-1 0,2 0 0,-2-1 0,3 1 0,0-1 0,0-1 0,1 1 0,-2-1 0,0 0 0,1 2 0,1-2 0,-1 1 0,1 1 0,-2-1 0,1 2 0,-1-2 0,2 2 0,-1-4 0,3 3 0,-4-2 0,4 1 0,-3-1 0,2 2 0,-2-2 0,3 1 0,-3-3 0,2 3 0,-2-2 0,3 2 0,-3-1 0,2 2 0,-2-2 0,3 1 0,-4-3 0,4 2 0,-1-2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8:20:33.92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1317 1,'-31'27,"0"1,19-19,-1 4,-5 2,8-8,-5 7,2-6,4-1,-9 6,7-3,-1-1,-4 4,9-7,-8 6,1 0,4-5,-6 5,2-1,0-1,-4 8,4-7,-5 6,9-9,-7 10,5-6,-2 1,-8 7,9-11,-14 15,4-7,-7 9,5-5,-3 1,12-5,-9 0,9-1,-8-3,9 0,-3-3,10-4,-6 5,1-2,1 3,-3 4,3-2,-7 10,-1-3,-6 12,5-12,-4 8,9-14,2-3,4-4,-3 4,3 0,-4-1,2 2,2-7,-3 7,2-5,0 4,-3-3,4 2,-3-2,0 3,2-3,-3 5,5-4,-3 2,3-2,-2 1,1 2,-1-3,-1 4,2-4,-2 4,0-7,-1 3,-1 0,0 0,3 1,-3 0,1 1,2-3,0 5,2-3,0 2,-1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8:20:35.88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0,'55'32,"-1"-3,-26-12,3-2,2 6,-4-3,13 14,-9-7,1 5,-10-10,1 9,-10-13,6 14,-6-7,-4-5,5 11,-1-7,-6-3,12 11,-7-7,8 11,0 0,-6-9,4-1,-6-8,0-2,-1 1,-2-6,3 6,-2-2,6 5,-9-7,4 5,0-3,2 3,4 3,0 0,1 5,4 1,-1 5,1-5,-2 6,-2-10,-7 1,0-7,-7-7,6 8,-3-4,1 1,3 6,-8-11,6 9,-3-4,-1-3,6 6,-5-4,2-1,4 0,-1-3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8:20:38.61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0,'29'24,"-3"-3,-18-15,5 7,2-3,3 8,-7-9,17 15,-15-14,10 9,-14-12,-2 2,4 3,8 9,6 4,-5-5,17 9,-15-9,18 9,-18-10,-1-4,-7-6,2 5,0 1,8 5,1 4,5-1,-5 1,3-2,-3-1,-5-6,7 6,-18-12,19 15,-13-9,13 10,-3-1,6 2,-6-2,-2-5,-5-1,-1-4,-1 1,8 4,-12-9,11 9,-12-10,5 5,0-1,9 4,-4 2,3-3,-8-3,-2-4,-3 0,4 4,-4-4,5 5,-5-6,2 3,0 2,2 0,3 5,-1-4,-3 0,-2-2,-2-4,3 2,2 1,-3 0,2 1,-3-3,0 0,5 5,-7-6,8 5,-7-5,3 2,0-2,0 2,4 1,-3-1,10 8,-12-10,8 6,-4-5,-4-1,7 3,-10-3,4 1,0 2,-3-4,5 8,-5-7,1 2,-1 4,-1-4,2 2,-1-3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8:20:40.56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1448 1,'-41'36,"6"-5,2-1,-9 7,-3 3,-12 9,19-12,-8 5,-6 2,1-3,-2-2,13-11,1 0,6-5,-6 5,12-2,-1-3,1 2,1 1,-8 1,7 0,-19 14,14-12,-12 9,13-9,0-11,2 7,1-7,6-2,-2 4,3-4,-4 4,-14 12,6-7,-6 6,14-10,1-1,0 4,7-8,-2 4,6-10,6 0,-9 2,7-2,-4 1,1 0,1-2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3T18:11:46.7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1016 24575,'4'-5'0,"11"-7"0,3-7 0,21-9 0,3-9 0,22-9 0,-4 1-328,-14 13 0,3 1 328,25-13 0,-14 8 0,2-1 0,-13 13 0,-1 1 0,6-9 0,2 0 0,6 4 0,0 1 0,-13 1 0,0 1 0,6 0 0,-2 1 0,27-18 0,-19 11 0,-11 2 0,-11 6 0,-6 1 0,-3 0 656,3 3-656,0 1 0,15-2 0,-8 4 0,7-4 0,-15 9 0,-1-2 0,4 1 0,-1 2 0,-3-2 0,4 4 0,-14-2 0,10 2 0,-6-1 0,1 5 0,4-2 0,7 2 0,2 0 0,-2 0 0,-7 4 0,-4 0 0,4 0 0,-8 0 0,7 0 0,-14 0 0,9 0 0,-9 0 0,4 0 0,-6 0 0,1 0 0,5 0 0,1 3 0,0-3 0,4 3 0,1 1 0,2-4 0,-2 6 0,-1-6 0,-9 2 0,4 0 0,-5-1 0,-1 3 0,6-4 0,13 5 0,-9-4 0,12 2 0,-23-3 0,11 0 0,-11 0 0,12 2 0,-13-1 0,4 2 0,-10-3 0,1 2 0,0-2 0,0 2 0,1-2 0,0 0 0,3 0 0,1 0 0,8 0 0,6 0 0,12 0 0,-4 0 0,8 0 0,-19 0 0,2-2 0,-14 1 0,-1-1 0,-4 2 0,-1 0 0,-1 0 0,1 0 0,-1 0 0,1 0 0,1-2 0,1 2 0,4-2 0,0 2 0,4-2 0,0 2 0,4-2 0,2-1 0,-2 2 0,-5-1 0,-7 2 0,-3 0 0,1 0 0,-1 0 0,1 0 0,-1 0 0,1 0 0,-1 0 0,1 1 0,0 0 0,-1 0 0,2-1 0,4 0 0,-1 0 0,2 0 0,0 0 0,11 3 0,-5-2 0,5 3 0,-8-4 0,-7 1 0,4 0 0,-6 0 0,-1-1 0,-1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8:20:46.59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1435 1,'-30'23,"5"-4,21-13,-5 1,-7 9,4-7,-6 7,8-10,-9 7,6 0,-9 1,10-3,-4 2,2-2,1 1,-2 2,-2-4,-7 10,1-3,-6 5,14-8,-10 2,6-2,-9 4,-1 8,6-9,-5 7,6-7,-3 4,-4 0,14-7,-12 7,8-5,-6 4,-4 2,4-1,0 0,2-1,9-6,-1-1,1 0,3-4,-1 4,1-3,-5 6,4-3,-4 2,8-5,-14 16,8-10,-9 12,2-13,6 2,-9 4,5-2,0 0,5-5,2-2,-1 0,4 0,-9 6,6-6,-4 9,0-6,5 2,-6 1,10-10,-5 4,2 2,1-4,-4 6,4-4,1-3,-5 8,6-7,-3 4,0 0,4-3,-6 5,5-2,-2-3,0 3,0-3,0 1,-3 2,4-3,-2 2,0-1,2-1,-4 1,3-1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8:20:49.00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46,'67'-15,"-3"1,-16 10,7-4,-5 7,20-3,-18 4,3 0,-9 0,-8 0,1 0,2 0,-15 0,5 0,-6 0,0 0,6 0,-4 0,8 0,2 0,-3 0,7 0,-20 0,8 0,-14 0,4 0,-5 0,2 0,4 0,3 0,-4 0,6 0,-5 0,5 0,-5 0,4 0,-4 0,11 0,-4 0,3 0,-10 0,-4 0,-6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8:20:50.46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1,'82'8,"-10"1,20 0,-5 1,1-5,-31-3,-1 0,13 2,-18-3,1-1,16 4,16-4,-11 4,16-3,-24 3,4-4,-14 0,-11 0,-1-3,-13 3,-9-5,-3 4,-7-2,5-1,-1-1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8:20:51.79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25,'89'4,"-6"-2,16-2,-37 1,2-2,0-1,4 0,21-1,1 0,-14 0,-2 0,6 1,1 0,-1 2,-2 0,-11-3,-3 1,-3 2,-2-1,-4-1,-5 0,4 2,-5 0,-37 0,-9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3T19:28:13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982 0 24575,'4'8'0,"0"0"0,3 3 0,-2 0 0,3 10 0,-3-5 0,1 5 0,0 0 0,-1-5 0,1 4 0,-1-5 0,-1-3 0,-1 2 0,-1-2 0,-2 3 0,0 5 0,0 8 0,0 13 0,0 1 0,0-2 0,0-12 0,0-7 0,0-1 0,-3-3 0,3 15 0,-5-15 0,5 21 0,-5-20 0,2 14 0,-2-19 0,-1 12 0,0-15 0,-1 16 0,-5-1 0,-4 6 0,2-3 0,-4 0 0,8-11 0,-8 11 0,0-3 0,-7 7 0,1 1 0,-4-1 0,9-7 0,-7 9 0,15-20 0,-16 25 0,13-26 0,-13 17 0,15-20 0,-5 5 0,8-7 0,-5 1 0,0 5 0,-10 4 0,-6 5 0,-9 6 0,2-3 0,-1 3 0,13-11 0,-3 0 0,11-8 0,0-1 0,3 0 0,2-1 0,-14 8 0,11-7 0,-16 8 0,21-10 0,-10 2 0,3-2 0,0 1 0,-3-2 0,-1 2 0,-1 1 0,-6-1 0,1 2 0,5-2 0,1-1 0,11-2 0,-4-1 0,8-3 0,-5 3 0,5-2 0,0 0 0,2 0 0,2-2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3T19:28:14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0 24575,'-6'7'0,"0"0"0,2-1 0,0 2 0,-1 0 0,-1-1 0,0 1 0,-2 0 0,4 0 0,-2-1 0,2 0 0,1 0 0,-1-3 0,0 4 0,0-2 0,0 1 0,-2 1 0,4-2 0,-3 0 0,-1 3 0,3-4 0,-4 4 0,7-5 0,-4 0 0,4 0 0,-4 0 0,4 0 0,-4 1 0,2 0 0,0 0 0,-2-1 0,2 2 0,0-2 0,-3 2 0,4-1 0,-4 0 0,3 2 0,-2-2 0,2 2 0,-2-5 0,4 4 0,-4-6 0,4 4 0,2-2 0,2 2 0,7 0 0,6 4 0,11 3 0,1 4 0,5-4 0,-1 0 0,8 1 0,-5 0 0,9 8 0,-16-5 0,-1 2 0,-11-7 0,-6-1 0,-5-5 0,0 2 0,-2-4 0,-1 2 0,1-2 0,0 1 0,0-2 0,0 0 0,-2 1 0,2-1 0,-2 0 0,0 1 0,0-2 0,-2 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3T19:28:17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1606 24575,'6'2'0,"3"2"0,3-3 0,2 1 0,7-2 0,-5 0 0,11 0 0,-11 0 0,16 0 0,-9 0 0,11 0 0,-6-3 0,-10 2 0,8-5 0,4 1 0,7-2 0,3-1 0,-6 0 0,-7 1 0,1 0 0,-6 4 0,-1-5 0,-6 3 0,-1-5 0,4-5 0,3 2 0,6-12 0,3 4 0,14-13 0,-6 8 0,7-8 0,-6 9 0,-8 2 0,21-7 0,-6 2 0,-2 2 0,6-4 0,-5-4 0,10 3 0,8-16 0,-14 20 0,6-10 0,-17 12 0,17-12 0,-17 11 0,10-4 0,-11 6 0,-1-1 0,-6 6 0,6-5 0,-1 5 0,0-1 0,-2 2 0,-8 1 0,7-3 0,9-9 0,-2 4 0,11-11 0,-12 10 0,4-3 0,-7 13 0,0-7 0,5 5 0,-5-6 0,-1 5 0,-4-4 0,4 4 0,4-5 0,9-2 0,-7 2 0,12-2 0,-8 5 0,13-6 0,-15 10 0,-1-3 0,-2 4 0,3-9 0,-5 8 0,9-9 0,-11 14 0,6-3 0,-6 4 0,4-5 0,-4 4 0,17-4 0,-9 3 0,9-5 0,-11 6 0,-1 0 0,-5 4 0,-7 4 0,-8-1 0,-5 4 0,0-1 0,0 2 0,0-2 0,0 1 0,0-1 0,11-2 0,-8 3 0,14-2 0,-4 3 0,1 0 0,4 0 0,-11 0 0,4 0 0,-9 0 0,3 0 0,-5 0 0,6 0 0,7 0 0,1 0 0,-2 0 0,-6 0 0,-9 1 0,-5 0 0,-3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3T19:28:21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24575,'4'5'0,"0"0"0,1 2 0,5 14 0,-3-10 0,5 15 0,-7-18 0,1 1 0,-2-1 0,0-4 0,0 3 0,0-2 0,0 2 0,0-3 0,-1 4 0,1-4 0,-2 2 0,2-2 0,-2 0 0,2-1 0,-2 1 0,2 0 0,-2 0 0,2 2 0,0-2 0,0 3 0,-1-1 0,1 2 0,2-2 0,-2 2 0,2-4 0,-4 2 0,2-2 0,-4-1 0,3 0 0,-2 0 0,2-1 0,-2 2 0,2-2 0,-2 2 0,2-2 0,-2 2 0,2 0 0,-3 0 0,4 0 0,-4-1 0,2 1 0,0 0 0,-2 2 0,4-2 0,-4 2 0,2-2 0,-2 0 0,2-1 0,-2 0 0,2-2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3T19:28:22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0 24575,'-6'7'0,"0"-2"0,0 1 0,0 0 0,-1 2 0,-7 5 0,5-4 0,-11 11 0,8-10 0,-10 15 0,4-8 0,-5 9 0,8-11 0,1 2 0,3-8 0,1 2 0,-1-2 0,3-1 0,1 0 0,1-2 0,-2-1 0,4-1 0,-2 2 0,2-2 0,-1 2 0,0-2 0,0 0 0,3 0 0,-2-2 0,2 1 0,-2-1 0,2 1 0,0-2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3T20:22:20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982 0 24575,'4'8'0,"0"0"0,3 3 0,-2 0 0,3 10 0,-3-5 0,1 5 0,0 0 0,-1-5 0,1 4 0,-1-5 0,-1-3 0,-1 2 0,-1-2 0,-2 3 0,0 5 0,0 8 0,0 13 0,0 1 0,0-2 0,0-12 0,0-7 0,0-1 0,-3-3 0,3 15 0,-5-15 0,5 21 0,-5-20 0,2 14 0,-2-19 0,-1 12 0,0-15 0,-1 16 0,-5-1 0,-4 6 0,2-3 0,-4 0 0,8-11 0,-8 11 0,0-3 0,-7 7 0,1 1 0,-4-1 0,9-7 0,-7 9 0,15-20 0,-16 25 0,13-26 0,-13 17 0,15-20 0,-5 5 0,8-7 0,-5 1 0,0 5 0,-10 4 0,-6 5 0,-9 6 0,2-3 0,-1 3 0,13-11 0,-3 0 0,11-8 0,0-1 0,3 0 0,2-1 0,-14 8 0,11-7 0,-16 8 0,21-10 0,-10 2 0,3-2 0,0 1 0,-3-2 0,-1 2 0,-1 1 0,-6-1 0,1 2 0,5-2 0,1-1 0,11-2 0,-4-1 0,8-3 0,-5 3 0,5-2 0,0 0 0,2 0 0,2-2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3T18:11:47.8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0 24575,'4'12'0,"1"1"0,10 7 0,-3 1 0,3 1 0,2 4 0,-7-11 0,7 11 0,-9-14 0,2 4 0,-3-9 0,-1 0 0,-1 0 0,-3-2 0,-1 1 0,-1-3 0,2 1 0,-2-1 0,2 1 0,-1-1 0,0 1 0,2 0 0,-1 1 0,3 0 0,1 5 0,2-2 0,-2 2 0,-1-4 0,-1-1 0,-2-2 0,-4 1 0,-2 1 0,-6 1 0,-6 4 0,-9 6 0,1 0 0,-8 6 0,15-9 0,-2 3 0,6-8 0,-1 7 0,2-5 0,0 2 0,5-5 0,1-1 0,1-1 0,2-1 0,-1-2 0,2 1 0,-1-3 0,3 5 0,-5-3 0,2 3 0,-2-1 0,2 0 0,-1-1 0,2 1 0,-1-2 0,3 1 0,-2-3 0,2 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3T20:22:20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0 24575,'-6'7'0,"0"0"0,2-1 0,0 2 0,-1 0 0,-1-1 0,0 1 0,-2 0 0,4 0 0,-2-1 0,2 0 0,1 0 0,-1-3 0,0 4 0,0-2 0,0 1 0,-2 1 0,4-2 0,-3 0 0,-1 3 0,3-4 0,-4 4 0,7-5 0,-4 0 0,4 0 0,-4 0 0,4 0 0,-4 1 0,2 0 0,0 0 0,-2-1 0,2 2 0,0-2 0,-3 2 0,4-1 0,-4 0 0,3 2 0,-2-2 0,2 2 0,-2-5 0,4 4 0,-4-6 0,4 4 0,2-2 0,2 2 0,7 0 0,6 4 0,11 3 0,1 4 0,5-4 0,-1 0 0,8 1 0,-5 0 0,9 8 0,-16-5 0,-1 2 0,-11-7 0,-6-1 0,-5-5 0,0 2 0,-2-4 0,-1 2 0,1-2 0,0 1 0,0-2 0,0 0 0,-2 1 0,2-1 0,-2 0 0,0 1 0,0-2 0,-2 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3T20:22:20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1606 24575,'6'2'0,"3"2"0,3-3 0,2 1 0,7-2 0,-5 0 0,11 0 0,-11 0 0,16 0 0,-9 0 0,11 0 0,-6-3 0,-10 2 0,8-5 0,4 1 0,7-2 0,3-1 0,-6 0 0,-7 1 0,1 0 0,-6 4 0,-1-5 0,-6 3 0,-1-5 0,4-5 0,3 2 0,6-12 0,3 4 0,14-13 0,-6 8 0,7-8 0,-6 9 0,-8 2 0,21-7 0,-6 2 0,-2 2 0,6-4 0,-5-4 0,10 3 0,8-16 0,-14 20 0,6-10 0,-17 12 0,17-12 0,-17 11 0,10-4 0,-11 6 0,-1-1 0,-6 6 0,6-5 0,-1 5 0,0-1 0,-2 2 0,-8 1 0,7-3 0,9-9 0,-2 4 0,11-11 0,-12 10 0,4-3 0,-7 13 0,0-7 0,5 5 0,-5-6 0,-1 5 0,-4-4 0,4 4 0,4-5 0,9-2 0,-7 2 0,12-2 0,-8 5 0,13-6 0,-15 10 0,-1-3 0,-2 4 0,3-9 0,-5 8 0,9-9 0,-11 14 0,6-3 0,-6 4 0,4-5 0,-4 4 0,17-4 0,-9 3 0,9-5 0,-11 6 0,-1 0 0,-5 4 0,-7 4 0,-8-1 0,-5 4 0,0-1 0,0 2 0,0-2 0,0 1 0,0-1 0,11-2 0,-8 3 0,14-2 0,-4 3 0,1 0 0,4 0 0,-11 0 0,4 0 0,-9 0 0,3 0 0,-5 0 0,6 0 0,7 0 0,1 0 0,-2 0 0,-6 0 0,-9 1 0,-5 0 0,-3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3T20:22:20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24575,'4'5'0,"0"0"0,1 2 0,5 14 0,-3-10 0,5 15 0,-7-18 0,1 1 0,-2-1 0,0-4 0,0 3 0,0-2 0,0 2 0,0-3 0,-1 4 0,1-4 0,-2 2 0,2-2 0,-2 0 0,2-1 0,-2 1 0,2 0 0,-2 0 0,2 2 0,0-2 0,0 3 0,-1-1 0,1 2 0,2-2 0,-2 2 0,2-4 0,-4 2 0,2-2 0,-4-1 0,3 0 0,-2 0 0,2-1 0,-2 2 0,2-2 0,-2 2 0,2-2 0,-2 2 0,2 0 0,-3 0 0,4 0 0,-4-1 0,2 1 0,0 0 0,-2 2 0,4-2 0,-4 2 0,2-2 0,-2 0 0,2-1 0,-2 0 0,2-2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3T20:22:20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0 24575,'-6'7'0,"0"-2"0,0 1 0,0 0 0,-1 2 0,-7 5 0,5-4 0,-11 11 0,8-10 0,-10 15 0,4-8 0,-5 9 0,8-11 0,1 2 0,3-8 0,1 2 0,-1-2 0,3-1 0,1 0 0,1-2 0,-2-1 0,4-1 0,-2 2 0,2-2 0,-1 2 0,0-2 0,0 0 0,3 0 0,-2-2 0,2 1 0,-2-1 0,2 1 0,0-2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20:24:47.91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1658 0,'-32'25,"2"-2,22-15,-9 6,5-3,-14 10,4-8,-14 10,10-5,-9 6,19-10,-14 8,20-16,-12 10,13-10,-2 3,-3 4,1-3,-3 3,5-4,0 0,-1 1,-3 3,-3 2,6-4,-2 2,3-3,2-2,-6 7,7-6,-4 5,-6 4,7-5,-6 4,6-8,3-1,-7 4,3-2,-5 7,3-3,-3 1,5-3,-6 3,0 1,3-1,-4 4,3-4,1-2,-1 2,7-9,-4 4,2 0,-3 2,2-2,-9 9,8-8,-16 17,5-6,-4 6,-3-1,9-6,-4 2,5-2,1-1,-6 3,8-5,-1-2,11-5,-3-2,-1 0,-1 3,-1-1,-1 6,2-7,-4 4,3 0,1-1,-12 9,8-3,-4 0,-4 3,12-6,-9 1,7 0,4-9,-2 6,0-4,-2 5,-1-2,3 1,2-5,1 2,-4 0,4 0,-5 1,3-1,0-2,-3 5,7-7,-7 6,6-3,-2 2,3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20:24:50.67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1,'41'24,"-6"-2,-20-12,0-3,0 3,8 4,-6-3,13 12,-13-11,13 10,-13-10,6 4,-2-4,-2 3,7 0,-7 0,8-2,-5 0,11 2,-9-3,-1 0,-12-5,3 2,1 4,1-2,-2 3,-1-1,0-3,7 10,-5-9,6 9,-6-9,0 6,0-7,-6 2,8 2,-8-5,11 11,-5-5,5 5,6 3,-8-5,6 4,-10-9,6 7,-4-9,7 6,-10-8,4 0,-1 1,-3-2,5 1,-1 1,2-1,3 8,-4-7,5 6,-13-9,17 10,-7-4,4 4,-1-1,-7-7,-2 4,3 0,-8-6,8 7,-7-6,1 0,9 6,-7-6,9 5,-8-4,1-3,0 3,0-1,-3-1,2 2,5 5,-5-5,16 13,-14-9,4 2,-3-1,-3-2,13 6,-4 3,12 3,-15-8,5 6,-2-5,-1 4,2-3,-7-3,-4-3,-2-4,1 4,0-4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20:25:02.25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0,'46'47,"-5"-6,-15-15,1 1,7 11,-5-4,11 10,1-3,13 12,-11-11,18 15,-21-10,29 14,-13-2,9 1,-12-11,3 2,-19-15,17 10,-23-12,19 12,-21-18,9 10,-21-18,5 0,-6-3,-4-7,2 4,-1 0,-4-5,8 6,-8-7,4 4,0 1,-3-2,2 2,-2-2,-2-2,9 8,-7-8,3 5,-2-6,-1 4,8 0,-3 1,-2-2,4 0,-9-3,10 3,-8-1,1-1,2 1,-1 0,7 2,-3-3,-1 1,-4-3,3 3,-4-2,11 5,-9-4,7 3,-8-3,3-2,-1 4,1-3,-1 2,1 0,-3-3,5 5,-3-2,1 1,-3-1,1-2,0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3T18:12:15.6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5010 24575,'9'-5'0,"2"-1"0,4-11 0,16-10 0,1-14 0,14-7 0,-6-9 0,5-2 0,-6 6 0,7-24-729,-4-1 729,-19 31 0,-2 1 0,16-29 0,8-10 0,-12 29 0,18-28-186,-14 19 186,-1 3 0,9-16 0,-17 24 0,17-27 0,-14 19 0,10-12 0,-7-4 0,7-3 0,-13 8 0,4-4 0,5-7 0,-4 7 0,5-2 0,-3 4 0,-8 17 0,3-8 0,-4 2 0,4 11 0,-7-7 722,10 8-722,-12 8 193,7-5-193,5-1 0,-4 10 0,2-1 0,20-23 0,-17 23 0,0 1 0,20-19 0,-8 6 0,7-5 0,-14 6 0,-6 10 0,12-34 0,-8 23 0,0-15 0,1 9 0,-12 3 0,4 2 0,-1-1 0,-8 27 0,1-4 0,8 0 0,14-18 0,-3 5 0,11-12 0,-19 20 0,9-17 0,-4 14 0,-5-1 0,3 1 0,-9 9 0,5-9 0,1-1 0,-7 10 0,-1 2 0,-10 13 0,-4 4 0,-3 0 0,-3 5 0,3-6 0,-2 6 0,3-6 0,1-3 0,3-2 0,5-8 0,3 1 0,-2-8 0,2 3 0,4-18 0,-1 14 0,0-9 0,-2 14 0,-3-7 0,6 4 0,-5-4 0,3 11 0,-9 1 0,5-1 0,-1-2 0,5-6 0,-3 7 0,-2-4 0,-5 16 0,-3-5 0,4 2 0,11-14 0,-6 6 0,10-11 0,-19 23 0,4-2 0,-9 8 0,2 3 0,-3-3 0,1 2 0,0-1 0,2-4 0,3 5 0,-2-4 0,3 0 0,-5 1 0,2-2 0,0 2 0,-2 2 0,2-1 0,-2 3 0,-2-3 0,2 3 0,-2-1 0,1 1 0,-1 2 0,-2-1 0,1 3 0,-1-3 0,2 1 0,1-2 0,-1 0 0,1 1 0,-2-1 0,1 1 0,0-1 0,-1 2 0,-1-1 0,1 3 0,-1-2 0,0 0 0,0 2 0,-2-1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3T18:12:16.5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24575,'9'5'0,"0"1"0,1 2 0,7 6 0,1 1 0,7 10 0,-1-4 0,-2 4 0,-3-7 0,-8-5 0,-3-3 0,-2 0 0,2-2 0,-2 2 0,-1-5 0,-1-1 0,-2-1 0,1-3 0,-3 3 0,2-1 0,0 0 0,-2 3 0,3-2 0,1 3 0,-2 0 0,3-1 0,-3 0 0,0-3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3T18:12:16.7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3T18:12:17.1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160 1 24575,'-5'7'0,"1"0"0,-2-2 0,-1 5 0,-1-1 0,-6 7 0,4-2 0,-8 5 0,5 3 0,-1-3 0,2 0 0,6-6 0,-1-6 0,2 3 0,0 0 0,-1-3 0,2 2 0,-1-5 0,3 1 0,0-1 0,1-2 0,-1-1 0,0-1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3T18:11:46.7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1016 24575,'4'-5'0,"11"-7"0,3-7 0,21-9 0,3-9 0,22-9 0,-4 1-328,-14 13 0,3 1 328,25-13 0,-14 8 0,2-1 0,-13 13 0,-1 1 0,6-9 0,2 0 0,6 4 0,0 1 0,-13 1 0,0 1 0,6 0 0,-2 1 0,27-18 0,-19 11 0,-11 2 0,-11 6 0,-6 1 0,-3 0 656,3 3-656,0 1 0,15-2 0,-8 4 0,7-4 0,-15 9 0,-1-2 0,4 1 0,-1 2 0,-3-2 0,4 4 0,-14-2 0,10 2 0,-6-1 0,1 5 0,4-2 0,7 2 0,2 0 0,-2 0 0,-7 4 0,-4 0 0,4 0 0,-8 0 0,7 0 0,-14 0 0,9 0 0,-9 0 0,4 0 0,-6 0 0,1 0 0,5 0 0,1 3 0,0-3 0,4 3 0,1 1 0,2-4 0,-2 6 0,-1-6 0,-9 2 0,4 0 0,-5-1 0,-1 3 0,6-4 0,13 5 0,-9-4 0,12 2 0,-23-3 0,11 0 0,-11 0 0,12 2 0,-13-1 0,4 2 0,-10-3 0,1 2 0,0-2 0,0 2 0,1-2 0,0 0 0,3 0 0,1 0 0,8 0 0,6 0 0,12 0 0,-4 0 0,8 0 0,-19 0 0,2-2 0,-14 1 0,-1-1 0,-4 2 0,-1 0 0,-1 0 0,1 0 0,-1 0 0,1 0 0,1-2 0,1 2 0,4-2 0,0 2 0,4-2 0,0 2 0,4-2 0,2-1 0,-2 2 0,-5-1 0,-7 2 0,-3 0 0,1 0 0,-1 0 0,1 0 0,-1 0 0,1 0 0,-1 0 0,1 1 0,0 0 0,-1 0 0,2-1 0,4 0 0,-1 0 0,2 0 0,0 0 0,11 3 0,-5-2 0,5 3 0,-8-4 0,-7 1 0,4 0 0,-6 0 0,-1-1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9F33-B121-5FE7-EFDA-1F4BCB585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5496B-1DEE-A212-3F9D-724C7CCE3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6F8FA-8DDF-EB7D-80E8-65DD89C8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5097-45BB-A248-982F-2C894295B098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AF272-124F-23E6-CEEF-A6792A3D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2DE5B-2E3E-7BED-CB5D-A42B406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E804-B1D8-F340-9E1B-5A1B6566F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0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2E07-5001-2D7A-F2A9-0EDC8E3B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DD49B-1C9B-F31C-52EB-D16FC37DA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B2072-2ED9-6CEA-00FF-4D108BC9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5097-45BB-A248-982F-2C894295B098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77B6A-9295-9827-C754-041C7CD2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87A4F-FA2E-B260-672A-4D5F0B61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E804-B1D8-F340-9E1B-5A1B6566F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1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B5B37-8881-CF2F-4F95-C0889DAF9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0F40F-BC9A-35A2-315C-8BFD993D1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1E1C-47EF-9B1B-5448-AD6548F0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5097-45BB-A248-982F-2C894295B098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40804-640B-9FFC-471B-1DE302B5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D7A44-A2B1-89C5-F0CF-F2F0FF40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E804-B1D8-F340-9E1B-5A1B6566F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9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D40E-7348-DC98-2E1B-E6D4EE18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5E42D-2AD5-A0FA-60DB-38C5B0636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9196F-09B5-F799-B604-80920220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5097-45BB-A248-982F-2C894295B098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D0FA8-659D-FAED-5586-44FA3C800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DA262-95FC-6D2B-BE76-DC7BAD4D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E804-B1D8-F340-9E1B-5A1B6566F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8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6FB0-5C89-7FF3-E8DB-F3636A15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5EF13-3DF2-7CAE-8B20-2C2BB8B39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53D54-DCBD-742B-BA1B-2151A42B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5097-45BB-A248-982F-2C894295B098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A5C24-33E9-3B0F-999A-E4DC22C8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E080F-D006-EBA7-F8E1-C589CBBA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E804-B1D8-F340-9E1B-5A1B6566F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4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28C4-4968-2DC1-C74A-BA06A0BEF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9FD56-5266-5B35-97C1-A417F4CF9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06C80-EC3B-4293-7749-D615DB5D8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C832A-8043-7158-D6AD-3DE930FD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5097-45BB-A248-982F-2C894295B098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34399-6CE0-2891-D876-AA83FF6D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FB823-2523-A957-0A7C-886571FA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E804-B1D8-F340-9E1B-5A1B6566F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0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A4CB-0842-DAB4-E705-A785EF3E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0EE88-EEFA-44E8-B566-581B3023B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36F48-D7BC-20D3-78A3-D54872F9F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7F0B9-B59A-7A8B-D49B-57AB47026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08621-4468-4346-FCAD-9A74BB8A6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CED00-EAEB-AAD8-737E-35315EC5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5097-45BB-A248-982F-2C894295B098}" type="datetimeFigureOut">
              <a:rPr lang="en-US" smtClean="0"/>
              <a:t>3/16/24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77EA91-6793-7AB1-C97B-3D55AAA4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4B372-459B-158E-76BD-CEB9FDB2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E804-B1D8-F340-9E1B-5A1B6566F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3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4279-C53F-F18E-DDB2-400FDE99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DCC4D-D4A2-FE66-2F08-F2E5BE18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5097-45BB-A248-982F-2C894295B098}" type="datetimeFigureOut">
              <a:rPr lang="en-US" smtClean="0"/>
              <a:t>3/16/24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3854D-8728-C2E6-6743-1C1D9030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02AB6-3520-A0B1-9CAD-266E458F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E804-B1D8-F340-9E1B-5A1B6566F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5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CB9BD7-8224-6820-0E64-59302509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5097-45BB-A248-982F-2C894295B098}" type="datetimeFigureOut">
              <a:rPr lang="en-US" smtClean="0"/>
              <a:t>3/16/24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723C5-101E-854A-D382-34F857A2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76E7E-16A4-5C0A-EEC1-4C6F7144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E804-B1D8-F340-9E1B-5A1B6566F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1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1186E-1EEF-3A11-426A-8DC4B0538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39AA6-B43C-0991-7A70-957F2F6C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D890A-2C9F-FD1C-247E-ECD4A5D31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93813-A057-2064-038D-1ABFBC1F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5097-45BB-A248-982F-2C894295B098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8EF2E-7462-4E0F-DA2A-7AE8DE81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D4C2D-43D0-0358-95A1-5E35F748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E804-B1D8-F340-9E1B-5A1B6566F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1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1B7E-3FDA-2BA3-D370-CE8836512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0E98E5-240E-0567-F7C2-494949870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B5F5B-16F2-0F15-86D0-AA783A568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EA2FE-A44B-2857-8576-69A8F5AB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5097-45BB-A248-982F-2C894295B098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7F5CB-86AE-C241-9FC9-41C2B59D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27B02-78BA-CBD1-EF66-1374E651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E804-B1D8-F340-9E1B-5A1B6566F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7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4169CC-6173-7000-58A4-6228B47B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6F30F-BD8E-38B2-9268-5FF6063F6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D96A3-E875-064B-9339-CAECBA27D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65097-45BB-A248-982F-2C894295B098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F56D5-2C18-DCCC-6CED-7FD0B0C29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1C6F1-133B-E5AA-2E10-6301B97F1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9E804-B1D8-F340-9E1B-5A1B6566F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2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customXml" Target="../ink/ink8.xm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17.xml"/><Relationship Id="rId26" Type="http://schemas.openxmlformats.org/officeDocument/2006/relationships/customXml" Target="../ink/ink21.xml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34" Type="http://schemas.openxmlformats.org/officeDocument/2006/relationships/customXml" Target="../ink/ink25.xml"/><Relationship Id="rId7" Type="http://schemas.openxmlformats.org/officeDocument/2006/relationships/image" Target="../media/image7.png"/><Relationship Id="rId12" Type="http://schemas.openxmlformats.org/officeDocument/2006/relationships/customXml" Target="../ink/ink14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image" Target="../media/image20.png"/><Relationship Id="rId2" Type="http://schemas.openxmlformats.org/officeDocument/2006/relationships/customXml" Target="../ink/ink9.xml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9.png"/><Relationship Id="rId24" Type="http://schemas.openxmlformats.org/officeDocument/2006/relationships/customXml" Target="../ink/ink20.xml"/><Relationship Id="rId32" Type="http://schemas.openxmlformats.org/officeDocument/2006/relationships/customXml" Target="../ink/ink24.xml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22.xml"/><Relationship Id="rId10" Type="http://schemas.openxmlformats.org/officeDocument/2006/relationships/customXml" Target="../ink/ink13.xml"/><Relationship Id="rId19" Type="http://schemas.openxmlformats.org/officeDocument/2006/relationships/image" Target="../media/image13.png"/><Relationship Id="rId31" Type="http://schemas.openxmlformats.org/officeDocument/2006/relationships/image" Target="../media/image19.png"/><Relationship Id="rId4" Type="http://schemas.openxmlformats.org/officeDocument/2006/relationships/customXml" Target="../ink/ink10.xml"/><Relationship Id="rId9" Type="http://schemas.openxmlformats.org/officeDocument/2006/relationships/image" Target="../media/image8.png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17.png"/><Relationship Id="rId30" Type="http://schemas.openxmlformats.org/officeDocument/2006/relationships/customXml" Target="../ink/ink23.xml"/><Relationship Id="rId35" Type="http://schemas.openxmlformats.org/officeDocument/2006/relationships/image" Target="../media/image21.png"/><Relationship Id="rId8" Type="http://schemas.openxmlformats.org/officeDocument/2006/relationships/customXml" Target="../ink/ink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customXml" Target="../ink/ink31.xml"/><Relationship Id="rId17" Type="http://schemas.openxmlformats.org/officeDocument/2006/relationships/image" Target="../media/image29.png"/><Relationship Id="rId2" Type="http://schemas.openxmlformats.org/officeDocument/2006/relationships/customXml" Target="../ink/ink26.xml"/><Relationship Id="rId16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customXml" Target="../ink/ink30.xml"/><Relationship Id="rId4" Type="http://schemas.openxmlformats.org/officeDocument/2006/relationships/customXml" Target="../ink/ink27.xml"/><Relationship Id="rId9" Type="http://schemas.openxmlformats.org/officeDocument/2006/relationships/image" Target="../media/image25.png"/><Relationship Id="rId14" Type="http://schemas.openxmlformats.org/officeDocument/2006/relationships/customXml" Target="../ink/ink3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12" Type="http://schemas.openxmlformats.org/officeDocument/2006/relationships/customXml" Target="../ink/ink36.xml"/><Relationship Id="rId17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7.png"/><Relationship Id="rId5" Type="http://schemas.openxmlformats.org/officeDocument/2006/relationships/image" Target="../media/image4.png"/><Relationship Id="rId15" Type="http://schemas.openxmlformats.org/officeDocument/2006/relationships/image" Target="../media/image39.png"/><Relationship Id="rId10" Type="http://schemas.openxmlformats.org/officeDocument/2006/relationships/customXml" Target="../ink/ink35.xml"/><Relationship Id="rId4" Type="http://schemas.openxmlformats.org/officeDocument/2006/relationships/image" Target="../media/image3.png"/><Relationship Id="rId9" Type="http://schemas.openxmlformats.org/officeDocument/2006/relationships/image" Target="../media/image36.png"/><Relationship Id="rId14" Type="http://schemas.openxmlformats.org/officeDocument/2006/relationships/customXml" Target="../ink/ink3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customXml" Target="../ink/ink43.xml"/><Relationship Id="rId3" Type="http://schemas.openxmlformats.org/officeDocument/2006/relationships/image" Target="../media/image30.png"/><Relationship Id="rId7" Type="http://schemas.openxmlformats.org/officeDocument/2006/relationships/customXml" Target="../ink/ink40.xml"/><Relationship Id="rId12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customXml" Target="../ink/ink42.xml"/><Relationship Id="rId5" Type="http://schemas.openxmlformats.org/officeDocument/2006/relationships/customXml" Target="../ink/ink39.xml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customXml" Target="../ink/ink41.xml"/><Relationship Id="rId1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0.png"/><Relationship Id="rId7" Type="http://schemas.openxmlformats.org/officeDocument/2006/relationships/customXml" Target="../ink/ink4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customXml" Target="../ink/ink44.xml"/><Relationship Id="rId10" Type="http://schemas.openxmlformats.org/officeDocument/2006/relationships/image" Target="../media/image55.png"/><Relationship Id="rId4" Type="http://schemas.openxmlformats.org/officeDocument/2006/relationships/image" Target="../media/image31.png"/><Relationship Id="rId9" Type="http://schemas.openxmlformats.org/officeDocument/2006/relationships/customXml" Target="../ink/ink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DFB4-B183-DA7A-E8D8-765FF4724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Decision Trees and Ensemble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035D9-DDDA-864B-2715-08EDFB5C3B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BIO 4990/6900</a:t>
            </a:r>
          </a:p>
          <a:p>
            <a:r>
              <a:rPr lang="en-US">
                <a:latin typeface="Futura Medium" panose="020B0602020204020303" pitchFamily="34" charset="-79"/>
                <a:cs typeface="Futura Medium" panose="020B0602020204020303" pitchFamily="34" charset="-79"/>
              </a:rPr>
              <a:t>February 19, 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2023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Dr. Megan Smith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Mississippi State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49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18CF-A328-B372-A73C-F3376612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Random Forest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BE10-0A99-3ED2-A995-4EABEF779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25563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Step 1: Create a bootstrapped dataset.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Bootstrapped dataset: Dataset sampled with replacement from the training data. Each </a:t>
            </a:r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boostrapped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dataset will be the same size as the training data.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4296E7-09A2-F3DD-6C1D-7EEBCEA6A946}"/>
              </a:ext>
            </a:extLst>
          </p:cNvPr>
          <p:cNvGraphicFramePr>
            <a:graphicFrameLocks noGrp="1"/>
          </p:cNvGraphicFramePr>
          <p:nvPr/>
        </p:nvGraphicFramePr>
        <p:xfrm>
          <a:off x="478076" y="3265214"/>
          <a:ext cx="4015384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3846">
                  <a:extLst>
                    <a:ext uri="{9D8B030D-6E8A-4147-A177-3AD203B41FA5}">
                      <a16:colId xmlns:a16="http://schemas.microsoft.com/office/drawing/2014/main" val="987416623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4192333195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2695086786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4269710568"/>
                    </a:ext>
                  </a:extLst>
                </a:gridCol>
              </a:tblGrid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Raining?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Stream?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Logs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497126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97173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141703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81825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85194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88263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07515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77619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01376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3EE3E-F178-9C20-5284-A9F171E40812}"/>
              </a:ext>
            </a:extLst>
          </p:cNvPr>
          <p:cNvGraphicFramePr>
            <a:graphicFrameLocks noGrp="1"/>
          </p:cNvGraphicFramePr>
          <p:nvPr/>
        </p:nvGraphicFramePr>
        <p:xfrm>
          <a:off x="5690850" y="3266616"/>
          <a:ext cx="4015384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3846">
                  <a:extLst>
                    <a:ext uri="{9D8B030D-6E8A-4147-A177-3AD203B41FA5}">
                      <a16:colId xmlns:a16="http://schemas.microsoft.com/office/drawing/2014/main" val="987416623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4192333195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2695086786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4269710568"/>
                    </a:ext>
                  </a:extLst>
                </a:gridCol>
              </a:tblGrid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Raining?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Stream?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Logs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497126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97173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141703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81825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85194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88263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07515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77619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013767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84A1EA74-3E5D-CF4D-559D-4C6BA3778124}"/>
              </a:ext>
            </a:extLst>
          </p:cNvPr>
          <p:cNvGrpSpPr/>
          <p:nvPr/>
        </p:nvGrpSpPr>
        <p:grpSpPr>
          <a:xfrm>
            <a:off x="4506255" y="3724774"/>
            <a:ext cx="1202040" cy="430560"/>
            <a:chOff x="4506255" y="3724774"/>
            <a:chExt cx="1202040" cy="43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23DA033-0D62-B1AC-8281-A7B49E5819F6}"/>
                    </a:ext>
                  </a:extLst>
                </p14:cNvPr>
                <p14:cNvContentPartPr/>
                <p14:nvPr/>
              </p14:nvContentPartPr>
              <p14:xfrm>
                <a:off x="4506255" y="3789214"/>
                <a:ext cx="1189800" cy="366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23DA033-0D62-B1AC-8281-A7B49E5819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97615" y="3780574"/>
                  <a:ext cx="120744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E02205D-9192-A84B-774A-EC9CD8DBCC81}"/>
                    </a:ext>
                  </a:extLst>
                </p14:cNvPr>
                <p14:cNvContentPartPr/>
                <p14:nvPr/>
              </p14:nvContentPartPr>
              <p14:xfrm>
                <a:off x="5615415" y="3724774"/>
                <a:ext cx="92880" cy="182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E02205D-9192-A84B-774A-EC9CD8DBCC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06415" y="3715774"/>
                  <a:ext cx="11052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4D23AA-5D14-9B1D-7DB2-6AB9AC341A5B}"/>
              </a:ext>
            </a:extLst>
          </p:cNvPr>
          <p:cNvGrpSpPr/>
          <p:nvPr/>
        </p:nvGrpSpPr>
        <p:grpSpPr>
          <a:xfrm>
            <a:off x="4490415" y="4100614"/>
            <a:ext cx="1217880" cy="1866600"/>
            <a:chOff x="4490415" y="4100614"/>
            <a:chExt cx="1217880" cy="186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BFEAAB2-EB53-276B-3C10-C8BD6E80712C}"/>
                    </a:ext>
                  </a:extLst>
                </p14:cNvPr>
                <p14:cNvContentPartPr/>
                <p14:nvPr/>
              </p14:nvContentPartPr>
              <p14:xfrm>
                <a:off x="4490415" y="4163254"/>
                <a:ext cx="1191240" cy="1803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BFEAAB2-EB53-276B-3C10-C8BD6E8071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81775" y="4154614"/>
                  <a:ext cx="1208880" cy="18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0106131-A3DA-3A8A-FCB2-C6094AB524ED}"/>
                    </a:ext>
                  </a:extLst>
                </p14:cNvPr>
                <p14:cNvContentPartPr/>
                <p14:nvPr/>
              </p14:nvContentPartPr>
              <p14:xfrm>
                <a:off x="5625135" y="4100614"/>
                <a:ext cx="83160" cy="87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0106131-A3DA-3A8A-FCB2-C6094AB524E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16495" y="4091974"/>
                  <a:ext cx="1008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4E392D3-29A7-AFB7-3534-F354C83B7105}"/>
                    </a:ext>
                  </a:extLst>
                </p14:cNvPr>
                <p14:cNvContentPartPr/>
                <p14:nvPr/>
              </p14:nvContentPartPr>
              <p14:xfrm>
                <a:off x="5707935" y="418773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4E392D3-29A7-AFB7-3534-F354C83B710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98935" y="41787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14364BF-975A-5B59-0DC2-46CF131FAC44}"/>
                    </a:ext>
                  </a:extLst>
                </p14:cNvPr>
                <p14:cNvContentPartPr/>
                <p14:nvPr/>
              </p14:nvContentPartPr>
              <p14:xfrm>
                <a:off x="5650335" y="4188814"/>
                <a:ext cx="57960" cy="79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14364BF-975A-5B59-0DC2-46CF131FAC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41335" y="4180174"/>
                  <a:ext cx="75600" cy="97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48363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18CF-A328-B372-A73C-F3376612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Random Forest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BE10-0A99-3ED2-A995-4EABEF779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25563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Step 1: Create a bootstrapped dataset.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Bootstrapped dataset: Dataset sampled with replacement from the training data. Each </a:t>
            </a:r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boostrapped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dataset will be the same size as the training data.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4296E7-09A2-F3DD-6C1D-7EEBCEA6A946}"/>
              </a:ext>
            </a:extLst>
          </p:cNvPr>
          <p:cNvGraphicFramePr>
            <a:graphicFrameLocks noGrp="1"/>
          </p:cNvGraphicFramePr>
          <p:nvPr/>
        </p:nvGraphicFramePr>
        <p:xfrm>
          <a:off x="478076" y="3265214"/>
          <a:ext cx="4015384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3846">
                  <a:extLst>
                    <a:ext uri="{9D8B030D-6E8A-4147-A177-3AD203B41FA5}">
                      <a16:colId xmlns:a16="http://schemas.microsoft.com/office/drawing/2014/main" val="987416623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4192333195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2695086786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4269710568"/>
                    </a:ext>
                  </a:extLst>
                </a:gridCol>
              </a:tblGrid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Raining?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Stream?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Logs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497126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97173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141703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81825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85194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88263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07515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77619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01376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3EE3E-F178-9C20-5284-A9F171E40812}"/>
              </a:ext>
            </a:extLst>
          </p:cNvPr>
          <p:cNvGraphicFramePr>
            <a:graphicFrameLocks noGrp="1"/>
          </p:cNvGraphicFramePr>
          <p:nvPr/>
        </p:nvGraphicFramePr>
        <p:xfrm>
          <a:off x="5690850" y="3266616"/>
          <a:ext cx="4015384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3846">
                  <a:extLst>
                    <a:ext uri="{9D8B030D-6E8A-4147-A177-3AD203B41FA5}">
                      <a16:colId xmlns:a16="http://schemas.microsoft.com/office/drawing/2014/main" val="987416623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4192333195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2695086786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4269710568"/>
                    </a:ext>
                  </a:extLst>
                </a:gridCol>
              </a:tblGrid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Raining?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Stream?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Logs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497126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97173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141703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81825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85194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88263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07515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77619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013767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84A1EA74-3E5D-CF4D-559D-4C6BA3778124}"/>
              </a:ext>
            </a:extLst>
          </p:cNvPr>
          <p:cNvGrpSpPr/>
          <p:nvPr/>
        </p:nvGrpSpPr>
        <p:grpSpPr>
          <a:xfrm>
            <a:off x="4506255" y="3724774"/>
            <a:ext cx="1202040" cy="430560"/>
            <a:chOff x="4506255" y="3724774"/>
            <a:chExt cx="1202040" cy="43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23DA033-0D62-B1AC-8281-A7B49E5819F6}"/>
                    </a:ext>
                  </a:extLst>
                </p14:cNvPr>
                <p14:cNvContentPartPr/>
                <p14:nvPr/>
              </p14:nvContentPartPr>
              <p14:xfrm>
                <a:off x="4506255" y="3789214"/>
                <a:ext cx="1189800" cy="366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23DA033-0D62-B1AC-8281-A7B49E5819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97615" y="3780574"/>
                  <a:ext cx="120744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E02205D-9192-A84B-774A-EC9CD8DBCC81}"/>
                    </a:ext>
                  </a:extLst>
                </p14:cNvPr>
                <p14:cNvContentPartPr/>
                <p14:nvPr/>
              </p14:nvContentPartPr>
              <p14:xfrm>
                <a:off x="5615415" y="3724774"/>
                <a:ext cx="92880" cy="182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E02205D-9192-A84B-774A-EC9CD8DBCC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06415" y="3715774"/>
                  <a:ext cx="11052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4D23AA-5D14-9B1D-7DB2-6AB9AC341A5B}"/>
              </a:ext>
            </a:extLst>
          </p:cNvPr>
          <p:cNvGrpSpPr/>
          <p:nvPr/>
        </p:nvGrpSpPr>
        <p:grpSpPr>
          <a:xfrm>
            <a:off x="4490415" y="4100614"/>
            <a:ext cx="1217880" cy="1866600"/>
            <a:chOff x="4490415" y="4100614"/>
            <a:chExt cx="1217880" cy="186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BFEAAB2-EB53-276B-3C10-C8BD6E80712C}"/>
                    </a:ext>
                  </a:extLst>
                </p14:cNvPr>
                <p14:cNvContentPartPr/>
                <p14:nvPr/>
              </p14:nvContentPartPr>
              <p14:xfrm>
                <a:off x="4490415" y="4163254"/>
                <a:ext cx="1191240" cy="1803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BFEAAB2-EB53-276B-3C10-C8BD6E8071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81775" y="4154614"/>
                  <a:ext cx="1208880" cy="18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0106131-A3DA-3A8A-FCB2-C6094AB524ED}"/>
                    </a:ext>
                  </a:extLst>
                </p14:cNvPr>
                <p14:cNvContentPartPr/>
                <p14:nvPr/>
              </p14:nvContentPartPr>
              <p14:xfrm>
                <a:off x="5625135" y="4100614"/>
                <a:ext cx="83160" cy="87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0106131-A3DA-3A8A-FCB2-C6094AB524E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16495" y="4091974"/>
                  <a:ext cx="1008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4E392D3-29A7-AFB7-3534-F354C83B7105}"/>
                    </a:ext>
                  </a:extLst>
                </p14:cNvPr>
                <p14:cNvContentPartPr/>
                <p14:nvPr/>
              </p14:nvContentPartPr>
              <p14:xfrm>
                <a:off x="5707935" y="418773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4E392D3-29A7-AFB7-3534-F354C83B710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98935" y="41787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14364BF-975A-5B59-0DC2-46CF131FAC44}"/>
                    </a:ext>
                  </a:extLst>
                </p14:cNvPr>
                <p14:cNvContentPartPr/>
                <p14:nvPr/>
              </p14:nvContentPartPr>
              <p14:xfrm>
                <a:off x="5650335" y="4188814"/>
                <a:ext cx="57960" cy="79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14364BF-975A-5B59-0DC2-46CF131FAC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41335" y="4180174"/>
                  <a:ext cx="75600" cy="9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2F43F99-9968-E2FE-C24F-823691B627B8}"/>
              </a:ext>
            </a:extLst>
          </p:cNvPr>
          <p:cNvGrpSpPr/>
          <p:nvPr/>
        </p:nvGrpSpPr>
        <p:grpSpPr>
          <a:xfrm>
            <a:off x="4488615" y="3768694"/>
            <a:ext cx="1230840" cy="2685240"/>
            <a:chOff x="4488615" y="3768694"/>
            <a:chExt cx="1230840" cy="268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A44AD56-FF68-4FC1-0342-6AE656C518A2}"/>
                    </a:ext>
                  </a:extLst>
                </p14:cNvPr>
                <p14:cNvContentPartPr/>
                <p14:nvPr/>
              </p14:nvContentPartPr>
              <p14:xfrm>
                <a:off x="4488615" y="4540534"/>
                <a:ext cx="1207800" cy="53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A44AD56-FF68-4FC1-0342-6AE656C518A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79615" y="4531534"/>
                  <a:ext cx="1225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A67650D-19A4-08FC-69E0-C4627BDE106B}"/>
                    </a:ext>
                  </a:extLst>
                </p14:cNvPr>
                <p14:cNvContentPartPr/>
                <p14:nvPr/>
              </p14:nvContentPartPr>
              <p14:xfrm>
                <a:off x="5603895" y="4498054"/>
                <a:ext cx="93960" cy="161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A67650D-19A4-08FC-69E0-C4627BDE106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95255" y="4489054"/>
                  <a:ext cx="1116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4A32FD2-468B-AE0C-A62F-598E4FF19071}"/>
                    </a:ext>
                  </a:extLst>
                </p14:cNvPr>
                <p14:cNvContentPartPr/>
                <p14:nvPr/>
              </p14:nvContentPartPr>
              <p14:xfrm>
                <a:off x="4495095" y="3768694"/>
                <a:ext cx="1186560" cy="1176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4A32FD2-468B-AE0C-A62F-598E4FF1907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86095" y="3760054"/>
                  <a:ext cx="1204200" cy="11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01D16FC-AE9E-B78D-9ED5-99452819D55A}"/>
                    </a:ext>
                  </a:extLst>
                </p14:cNvPr>
                <p14:cNvContentPartPr/>
                <p14:nvPr/>
              </p14:nvContentPartPr>
              <p14:xfrm>
                <a:off x="5600295" y="4895494"/>
                <a:ext cx="90360" cy="133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01D16FC-AE9E-B78D-9ED5-99452819D55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91655" y="4886494"/>
                  <a:ext cx="1080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316D12F-BD03-6F66-6959-0B33E85D563A}"/>
                    </a:ext>
                  </a:extLst>
                </p14:cNvPr>
                <p14:cNvContentPartPr/>
                <p14:nvPr/>
              </p14:nvContentPartPr>
              <p14:xfrm>
                <a:off x="4497615" y="4485454"/>
                <a:ext cx="1193760" cy="755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316D12F-BD03-6F66-6959-0B33E85D563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88975" y="4476454"/>
                  <a:ext cx="1211400" cy="77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4B0A0E5-2FE2-E4E7-AB5E-120F5926BF74}"/>
                    </a:ext>
                  </a:extLst>
                </p14:cNvPr>
                <p14:cNvContentPartPr/>
                <p14:nvPr/>
              </p14:nvContentPartPr>
              <p14:xfrm>
                <a:off x="5642415" y="5187454"/>
                <a:ext cx="77040" cy="129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4B0A0E5-2FE2-E4E7-AB5E-120F5926BF7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33775" y="5178814"/>
                  <a:ext cx="946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CE90461-8A64-1838-7341-397D033039BD}"/>
                    </a:ext>
                  </a:extLst>
                </p14:cNvPr>
                <p14:cNvContentPartPr/>
                <p14:nvPr/>
              </p14:nvContentPartPr>
              <p14:xfrm>
                <a:off x="4499775" y="3869494"/>
                <a:ext cx="1188720" cy="1802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CE90461-8A64-1838-7341-397D033039B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90775" y="3860854"/>
                  <a:ext cx="1206360" cy="18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454B39-A090-847B-B512-DA3D947275DC}"/>
                    </a:ext>
                  </a:extLst>
                </p14:cNvPr>
                <p14:cNvContentPartPr/>
                <p14:nvPr/>
              </p14:nvContentPartPr>
              <p14:xfrm>
                <a:off x="5626575" y="5585614"/>
                <a:ext cx="53280" cy="180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454B39-A090-847B-B512-DA3D947275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17575" y="5576974"/>
                  <a:ext cx="709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47CD7D1-542F-D1F4-635A-D54B9A6ADC79}"/>
                    </a:ext>
                  </a:extLst>
                </p14:cNvPr>
                <p14:cNvContentPartPr/>
                <p14:nvPr/>
              </p14:nvContentPartPr>
              <p14:xfrm>
                <a:off x="4504095" y="6054694"/>
                <a:ext cx="1197360" cy="358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47CD7D1-542F-D1F4-635A-D54B9A6ADC7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95095" y="6045694"/>
                  <a:ext cx="121500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95577CB-4D6A-5A35-5897-62B7EBFAA4C0}"/>
                    </a:ext>
                  </a:extLst>
                </p14:cNvPr>
                <p14:cNvContentPartPr/>
                <p14:nvPr/>
              </p14:nvContentPartPr>
              <p14:xfrm>
                <a:off x="5637735" y="6005014"/>
                <a:ext cx="68040" cy="154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95577CB-4D6A-5A35-5897-62B7EBFAA4C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28735" y="5996374"/>
                  <a:ext cx="856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3CACD90-0474-8DC4-08BF-F9CAFA44891A}"/>
                    </a:ext>
                  </a:extLst>
                </p14:cNvPr>
                <p14:cNvContentPartPr/>
                <p14:nvPr/>
              </p14:nvContentPartPr>
              <p14:xfrm>
                <a:off x="4508775" y="4653214"/>
                <a:ext cx="1190160" cy="1800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3CACD90-0474-8DC4-08BF-F9CAFA44891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99775" y="4644574"/>
                  <a:ext cx="1207800" cy="181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0253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18CF-A328-B372-A73C-F3376612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Random Forest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BE10-0A99-3ED2-A995-4EABEF779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1277"/>
          </a:xfrm>
        </p:spPr>
        <p:txBody>
          <a:bodyPr>
            <a:norm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Step 1: Create a bootstrapped dataset.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Bootstrapped dataset: Dataset sampled with replacement from the training data. Each </a:t>
            </a:r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boostrapped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dataset will be the same size as the training data.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Step 2: Train a decision tree using the </a:t>
            </a:r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boostrapped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data, and use only a random subset of variables when constructing each node.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lvl="1"/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5093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18CF-A328-B372-A73C-F3376612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Random Forest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BE10-0A99-3ED2-A995-4EABEF779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1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For each iteration </a:t>
            </a:r>
            <a:r>
              <a:rPr lang="en-US" i="1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i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Step 1: Create a bootstrapped dataset.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Step 2: Train a decision tree using the </a:t>
            </a:r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boostrapped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data, and use only a random subset of variables when constructing each node.</a:t>
            </a:r>
          </a:p>
          <a:p>
            <a:pPr lvl="1"/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lvl="1"/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E0F96E-E5D2-3C8B-82BC-C616E4D96829}"/>
              </a:ext>
            </a:extLst>
          </p:cNvPr>
          <p:cNvSpPr/>
          <p:nvPr/>
        </p:nvSpPr>
        <p:spPr>
          <a:xfrm>
            <a:off x="1811971" y="3809065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Raining?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F31DFA-857E-2B06-E833-274FF6C4E0F6}"/>
              </a:ext>
            </a:extLst>
          </p:cNvPr>
          <p:cNvCxnSpPr>
            <a:stCxn id="4" idx="2"/>
          </p:cNvCxnSpPr>
          <p:nvPr/>
        </p:nvCxnSpPr>
        <p:spPr>
          <a:xfrm flipH="1">
            <a:off x="1811971" y="4100775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43256B-A8DF-160F-251A-82482A46474B}"/>
              </a:ext>
            </a:extLst>
          </p:cNvPr>
          <p:cNvCxnSpPr>
            <a:cxnSpLocks/>
          </p:cNvCxnSpPr>
          <p:nvPr/>
        </p:nvCxnSpPr>
        <p:spPr>
          <a:xfrm>
            <a:off x="2328074" y="4109189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923E062-8848-15C2-8DEE-CBCBE969FB3C}"/>
              </a:ext>
            </a:extLst>
          </p:cNvPr>
          <p:cNvSpPr/>
          <p:nvPr/>
        </p:nvSpPr>
        <p:spPr>
          <a:xfrm>
            <a:off x="1229485" y="4675781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Stream?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F51DE9-7B60-7971-886A-7BE39CD2F351}"/>
              </a:ext>
            </a:extLst>
          </p:cNvPr>
          <p:cNvSpPr/>
          <p:nvPr/>
        </p:nvSpPr>
        <p:spPr>
          <a:xfrm>
            <a:off x="1886301" y="5558389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25B18A-6A48-26C2-1EA4-694B8DA2F4A8}"/>
              </a:ext>
            </a:extLst>
          </p:cNvPr>
          <p:cNvSpPr/>
          <p:nvPr/>
        </p:nvSpPr>
        <p:spPr>
          <a:xfrm>
            <a:off x="781779" y="5549975"/>
            <a:ext cx="750780" cy="441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8E7DE7-B97C-213F-A000-4AE38D658D48}"/>
              </a:ext>
            </a:extLst>
          </p:cNvPr>
          <p:cNvSpPr/>
          <p:nvPr/>
        </p:nvSpPr>
        <p:spPr>
          <a:xfrm>
            <a:off x="2468787" y="4675781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EB7573-DA71-2864-8701-39CC4F225FA6}"/>
              </a:ext>
            </a:extLst>
          </p:cNvPr>
          <p:cNvCxnSpPr/>
          <p:nvPr/>
        </p:nvCxnSpPr>
        <p:spPr>
          <a:xfrm flipH="1">
            <a:off x="1229485" y="4971230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ABC6E-9581-CA8E-BF34-0962BAC8B962}"/>
              </a:ext>
            </a:extLst>
          </p:cNvPr>
          <p:cNvCxnSpPr>
            <a:cxnSpLocks/>
          </p:cNvCxnSpPr>
          <p:nvPr/>
        </p:nvCxnSpPr>
        <p:spPr>
          <a:xfrm>
            <a:off x="1745588" y="4979644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9B027D0-517C-20C5-9242-D47D66A9F1F8}"/>
              </a:ext>
            </a:extLst>
          </p:cNvPr>
          <p:cNvSpPr txBox="1"/>
          <p:nvPr/>
        </p:nvSpPr>
        <p:spPr>
          <a:xfrm>
            <a:off x="1713175" y="417153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C92F6D-A03D-2989-958C-D940599883E6}"/>
              </a:ext>
            </a:extLst>
          </p:cNvPr>
          <p:cNvSpPr txBox="1"/>
          <p:nvPr/>
        </p:nvSpPr>
        <p:spPr>
          <a:xfrm>
            <a:off x="2649703" y="417153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CD6D2C-35A1-7EFE-F923-34CD4760122C}"/>
              </a:ext>
            </a:extLst>
          </p:cNvPr>
          <p:cNvSpPr txBox="1"/>
          <p:nvPr/>
        </p:nvSpPr>
        <p:spPr>
          <a:xfrm>
            <a:off x="1129108" y="506144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76F81D-1784-1452-2221-C84CBEF4DB9D}"/>
              </a:ext>
            </a:extLst>
          </p:cNvPr>
          <p:cNvSpPr txBox="1"/>
          <p:nvPr/>
        </p:nvSpPr>
        <p:spPr>
          <a:xfrm>
            <a:off x="2065636" y="506144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09D6A4-E4E6-95CF-6FF4-9E436C478AA6}"/>
              </a:ext>
            </a:extLst>
          </p:cNvPr>
          <p:cNvSpPr/>
          <p:nvPr/>
        </p:nvSpPr>
        <p:spPr>
          <a:xfrm>
            <a:off x="5210734" y="3954920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Stream?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85CCDA-DDC6-1B67-2A9F-E63392B7AABE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5090727" y="4246630"/>
            <a:ext cx="636110" cy="6476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D1A3C3-D2D3-0633-57A9-24D079921AA0}"/>
              </a:ext>
            </a:extLst>
          </p:cNvPr>
          <p:cNvCxnSpPr>
            <a:cxnSpLocks/>
          </p:cNvCxnSpPr>
          <p:nvPr/>
        </p:nvCxnSpPr>
        <p:spPr>
          <a:xfrm>
            <a:off x="5726837" y="4255044"/>
            <a:ext cx="674926" cy="637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0D6929D-1EFC-4A13-D7D1-CE0CFC58E6EF}"/>
              </a:ext>
            </a:extLst>
          </p:cNvPr>
          <p:cNvSpPr/>
          <p:nvPr/>
        </p:nvSpPr>
        <p:spPr>
          <a:xfrm>
            <a:off x="4275268" y="4883979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Raining?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A47FF29-A392-70B3-38AC-316E63DF2B76}"/>
              </a:ext>
            </a:extLst>
          </p:cNvPr>
          <p:cNvSpPr/>
          <p:nvPr/>
        </p:nvSpPr>
        <p:spPr>
          <a:xfrm>
            <a:off x="4932084" y="5766587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3BD2781-2F2C-B2D6-F02B-5E37489C1D02}"/>
              </a:ext>
            </a:extLst>
          </p:cNvPr>
          <p:cNvSpPr/>
          <p:nvPr/>
        </p:nvSpPr>
        <p:spPr>
          <a:xfrm>
            <a:off x="3827562" y="5758173"/>
            <a:ext cx="750780" cy="441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64DB22-A3DC-EC80-BBAE-CB4F1CFFE8DE}"/>
              </a:ext>
            </a:extLst>
          </p:cNvPr>
          <p:cNvCxnSpPr/>
          <p:nvPr/>
        </p:nvCxnSpPr>
        <p:spPr>
          <a:xfrm flipH="1">
            <a:off x="4275268" y="5179428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8C5014-7262-F803-3DA1-B63B73DF2463}"/>
              </a:ext>
            </a:extLst>
          </p:cNvPr>
          <p:cNvCxnSpPr>
            <a:cxnSpLocks/>
          </p:cNvCxnSpPr>
          <p:nvPr/>
        </p:nvCxnSpPr>
        <p:spPr>
          <a:xfrm>
            <a:off x="4791371" y="5187842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1CF1B6C-8F00-D480-3B0B-471AA86D9D79}"/>
              </a:ext>
            </a:extLst>
          </p:cNvPr>
          <p:cNvSpPr txBox="1"/>
          <p:nvPr/>
        </p:nvSpPr>
        <p:spPr>
          <a:xfrm>
            <a:off x="5111938" y="431738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EFCC04-B27F-9B48-CC39-1AABF5BF928C}"/>
              </a:ext>
            </a:extLst>
          </p:cNvPr>
          <p:cNvSpPr txBox="1"/>
          <p:nvPr/>
        </p:nvSpPr>
        <p:spPr>
          <a:xfrm>
            <a:off x="6048466" y="431738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9907CB-D26A-E119-5233-FB3ACC5C0E3A}"/>
              </a:ext>
            </a:extLst>
          </p:cNvPr>
          <p:cNvSpPr txBox="1"/>
          <p:nvPr/>
        </p:nvSpPr>
        <p:spPr>
          <a:xfrm>
            <a:off x="4174891" y="526964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A6F5F9-6DB0-C291-2629-BB0A0A721F9C}"/>
              </a:ext>
            </a:extLst>
          </p:cNvPr>
          <p:cNvSpPr txBox="1"/>
          <p:nvPr/>
        </p:nvSpPr>
        <p:spPr>
          <a:xfrm>
            <a:off x="5111419" y="526964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5A999D-AFBF-0499-6EB8-C28C9499A45B}"/>
              </a:ext>
            </a:extLst>
          </p:cNvPr>
          <p:cNvSpPr/>
          <p:nvPr/>
        </p:nvSpPr>
        <p:spPr>
          <a:xfrm>
            <a:off x="8987988" y="4025677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Logs &gt;1?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EC24347-FC2D-38D8-EBAA-3FE4ACFA6CAD}"/>
              </a:ext>
            </a:extLst>
          </p:cNvPr>
          <p:cNvCxnSpPr>
            <a:stCxn id="34" idx="2"/>
          </p:cNvCxnSpPr>
          <p:nvPr/>
        </p:nvCxnSpPr>
        <p:spPr>
          <a:xfrm flipH="1">
            <a:off x="8987988" y="4317387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07A4709-8408-BB70-2274-C0B0F5C3A199}"/>
              </a:ext>
            </a:extLst>
          </p:cNvPr>
          <p:cNvCxnSpPr>
            <a:cxnSpLocks/>
          </p:cNvCxnSpPr>
          <p:nvPr/>
        </p:nvCxnSpPr>
        <p:spPr>
          <a:xfrm>
            <a:off x="9504091" y="4325801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D3BB60E-6A1E-868A-C515-EA21FDE274C6}"/>
              </a:ext>
            </a:extLst>
          </p:cNvPr>
          <p:cNvSpPr/>
          <p:nvPr/>
        </p:nvSpPr>
        <p:spPr>
          <a:xfrm>
            <a:off x="9542413" y="4907052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Stream?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DF433F-BE40-CC56-4C9D-4F0FE8C6D4C0}"/>
              </a:ext>
            </a:extLst>
          </p:cNvPr>
          <p:cNvSpPr/>
          <p:nvPr/>
        </p:nvSpPr>
        <p:spPr>
          <a:xfrm>
            <a:off x="10199229" y="5789660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F0B47A7-6A53-A310-C807-1DFB6F86E366}"/>
              </a:ext>
            </a:extLst>
          </p:cNvPr>
          <p:cNvSpPr/>
          <p:nvPr/>
        </p:nvSpPr>
        <p:spPr>
          <a:xfrm>
            <a:off x="9094707" y="5781246"/>
            <a:ext cx="750780" cy="441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8FE82BC-54D6-A4FC-E483-AD52AB5FA193}"/>
              </a:ext>
            </a:extLst>
          </p:cNvPr>
          <p:cNvSpPr/>
          <p:nvPr/>
        </p:nvSpPr>
        <p:spPr>
          <a:xfrm>
            <a:off x="8506084" y="4883979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78EFF7-C0BB-8CDA-D85D-2BFE81CFFAC0}"/>
              </a:ext>
            </a:extLst>
          </p:cNvPr>
          <p:cNvCxnSpPr/>
          <p:nvPr/>
        </p:nvCxnSpPr>
        <p:spPr>
          <a:xfrm flipH="1">
            <a:off x="9542413" y="5202501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E5DAC4-6C08-BDD8-AD59-5835616F0823}"/>
              </a:ext>
            </a:extLst>
          </p:cNvPr>
          <p:cNvCxnSpPr>
            <a:cxnSpLocks/>
          </p:cNvCxnSpPr>
          <p:nvPr/>
        </p:nvCxnSpPr>
        <p:spPr>
          <a:xfrm>
            <a:off x="10058516" y="5210915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40CC887-FFF2-E58D-D29E-987CE87C38AA}"/>
              </a:ext>
            </a:extLst>
          </p:cNvPr>
          <p:cNvSpPr txBox="1"/>
          <p:nvPr/>
        </p:nvSpPr>
        <p:spPr>
          <a:xfrm>
            <a:off x="8889192" y="438814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D9419E-3C5E-9E93-38E0-75E5029F28F0}"/>
              </a:ext>
            </a:extLst>
          </p:cNvPr>
          <p:cNvSpPr txBox="1"/>
          <p:nvPr/>
        </p:nvSpPr>
        <p:spPr>
          <a:xfrm>
            <a:off x="9825720" y="43881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847022-6B99-ABC4-6E33-887AE8F253BE}"/>
              </a:ext>
            </a:extLst>
          </p:cNvPr>
          <p:cNvSpPr txBox="1"/>
          <p:nvPr/>
        </p:nvSpPr>
        <p:spPr>
          <a:xfrm>
            <a:off x="9442036" y="529271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2D4F81-C3FD-4D8E-DC95-81A814EF6832}"/>
              </a:ext>
            </a:extLst>
          </p:cNvPr>
          <p:cNvSpPr txBox="1"/>
          <p:nvPr/>
        </p:nvSpPr>
        <p:spPr>
          <a:xfrm>
            <a:off x="10378564" y="52927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2D09BF-E08A-B8FF-F40B-EDAEC6D95271}"/>
              </a:ext>
            </a:extLst>
          </p:cNvPr>
          <p:cNvSpPr/>
          <p:nvPr/>
        </p:nvSpPr>
        <p:spPr>
          <a:xfrm>
            <a:off x="5948394" y="4888052"/>
            <a:ext cx="1316980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Logs &gt; 1.5?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5AA2066-5ACB-1801-5E2C-F460A79F9651}"/>
              </a:ext>
            </a:extLst>
          </p:cNvPr>
          <p:cNvSpPr/>
          <p:nvPr/>
        </p:nvSpPr>
        <p:spPr>
          <a:xfrm>
            <a:off x="6856735" y="5770324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6710BAF-B75E-D857-20A1-FE845BDC8BC3}"/>
              </a:ext>
            </a:extLst>
          </p:cNvPr>
          <p:cNvSpPr/>
          <p:nvPr/>
        </p:nvSpPr>
        <p:spPr>
          <a:xfrm>
            <a:off x="5752213" y="5761910"/>
            <a:ext cx="750780" cy="441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C7F72F2-572C-D261-4B0B-0342B52A7799}"/>
              </a:ext>
            </a:extLst>
          </p:cNvPr>
          <p:cNvCxnSpPr/>
          <p:nvPr/>
        </p:nvCxnSpPr>
        <p:spPr>
          <a:xfrm flipH="1">
            <a:off x="6199919" y="5183165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68C194F-D679-DFE5-FAFB-7B1C58B7E863}"/>
              </a:ext>
            </a:extLst>
          </p:cNvPr>
          <p:cNvCxnSpPr>
            <a:cxnSpLocks/>
          </p:cNvCxnSpPr>
          <p:nvPr/>
        </p:nvCxnSpPr>
        <p:spPr>
          <a:xfrm>
            <a:off x="6716022" y="5191579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3C3E3F4-FB8E-CD8B-6E0F-6A860EF0B640}"/>
              </a:ext>
            </a:extLst>
          </p:cNvPr>
          <p:cNvSpPr txBox="1"/>
          <p:nvPr/>
        </p:nvSpPr>
        <p:spPr>
          <a:xfrm>
            <a:off x="6099542" y="527338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4DD77C-A5AE-9BDD-A2AA-077C1332E0F9}"/>
              </a:ext>
            </a:extLst>
          </p:cNvPr>
          <p:cNvSpPr txBox="1"/>
          <p:nvPr/>
        </p:nvSpPr>
        <p:spPr>
          <a:xfrm>
            <a:off x="7036070" y="527338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421611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18CF-A328-B372-A73C-F3376612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Random Forest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BE10-0A99-3ED2-A995-4EABEF779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1277"/>
          </a:xfrm>
        </p:spPr>
        <p:txBody>
          <a:bodyPr>
            <a:norm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do we use the classifier to make predictions?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Run the new data point down all trees and select the category with the most ‘votes’.</a:t>
            </a:r>
          </a:p>
          <a:p>
            <a:pPr lvl="1"/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lvl="1"/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E0F96E-E5D2-3C8B-82BC-C616E4D96829}"/>
              </a:ext>
            </a:extLst>
          </p:cNvPr>
          <p:cNvSpPr/>
          <p:nvPr/>
        </p:nvSpPr>
        <p:spPr>
          <a:xfrm>
            <a:off x="1811971" y="3809065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Raining?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F31DFA-857E-2B06-E833-274FF6C4E0F6}"/>
              </a:ext>
            </a:extLst>
          </p:cNvPr>
          <p:cNvCxnSpPr>
            <a:stCxn id="4" idx="2"/>
          </p:cNvCxnSpPr>
          <p:nvPr/>
        </p:nvCxnSpPr>
        <p:spPr>
          <a:xfrm flipH="1">
            <a:off x="1811971" y="4100775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43256B-A8DF-160F-251A-82482A46474B}"/>
              </a:ext>
            </a:extLst>
          </p:cNvPr>
          <p:cNvCxnSpPr>
            <a:cxnSpLocks/>
          </p:cNvCxnSpPr>
          <p:nvPr/>
        </p:nvCxnSpPr>
        <p:spPr>
          <a:xfrm>
            <a:off x="2328074" y="4109189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923E062-8848-15C2-8DEE-CBCBE969FB3C}"/>
              </a:ext>
            </a:extLst>
          </p:cNvPr>
          <p:cNvSpPr/>
          <p:nvPr/>
        </p:nvSpPr>
        <p:spPr>
          <a:xfrm>
            <a:off x="1229485" y="4675781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Stream?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F51DE9-7B60-7971-886A-7BE39CD2F351}"/>
              </a:ext>
            </a:extLst>
          </p:cNvPr>
          <p:cNvSpPr/>
          <p:nvPr/>
        </p:nvSpPr>
        <p:spPr>
          <a:xfrm>
            <a:off x="1886301" y="5558389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25B18A-6A48-26C2-1EA4-694B8DA2F4A8}"/>
              </a:ext>
            </a:extLst>
          </p:cNvPr>
          <p:cNvSpPr/>
          <p:nvPr/>
        </p:nvSpPr>
        <p:spPr>
          <a:xfrm>
            <a:off x="781779" y="5549975"/>
            <a:ext cx="750780" cy="441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8E7DE7-B97C-213F-A000-4AE38D658D48}"/>
              </a:ext>
            </a:extLst>
          </p:cNvPr>
          <p:cNvSpPr/>
          <p:nvPr/>
        </p:nvSpPr>
        <p:spPr>
          <a:xfrm>
            <a:off x="2468787" y="4675781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EB7573-DA71-2864-8701-39CC4F225FA6}"/>
              </a:ext>
            </a:extLst>
          </p:cNvPr>
          <p:cNvCxnSpPr/>
          <p:nvPr/>
        </p:nvCxnSpPr>
        <p:spPr>
          <a:xfrm flipH="1">
            <a:off x="1229485" y="4971230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ABC6E-9581-CA8E-BF34-0962BAC8B962}"/>
              </a:ext>
            </a:extLst>
          </p:cNvPr>
          <p:cNvCxnSpPr>
            <a:cxnSpLocks/>
          </p:cNvCxnSpPr>
          <p:nvPr/>
        </p:nvCxnSpPr>
        <p:spPr>
          <a:xfrm>
            <a:off x="1745588" y="4979644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9B027D0-517C-20C5-9242-D47D66A9F1F8}"/>
              </a:ext>
            </a:extLst>
          </p:cNvPr>
          <p:cNvSpPr txBox="1"/>
          <p:nvPr/>
        </p:nvSpPr>
        <p:spPr>
          <a:xfrm>
            <a:off x="1713175" y="417153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C92F6D-A03D-2989-958C-D940599883E6}"/>
              </a:ext>
            </a:extLst>
          </p:cNvPr>
          <p:cNvSpPr txBox="1"/>
          <p:nvPr/>
        </p:nvSpPr>
        <p:spPr>
          <a:xfrm>
            <a:off x="2649703" y="417153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CD6D2C-35A1-7EFE-F923-34CD4760122C}"/>
              </a:ext>
            </a:extLst>
          </p:cNvPr>
          <p:cNvSpPr txBox="1"/>
          <p:nvPr/>
        </p:nvSpPr>
        <p:spPr>
          <a:xfrm>
            <a:off x="1129108" y="506144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76F81D-1784-1452-2221-C84CBEF4DB9D}"/>
              </a:ext>
            </a:extLst>
          </p:cNvPr>
          <p:cNvSpPr txBox="1"/>
          <p:nvPr/>
        </p:nvSpPr>
        <p:spPr>
          <a:xfrm>
            <a:off x="2065636" y="506144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09D6A4-E4E6-95CF-6FF4-9E436C478AA6}"/>
              </a:ext>
            </a:extLst>
          </p:cNvPr>
          <p:cNvSpPr/>
          <p:nvPr/>
        </p:nvSpPr>
        <p:spPr>
          <a:xfrm>
            <a:off x="5210734" y="3954920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Stream?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85CCDA-DDC6-1B67-2A9F-E63392B7AABE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5090727" y="4246630"/>
            <a:ext cx="636110" cy="6476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D1A3C3-D2D3-0633-57A9-24D079921AA0}"/>
              </a:ext>
            </a:extLst>
          </p:cNvPr>
          <p:cNvCxnSpPr>
            <a:cxnSpLocks/>
          </p:cNvCxnSpPr>
          <p:nvPr/>
        </p:nvCxnSpPr>
        <p:spPr>
          <a:xfrm>
            <a:off x="5726837" y="4255044"/>
            <a:ext cx="674926" cy="637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0D6929D-1EFC-4A13-D7D1-CE0CFC58E6EF}"/>
              </a:ext>
            </a:extLst>
          </p:cNvPr>
          <p:cNvSpPr/>
          <p:nvPr/>
        </p:nvSpPr>
        <p:spPr>
          <a:xfrm>
            <a:off x="4275268" y="4883979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Raining?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A47FF29-A392-70B3-38AC-316E63DF2B76}"/>
              </a:ext>
            </a:extLst>
          </p:cNvPr>
          <p:cNvSpPr/>
          <p:nvPr/>
        </p:nvSpPr>
        <p:spPr>
          <a:xfrm>
            <a:off x="4932084" y="5766587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3BD2781-2F2C-B2D6-F02B-5E37489C1D02}"/>
              </a:ext>
            </a:extLst>
          </p:cNvPr>
          <p:cNvSpPr/>
          <p:nvPr/>
        </p:nvSpPr>
        <p:spPr>
          <a:xfrm>
            <a:off x="3827562" y="5758173"/>
            <a:ext cx="750780" cy="441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64DB22-A3DC-EC80-BBAE-CB4F1CFFE8DE}"/>
              </a:ext>
            </a:extLst>
          </p:cNvPr>
          <p:cNvCxnSpPr/>
          <p:nvPr/>
        </p:nvCxnSpPr>
        <p:spPr>
          <a:xfrm flipH="1">
            <a:off x="4275268" y="5179428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8C5014-7262-F803-3DA1-B63B73DF2463}"/>
              </a:ext>
            </a:extLst>
          </p:cNvPr>
          <p:cNvCxnSpPr>
            <a:cxnSpLocks/>
          </p:cNvCxnSpPr>
          <p:nvPr/>
        </p:nvCxnSpPr>
        <p:spPr>
          <a:xfrm>
            <a:off x="4791371" y="5187842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1CF1B6C-8F00-D480-3B0B-471AA86D9D79}"/>
              </a:ext>
            </a:extLst>
          </p:cNvPr>
          <p:cNvSpPr txBox="1"/>
          <p:nvPr/>
        </p:nvSpPr>
        <p:spPr>
          <a:xfrm>
            <a:off x="5111938" y="431738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EFCC04-B27F-9B48-CC39-1AABF5BF928C}"/>
              </a:ext>
            </a:extLst>
          </p:cNvPr>
          <p:cNvSpPr txBox="1"/>
          <p:nvPr/>
        </p:nvSpPr>
        <p:spPr>
          <a:xfrm>
            <a:off x="6048466" y="431738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9907CB-D26A-E119-5233-FB3ACC5C0E3A}"/>
              </a:ext>
            </a:extLst>
          </p:cNvPr>
          <p:cNvSpPr txBox="1"/>
          <p:nvPr/>
        </p:nvSpPr>
        <p:spPr>
          <a:xfrm>
            <a:off x="4174891" y="526964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A6F5F9-6DB0-C291-2629-BB0A0A721F9C}"/>
              </a:ext>
            </a:extLst>
          </p:cNvPr>
          <p:cNvSpPr txBox="1"/>
          <p:nvPr/>
        </p:nvSpPr>
        <p:spPr>
          <a:xfrm>
            <a:off x="5111419" y="526964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5A999D-AFBF-0499-6EB8-C28C9499A45B}"/>
              </a:ext>
            </a:extLst>
          </p:cNvPr>
          <p:cNvSpPr/>
          <p:nvPr/>
        </p:nvSpPr>
        <p:spPr>
          <a:xfrm>
            <a:off x="8987988" y="4025677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Logs &gt;1?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EC24347-FC2D-38D8-EBAA-3FE4ACFA6CAD}"/>
              </a:ext>
            </a:extLst>
          </p:cNvPr>
          <p:cNvCxnSpPr>
            <a:stCxn id="34" idx="2"/>
          </p:cNvCxnSpPr>
          <p:nvPr/>
        </p:nvCxnSpPr>
        <p:spPr>
          <a:xfrm flipH="1">
            <a:off x="8987988" y="4317387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07A4709-8408-BB70-2274-C0B0F5C3A199}"/>
              </a:ext>
            </a:extLst>
          </p:cNvPr>
          <p:cNvCxnSpPr>
            <a:cxnSpLocks/>
          </p:cNvCxnSpPr>
          <p:nvPr/>
        </p:nvCxnSpPr>
        <p:spPr>
          <a:xfrm>
            <a:off x="9504091" y="4325801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D3BB60E-6A1E-868A-C515-EA21FDE274C6}"/>
              </a:ext>
            </a:extLst>
          </p:cNvPr>
          <p:cNvSpPr/>
          <p:nvPr/>
        </p:nvSpPr>
        <p:spPr>
          <a:xfrm>
            <a:off x="9542413" y="4907052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Stream?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DF433F-BE40-CC56-4C9D-4F0FE8C6D4C0}"/>
              </a:ext>
            </a:extLst>
          </p:cNvPr>
          <p:cNvSpPr/>
          <p:nvPr/>
        </p:nvSpPr>
        <p:spPr>
          <a:xfrm>
            <a:off x="10199229" y="5789660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F0B47A7-6A53-A310-C807-1DFB6F86E366}"/>
              </a:ext>
            </a:extLst>
          </p:cNvPr>
          <p:cNvSpPr/>
          <p:nvPr/>
        </p:nvSpPr>
        <p:spPr>
          <a:xfrm>
            <a:off x="9094707" y="5781246"/>
            <a:ext cx="750780" cy="441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8FE82BC-54D6-A4FC-E483-AD52AB5FA193}"/>
              </a:ext>
            </a:extLst>
          </p:cNvPr>
          <p:cNvSpPr/>
          <p:nvPr/>
        </p:nvSpPr>
        <p:spPr>
          <a:xfrm>
            <a:off x="8506084" y="4883979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78EFF7-C0BB-8CDA-D85D-2BFE81CFFAC0}"/>
              </a:ext>
            </a:extLst>
          </p:cNvPr>
          <p:cNvCxnSpPr/>
          <p:nvPr/>
        </p:nvCxnSpPr>
        <p:spPr>
          <a:xfrm flipH="1">
            <a:off x="9542413" y="5202501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E5DAC4-6C08-BDD8-AD59-5835616F0823}"/>
              </a:ext>
            </a:extLst>
          </p:cNvPr>
          <p:cNvCxnSpPr>
            <a:cxnSpLocks/>
          </p:cNvCxnSpPr>
          <p:nvPr/>
        </p:nvCxnSpPr>
        <p:spPr>
          <a:xfrm>
            <a:off x="10058516" y="5210915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40CC887-FFF2-E58D-D29E-987CE87C38AA}"/>
              </a:ext>
            </a:extLst>
          </p:cNvPr>
          <p:cNvSpPr txBox="1"/>
          <p:nvPr/>
        </p:nvSpPr>
        <p:spPr>
          <a:xfrm>
            <a:off x="8889192" y="438814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D9419E-3C5E-9E93-38E0-75E5029F28F0}"/>
              </a:ext>
            </a:extLst>
          </p:cNvPr>
          <p:cNvSpPr txBox="1"/>
          <p:nvPr/>
        </p:nvSpPr>
        <p:spPr>
          <a:xfrm>
            <a:off x="9825720" y="43881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847022-6B99-ABC4-6E33-887AE8F253BE}"/>
              </a:ext>
            </a:extLst>
          </p:cNvPr>
          <p:cNvSpPr txBox="1"/>
          <p:nvPr/>
        </p:nvSpPr>
        <p:spPr>
          <a:xfrm>
            <a:off x="9442036" y="529271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2D4F81-C3FD-4D8E-DC95-81A814EF6832}"/>
              </a:ext>
            </a:extLst>
          </p:cNvPr>
          <p:cNvSpPr txBox="1"/>
          <p:nvPr/>
        </p:nvSpPr>
        <p:spPr>
          <a:xfrm>
            <a:off x="10378564" y="52927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2D09BF-E08A-B8FF-F40B-EDAEC6D95271}"/>
              </a:ext>
            </a:extLst>
          </p:cNvPr>
          <p:cNvSpPr/>
          <p:nvPr/>
        </p:nvSpPr>
        <p:spPr>
          <a:xfrm>
            <a:off x="5948394" y="4888052"/>
            <a:ext cx="1316980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Logs &gt; 1.5?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5AA2066-5ACB-1801-5E2C-F460A79F9651}"/>
              </a:ext>
            </a:extLst>
          </p:cNvPr>
          <p:cNvSpPr/>
          <p:nvPr/>
        </p:nvSpPr>
        <p:spPr>
          <a:xfrm>
            <a:off x="6856735" y="5770324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6710BAF-B75E-D857-20A1-FE845BDC8BC3}"/>
              </a:ext>
            </a:extLst>
          </p:cNvPr>
          <p:cNvSpPr/>
          <p:nvPr/>
        </p:nvSpPr>
        <p:spPr>
          <a:xfrm>
            <a:off x="5752213" y="5761910"/>
            <a:ext cx="750780" cy="441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C7F72F2-572C-D261-4B0B-0342B52A7799}"/>
              </a:ext>
            </a:extLst>
          </p:cNvPr>
          <p:cNvCxnSpPr/>
          <p:nvPr/>
        </p:nvCxnSpPr>
        <p:spPr>
          <a:xfrm flipH="1">
            <a:off x="6199919" y="5183165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68C194F-D679-DFE5-FAFB-7B1C58B7E863}"/>
              </a:ext>
            </a:extLst>
          </p:cNvPr>
          <p:cNvCxnSpPr>
            <a:cxnSpLocks/>
          </p:cNvCxnSpPr>
          <p:nvPr/>
        </p:nvCxnSpPr>
        <p:spPr>
          <a:xfrm>
            <a:off x="6716022" y="5191579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3C3E3F4-FB8E-CD8B-6E0F-6A860EF0B640}"/>
              </a:ext>
            </a:extLst>
          </p:cNvPr>
          <p:cNvSpPr txBox="1"/>
          <p:nvPr/>
        </p:nvSpPr>
        <p:spPr>
          <a:xfrm>
            <a:off x="6099542" y="527338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4DD77C-A5AE-9BDD-A2AA-077C1332E0F9}"/>
              </a:ext>
            </a:extLst>
          </p:cNvPr>
          <p:cNvSpPr txBox="1"/>
          <p:nvPr/>
        </p:nvSpPr>
        <p:spPr>
          <a:xfrm>
            <a:off x="7036070" y="527338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1DBA66B-333D-C1D8-5FA4-6F906BB721B2}"/>
                  </a:ext>
                </a:extLst>
              </p14:cNvPr>
              <p14:cNvContentPartPr/>
              <p14:nvPr/>
            </p14:nvContentPartPr>
            <p14:xfrm>
              <a:off x="1811295" y="4147774"/>
              <a:ext cx="474120" cy="426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1DBA66B-333D-C1D8-5FA4-6F906BB721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7655" y="4040134"/>
                <a:ext cx="581760" cy="64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5172CEA-C3EF-9AFF-EBA1-EBBCA2FA62EE}"/>
                  </a:ext>
                </a:extLst>
              </p14:cNvPr>
              <p14:cNvContentPartPr/>
              <p14:nvPr/>
            </p14:nvContentPartPr>
            <p14:xfrm>
              <a:off x="1810575" y="5099614"/>
              <a:ext cx="391680" cy="416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5172CEA-C3EF-9AFF-EBA1-EBBCA2FA62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935" y="4991614"/>
                <a:ext cx="499320" cy="6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8BD6DCB-8F77-1AB1-F277-5BE866B21FC9}"/>
                  </a:ext>
                </a:extLst>
              </p14:cNvPr>
              <p14:cNvContentPartPr/>
              <p14:nvPr/>
            </p14:nvContentPartPr>
            <p14:xfrm>
              <a:off x="5760135" y="4303654"/>
              <a:ext cx="613440" cy="515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8BD6DCB-8F77-1AB1-F277-5BE866B21F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6495" y="4195654"/>
                <a:ext cx="721080" cy="73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FBEAC4C-4F45-E176-B598-1CF4C599C358}"/>
                  </a:ext>
                </a:extLst>
              </p14:cNvPr>
              <p14:cNvContentPartPr/>
              <p14:nvPr/>
            </p14:nvContentPartPr>
            <p14:xfrm>
              <a:off x="6172695" y="5257294"/>
              <a:ext cx="521280" cy="439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FBEAC4C-4F45-E176-B598-1CF4C599C35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19055" y="5149654"/>
                <a:ext cx="628920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EE4B0EC-FA3C-5029-0629-F30185B9D5A7}"/>
                  </a:ext>
                </a:extLst>
              </p14:cNvPr>
              <p14:cNvContentPartPr/>
              <p14:nvPr/>
            </p14:nvContentPartPr>
            <p14:xfrm>
              <a:off x="8998335" y="4342894"/>
              <a:ext cx="516600" cy="4906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EE4B0EC-FA3C-5029-0629-F30185B9D5A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44695" y="4235254"/>
                <a:ext cx="62424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E5F9F01-A6E7-9AC7-A478-11F0B55B95AB}"/>
                  </a:ext>
                </a:extLst>
              </p14:cNvPr>
              <p14:cNvContentPartPr/>
              <p14:nvPr/>
            </p14:nvContentPartPr>
            <p14:xfrm>
              <a:off x="8632575" y="5101774"/>
              <a:ext cx="497520" cy="169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E5F9F01-A6E7-9AC7-A478-11F0B55B95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78935" y="4993774"/>
                <a:ext cx="6051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313B3F9-0177-8CE5-1D81-96F5A0B4EC58}"/>
                  </a:ext>
                </a:extLst>
              </p14:cNvPr>
              <p14:cNvContentPartPr/>
              <p14:nvPr/>
            </p14:nvContentPartPr>
            <p14:xfrm>
              <a:off x="5892255" y="5990254"/>
              <a:ext cx="506880" cy="234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313B3F9-0177-8CE5-1D81-96F5A0B4EC5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38255" y="5882614"/>
                <a:ext cx="6145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AB921DF-7439-C19D-F51C-2E04B7FF4240}"/>
                  </a:ext>
                </a:extLst>
              </p14:cNvPr>
              <p14:cNvContentPartPr/>
              <p14:nvPr/>
            </p14:nvContentPartPr>
            <p14:xfrm>
              <a:off x="2087055" y="5742574"/>
              <a:ext cx="594720" cy="11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AB921DF-7439-C19D-F51C-2E04B7FF424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33415" y="5634934"/>
                <a:ext cx="702360" cy="22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3877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18CF-A328-B372-A73C-F3376612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Random Forest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BE10-0A99-3ED2-A995-4EABEF779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127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Boostrapping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+ Aggregating = “Bagging”</a:t>
            </a:r>
          </a:p>
          <a:p>
            <a:pPr lvl="1"/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lvl="1"/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E0F96E-E5D2-3C8B-82BC-C616E4D96829}"/>
              </a:ext>
            </a:extLst>
          </p:cNvPr>
          <p:cNvSpPr/>
          <p:nvPr/>
        </p:nvSpPr>
        <p:spPr>
          <a:xfrm>
            <a:off x="1811971" y="3809065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Raining?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F31DFA-857E-2B06-E833-274FF6C4E0F6}"/>
              </a:ext>
            </a:extLst>
          </p:cNvPr>
          <p:cNvCxnSpPr>
            <a:stCxn id="4" idx="2"/>
          </p:cNvCxnSpPr>
          <p:nvPr/>
        </p:nvCxnSpPr>
        <p:spPr>
          <a:xfrm flipH="1">
            <a:off x="1811971" y="4100775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43256B-A8DF-160F-251A-82482A46474B}"/>
              </a:ext>
            </a:extLst>
          </p:cNvPr>
          <p:cNvCxnSpPr>
            <a:cxnSpLocks/>
          </p:cNvCxnSpPr>
          <p:nvPr/>
        </p:nvCxnSpPr>
        <p:spPr>
          <a:xfrm>
            <a:off x="2328074" y="4109189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923E062-8848-15C2-8DEE-CBCBE969FB3C}"/>
              </a:ext>
            </a:extLst>
          </p:cNvPr>
          <p:cNvSpPr/>
          <p:nvPr/>
        </p:nvSpPr>
        <p:spPr>
          <a:xfrm>
            <a:off x="1229485" y="4675781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Stream?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F51DE9-7B60-7971-886A-7BE39CD2F351}"/>
              </a:ext>
            </a:extLst>
          </p:cNvPr>
          <p:cNvSpPr/>
          <p:nvPr/>
        </p:nvSpPr>
        <p:spPr>
          <a:xfrm>
            <a:off x="1886301" y="5558389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25B18A-6A48-26C2-1EA4-694B8DA2F4A8}"/>
              </a:ext>
            </a:extLst>
          </p:cNvPr>
          <p:cNvSpPr/>
          <p:nvPr/>
        </p:nvSpPr>
        <p:spPr>
          <a:xfrm>
            <a:off x="781779" y="5549975"/>
            <a:ext cx="750780" cy="441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8E7DE7-B97C-213F-A000-4AE38D658D48}"/>
              </a:ext>
            </a:extLst>
          </p:cNvPr>
          <p:cNvSpPr/>
          <p:nvPr/>
        </p:nvSpPr>
        <p:spPr>
          <a:xfrm>
            <a:off x="2468787" y="4675781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EB7573-DA71-2864-8701-39CC4F225FA6}"/>
              </a:ext>
            </a:extLst>
          </p:cNvPr>
          <p:cNvCxnSpPr/>
          <p:nvPr/>
        </p:nvCxnSpPr>
        <p:spPr>
          <a:xfrm flipH="1">
            <a:off x="1229485" y="4971230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ABC6E-9581-CA8E-BF34-0962BAC8B962}"/>
              </a:ext>
            </a:extLst>
          </p:cNvPr>
          <p:cNvCxnSpPr>
            <a:cxnSpLocks/>
          </p:cNvCxnSpPr>
          <p:nvPr/>
        </p:nvCxnSpPr>
        <p:spPr>
          <a:xfrm>
            <a:off x="1745588" y="4979644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9B027D0-517C-20C5-9242-D47D66A9F1F8}"/>
              </a:ext>
            </a:extLst>
          </p:cNvPr>
          <p:cNvSpPr txBox="1"/>
          <p:nvPr/>
        </p:nvSpPr>
        <p:spPr>
          <a:xfrm>
            <a:off x="1713175" y="417153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C92F6D-A03D-2989-958C-D940599883E6}"/>
              </a:ext>
            </a:extLst>
          </p:cNvPr>
          <p:cNvSpPr txBox="1"/>
          <p:nvPr/>
        </p:nvSpPr>
        <p:spPr>
          <a:xfrm>
            <a:off x="2649703" y="417153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CD6D2C-35A1-7EFE-F923-34CD4760122C}"/>
              </a:ext>
            </a:extLst>
          </p:cNvPr>
          <p:cNvSpPr txBox="1"/>
          <p:nvPr/>
        </p:nvSpPr>
        <p:spPr>
          <a:xfrm>
            <a:off x="1129108" y="506144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76F81D-1784-1452-2221-C84CBEF4DB9D}"/>
              </a:ext>
            </a:extLst>
          </p:cNvPr>
          <p:cNvSpPr txBox="1"/>
          <p:nvPr/>
        </p:nvSpPr>
        <p:spPr>
          <a:xfrm>
            <a:off x="2065636" y="506144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09D6A4-E4E6-95CF-6FF4-9E436C478AA6}"/>
              </a:ext>
            </a:extLst>
          </p:cNvPr>
          <p:cNvSpPr/>
          <p:nvPr/>
        </p:nvSpPr>
        <p:spPr>
          <a:xfrm>
            <a:off x="5210734" y="3954920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Stream?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85CCDA-DDC6-1B67-2A9F-E63392B7AABE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5090727" y="4246630"/>
            <a:ext cx="636110" cy="6476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D1A3C3-D2D3-0633-57A9-24D079921AA0}"/>
              </a:ext>
            </a:extLst>
          </p:cNvPr>
          <p:cNvCxnSpPr>
            <a:cxnSpLocks/>
          </p:cNvCxnSpPr>
          <p:nvPr/>
        </p:nvCxnSpPr>
        <p:spPr>
          <a:xfrm>
            <a:off x="5726837" y="4255044"/>
            <a:ext cx="674926" cy="637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0D6929D-1EFC-4A13-D7D1-CE0CFC58E6EF}"/>
              </a:ext>
            </a:extLst>
          </p:cNvPr>
          <p:cNvSpPr/>
          <p:nvPr/>
        </p:nvSpPr>
        <p:spPr>
          <a:xfrm>
            <a:off x="4275268" y="4883979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Raining?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A47FF29-A392-70B3-38AC-316E63DF2B76}"/>
              </a:ext>
            </a:extLst>
          </p:cNvPr>
          <p:cNvSpPr/>
          <p:nvPr/>
        </p:nvSpPr>
        <p:spPr>
          <a:xfrm>
            <a:off x="4932084" y="5766587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3BD2781-2F2C-B2D6-F02B-5E37489C1D02}"/>
              </a:ext>
            </a:extLst>
          </p:cNvPr>
          <p:cNvSpPr/>
          <p:nvPr/>
        </p:nvSpPr>
        <p:spPr>
          <a:xfrm>
            <a:off x="3827562" y="5758173"/>
            <a:ext cx="750780" cy="441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64DB22-A3DC-EC80-BBAE-CB4F1CFFE8DE}"/>
              </a:ext>
            </a:extLst>
          </p:cNvPr>
          <p:cNvCxnSpPr/>
          <p:nvPr/>
        </p:nvCxnSpPr>
        <p:spPr>
          <a:xfrm flipH="1">
            <a:off x="4275268" y="5179428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8C5014-7262-F803-3DA1-B63B73DF2463}"/>
              </a:ext>
            </a:extLst>
          </p:cNvPr>
          <p:cNvCxnSpPr>
            <a:cxnSpLocks/>
          </p:cNvCxnSpPr>
          <p:nvPr/>
        </p:nvCxnSpPr>
        <p:spPr>
          <a:xfrm>
            <a:off x="4791371" y="5187842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1CF1B6C-8F00-D480-3B0B-471AA86D9D79}"/>
              </a:ext>
            </a:extLst>
          </p:cNvPr>
          <p:cNvSpPr txBox="1"/>
          <p:nvPr/>
        </p:nvSpPr>
        <p:spPr>
          <a:xfrm>
            <a:off x="5111938" y="431738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EFCC04-B27F-9B48-CC39-1AABF5BF928C}"/>
              </a:ext>
            </a:extLst>
          </p:cNvPr>
          <p:cNvSpPr txBox="1"/>
          <p:nvPr/>
        </p:nvSpPr>
        <p:spPr>
          <a:xfrm>
            <a:off x="6048466" y="431738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9907CB-D26A-E119-5233-FB3ACC5C0E3A}"/>
              </a:ext>
            </a:extLst>
          </p:cNvPr>
          <p:cNvSpPr txBox="1"/>
          <p:nvPr/>
        </p:nvSpPr>
        <p:spPr>
          <a:xfrm>
            <a:off x="4174891" y="526964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A6F5F9-6DB0-C291-2629-BB0A0A721F9C}"/>
              </a:ext>
            </a:extLst>
          </p:cNvPr>
          <p:cNvSpPr txBox="1"/>
          <p:nvPr/>
        </p:nvSpPr>
        <p:spPr>
          <a:xfrm>
            <a:off x="5111419" y="526964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5A999D-AFBF-0499-6EB8-C28C9499A45B}"/>
              </a:ext>
            </a:extLst>
          </p:cNvPr>
          <p:cNvSpPr/>
          <p:nvPr/>
        </p:nvSpPr>
        <p:spPr>
          <a:xfrm>
            <a:off x="8987988" y="4025677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Logs &gt;1?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EC24347-FC2D-38D8-EBAA-3FE4ACFA6CAD}"/>
              </a:ext>
            </a:extLst>
          </p:cNvPr>
          <p:cNvCxnSpPr>
            <a:stCxn id="34" idx="2"/>
          </p:cNvCxnSpPr>
          <p:nvPr/>
        </p:nvCxnSpPr>
        <p:spPr>
          <a:xfrm flipH="1">
            <a:off x="8987988" y="4317387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07A4709-8408-BB70-2274-C0B0F5C3A199}"/>
              </a:ext>
            </a:extLst>
          </p:cNvPr>
          <p:cNvCxnSpPr>
            <a:cxnSpLocks/>
          </p:cNvCxnSpPr>
          <p:nvPr/>
        </p:nvCxnSpPr>
        <p:spPr>
          <a:xfrm>
            <a:off x="9504091" y="4325801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D3BB60E-6A1E-868A-C515-EA21FDE274C6}"/>
              </a:ext>
            </a:extLst>
          </p:cNvPr>
          <p:cNvSpPr/>
          <p:nvPr/>
        </p:nvSpPr>
        <p:spPr>
          <a:xfrm>
            <a:off x="9542413" y="4907052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Stream?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DF433F-BE40-CC56-4C9D-4F0FE8C6D4C0}"/>
              </a:ext>
            </a:extLst>
          </p:cNvPr>
          <p:cNvSpPr/>
          <p:nvPr/>
        </p:nvSpPr>
        <p:spPr>
          <a:xfrm>
            <a:off x="10199229" y="5789660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F0B47A7-6A53-A310-C807-1DFB6F86E366}"/>
              </a:ext>
            </a:extLst>
          </p:cNvPr>
          <p:cNvSpPr/>
          <p:nvPr/>
        </p:nvSpPr>
        <p:spPr>
          <a:xfrm>
            <a:off x="9094707" y="5781246"/>
            <a:ext cx="750780" cy="441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8FE82BC-54D6-A4FC-E483-AD52AB5FA193}"/>
              </a:ext>
            </a:extLst>
          </p:cNvPr>
          <p:cNvSpPr/>
          <p:nvPr/>
        </p:nvSpPr>
        <p:spPr>
          <a:xfrm>
            <a:off x="8506084" y="4883979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78EFF7-C0BB-8CDA-D85D-2BFE81CFFAC0}"/>
              </a:ext>
            </a:extLst>
          </p:cNvPr>
          <p:cNvCxnSpPr/>
          <p:nvPr/>
        </p:nvCxnSpPr>
        <p:spPr>
          <a:xfrm flipH="1">
            <a:off x="9542413" y="5202501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E5DAC4-6C08-BDD8-AD59-5835616F0823}"/>
              </a:ext>
            </a:extLst>
          </p:cNvPr>
          <p:cNvCxnSpPr>
            <a:cxnSpLocks/>
          </p:cNvCxnSpPr>
          <p:nvPr/>
        </p:nvCxnSpPr>
        <p:spPr>
          <a:xfrm>
            <a:off x="10058516" y="5210915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40CC887-FFF2-E58D-D29E-987CE87C38AA}"/>
              </a:ext>
            </a:extLst>
          </p:cNvPr>
          <p:cNvSpPr txBox="1"/>
          <p:nvPr/>
        </p:nvSpPr>
        <p:spPr>
          <a:xfrm>
            <a:off x="8889192" y="438814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D9419E-3C5E-9E93-38E0-75E5029F28F0}"/>
              </a:ext>
            </a:extLst>
          </p:cNvPr>
          <p:cNvSpPr txBox="1"/>
          <p:nvPr/>
        </p:nvSpPr>
        <p:spPr>
          <a:xfrm>
            <a:off x="9825720" y="43881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847022-6B99-ABC4-6E33-887AE8F253BE}"/>
              </a:ext>
            </a:extLst>
          </p:cNvPr>
          <p:cNvSpPr txBox="1"/>
          <p:nvPr/>
        </p:nvSpPr>
        <p:spPr>
          <a:xfrm>
            <a:off x="9442036" y="529271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2D4F81-C3FD-4D8E-DC95-81A814EF6832}"/>
              </a:ext>
            </a:extLst>
          </p:cNvPr>
          <p:cNvSpPr txBox="1"/>
          <p:nvPr/>
        </p:nvSpPr>
        <p:spPr>
          <a:xfrm>
            <a:off x="10378564" y="52927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2D09BF-E08A-B8FF-F40B-EDAEC6D95271}"/>
              </a:ext>
            </a:extLst>
          </p:cNvPr>
          <p:cNvSpPr/>
          <p:nvPr/>
        </p:nvSpPr>
        <p:spPr>
          <a:xfrm>
            <a:off x="5948394" y="4888052"/>
            <a:ext cx="1316980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Logs &gt; 1.5?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5AA2066-5ACB-1801-5E2C-F460A79F9651}"/>
              </a:ext>
            </a:extLst>
          </p:cNvPr>
          <p:cNvSpPr/>
          <p:nvPr/>
        </p:nvSpPr>
        <p:spPr>
          <a:xfrm>
            <a:off x="6856735" y="5770324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6710BAF-B75E-D857-20A1-FE845BDC8BC3}"/>
              </a:ext>
            </a:extLst>
          </p:cNvPr>
          <p:cNvSpPr/>
          <p:nvPr/>
        </p:nvSpPr>
        <p:spPr>
          <a:xfrm>
            <a:off x="5752213" y="5761910"/>
            <a:ext cx="750780" cy="441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C7F72F2-572C-D261-4B0B-0342B52A7799}"/>
              </a:ext>
            </a:extLst>
          </p:cNvPr>
          <p:cNvCxnSpPr/>
          <p:nvPr/>
        </p:nvCxnSpPr>
        <p:spPr>
          <a:xfrm flipH="1">
            <a:off x="6199919" y="5183165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68C194F-D679-DFE5-FAFB-7B1C58B7E863}"/>
              </a:ext>
            </a:extLst>
          </p:cNvPr>
          <p:cNvCxnSpPr>
            <a:cxnSpLocks/>
          </p:cNvCxnSpPr>
          <p:nvPr/>
        </p:nvCxnSpPr>
        <p:spPr>
          <a:xfrm>
            <a:off x="6716022" y="5191579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3C3E3F4-FB8E-CD8B-6E0F-6A860EF0B640}"/>
              </a:ext>
            </a:extLst>
          </p:cNvPr>
          <p:cNvSpPr txBox="1"/>
          <p:nvPr/>
        </p:nvSpPr>
        <p:spPr>
          <a:xfrm>
            <a:off x="6099542" y="527338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4DD77C-A5AE-9BDD-A2AA-077C1332E0F9}"/>
              </a:ext>
            </a:extLst>
          </p:cNvPr>
          <p:cNvSpPr txBox="1"/>
          <p:nvPr/>
        </p:nvSpPr>
        <p:spPr>
          <a:xfrm>
            <a:off x="7036070" y="527338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739416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18CF-A328-B372-A73C-F3376612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Error in Random Forest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BE10-0A99-3ED2-A995-4EABEF779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1277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“Out-of-bag” samples: samples not used to build a decision tree in the random forest.</a:t>
            </a:r>
          </a:p>
          <a:p>
            <a:pPr lvl="1"/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”Out-of-bag” error: error rate when samples are classified using only those trees constructed without reference to said sample.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lvl="1"/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7421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BD4D-13F3-19CD-48AD-1808CD32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Variable Importance in Random Forest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B4EAA-18A8-09EC-33DA-5A6FA018F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Mean Decrease Accuracy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Compute the out-of-bag error.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For each variable:</a:t>
            </a:r>
          </a:p>
          <a:p>
            <a:pPr lvl="2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Shuffle the values of the variable in the out-of-bag samples.</a:t>
            </a:r>
          </a:p>
          <a:p>
            <a:pPr lvl="2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Recalculate the out-of-bag error.</a:t>
            </a:r>
          </a:p>
          <a:p>
            <a:pPr lvl="2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Record the decrease in accuracy (accuracy is 1-error).</a:t>
            </a:r>
          </a:p>
          <a:p>
            <a:pPr lvl="2"/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lvl="1"/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41984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BD4D-13F3-19CD-48AD-1808CD32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Variable Importance in Random Forest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B4EAA-18A8-09EC-33DA-5A6FA018F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Mean Decrease Accuracy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Compute the out-of-bag error.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For each variable:</a:t>
            </a:r>
          </a:p>
          <a:p>
            <a:pPr lvl="2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Shuffle the values of the variable in the out-of-bag samples.</a:t>
            </a:r>
          </a:p>
          <a:p>
            <a:pPr lvl="2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Recalculate the out-of-bag error.</a:t>
            </a:r>
          </a:p>
          <a:p>
            <a:pPr lvl="2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Record the decrease in accuracy (i.e., 1- the increase in error).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Mean Decrease Gini (Importance)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The total decrease in node impurity weighted by the proportion of samples reaching that node over all trees in the Forest.</a:t>
            </a:r>
          </a:p>
          <a:p>
            <a:pPr lvl="2"/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lvl="1"/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63063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26E2-1B07-8C44-057F-F3B7A68D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77F88-AECD-A4DE-E31F-AE2B2DC1D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Recap: Issues with Decision Trees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Random Forests</a:t>
            </a:r>
          </a:p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AdaBoost</a:t>
            </a:r>
          </a:p>
        </p:txBody>
      </p:sp>
    </p:spTree>
    <p:extLst>
      <p:ext uri="{BB962C8B-B14F-4D97-AF65-F5344CB8AC3E}">
        <p14:creationId xmlns:p14="http://schemas.microsoft.com/office/powerpoint/2010/main" val="33854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26E2-1B07-8C44-057F-F3B7A68D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77F88-AECD-A4DE-E31F-AE2B2DC1D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Recap: Issues with Decision Trees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Random Forests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AdaBoost</a:t>
            </a:r>
          </a:p>
        </p:txBody>
      </p:sp>
    </p:spTree>
    <p:extLst>
      <p:ext uri="{BB962C8B-B14F-4D97-AF65-F5344CB8AC3E}">
        <p14:creationId xmlns:p14="http://schemas.microsoft.com/office/powerpoint/2010/main" val="2174531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AFE3-B2C8-E828-44E3-09C45378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AdaBoost vs. 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D09C-DB60-7A44-9FB6-16470D74C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Difference 1: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Each decision tree in a Random Forest is a full classifier.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 AdaBoost, each decision tree is a weak classifier (usually a stump).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7110BD-A395-9B97-61C1-A023A70384B5}"/>
              </a:ext>
            </a:extLst>
          </p:cNvPr>
          <p:cNvSpPr/>
          <p:nvPr/>
        </p:nvSpPr>
        <p:spPr>
          <a:xfrm>
            <a:off x="2607779" y="3539793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Stream?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28D43A-52A1-27FC-D506-C4915F59D8EF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487772" y="3831503"/>
            <a:ext cx="636110" cy="6476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A775EE-996D-32D8-2161-6EDB13E3B630}"/>
              </a:ext>
            </a:extLst>
          </p:cNvPr>
          <p:cNvCxnSpPr>
            <a:cxnSpLocks/>
          </p:cNvCxnSpPr>
          <p:nvPr/>
        </p:nvCxnSpPr>
        <p:spPr>
          <a:xfrm>
            <a:off x="3123882" y="3839917"/>
            <a:ext cx="674926" cy="637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D44D258-6C49-14FA-3E71-617647458BCB}"/>
              </a:ext>
            </a:extLst>
          </p:cNvPr>
          <p:cNvSpPr/>
          <p:nvPr/>
        </p:nvSpPr>
        <p:spPr>
          <a:xfrm>
            <a:off x="1672313" y="4468852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Raining?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CD7477-7F89-3270-ED25-D7BD44CE8257}"/>
              </a:ext>
            </a:extLst>
          </p:cNvPr>
          <p:cNvSpPr/>
          <p:nvPr/>
        </p:nvSpPr>
        <p:spPr>
          <a:xfrm>
            <a:off x="2329129" y="5351460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6277F1-2DB5-EA70-6F29-D8F0CE03E766}"/>
              </a:ext>
            </a:extLst>
          </p:cNvPr>
          <p:cNvSpPr/>
          <p:nvPr/>
        </p:nvSpPr>
        <p:spPr>
          <a:xfrm>
            <a:off x="1224607" y="5343046"/>
            <a:ext cx="750780" cy="441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F257BD-20E6-2527-96A3-A8583489AE9C}"/>
              </a:ext>
            </a:extLst>
          </p:cNvPr>
          <p:cNvCxnSpPr/>
          <p:nvPr/>
        </p:nvCxnSpPr>
        <p:spPr>
          <a:xfrm flipH="1">
            <a:off x="1672313" y="4764301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F9A94C-4787-7285-BFAD-AE80375F20CD}"/>
              </a:ext>
            </a:extLst>
          </p:cNvPr>
          <p:cNvCxnSpPr>
            <a:cxnSpLocks/>
          </p:cNvCxnSpPr>
          <p:nvPr/>
        </p:nvCxnSpPr>
        <p:spPr>
          <a:xfrm>
            <a:off x="2188416" y="4772715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7DB38B-2B8C-C3B4-BB71-102B7900D0D5}"/>
              </a:ext>
            </a:extLst>
          </p:cNvPr>
          <p:cNvSpPr txBox="1"/>
          <p:nvPr/>
        </p:nvSpPr>
        <p:spPr>
          <a:xfrm>
            <a:off x="2508983" y="390226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7FDD5-9938-34E8-1D4A-BF0358C1E386}"/>
              </a:ext>
            </a:extLst>
          </p:cNvPr>
          <p:cNvSpPr txBox="1"/>
          <p:nvPr/>
        </p:nvSpPr>
        <p:spPr>
          <a:xfrm>
            <a:off x="3445511" y="390226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668906-62B8-1922-C07F-946B00949C4F}"/>
              </a:ext>
            </a:extLst>
          </p:cNvPr>
          <p:cNvSpPr txBox="1"/>
          <p:nvPr/>
        </p:nvSpPr>
        <p:spPr>
          <a:xfrm>
            <a:off x="1571936" y="485451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87C757-B295-9FE8-9FFE-692A3721E7AC}"/>
              </a:ext>
            </a:extLst>
          </p:cNvPr>
          <p:cNvSpPr txBox="1"/>
          <p:nvPr/>
        </p:nvSpPr>
        <p:spPr>
          <a:xfrm>
            <a:off x="2508464" y="48545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74E366-573F-D85A-BD88-DF4445E97E1E}"/>
              </a:ext>
            </a:extLst>
          </p:cNvPr>
          <p:cNvSpPr/>
          <p:nvPr/>
        </p:nvSpPr>
        <p:spPr>
          <a:xfrm>
            <a:off x="3345439" y="4472925"/>
            <a:ext cx="1316980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Logs &gt; 1.5?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6F4A3FA-3368-1D5F-16A2-33FCAAE69122}"/>
              </a:ext>
            </a:extLst>
          </p:cNvPr>
          <p:cNvSpPr/>
          <p:nvPr/>
        </p:nvSpPr>
        <p:spPr>
          <a:xfrm>
            <a:off x="4253780" y="5355197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978CB4-19C5-06DE-58B8-C42DF900F1DA}"/>
              </a:ext>
            </a:extLst>
          </p:cNvPr>
          <p:cNvSpPr/>
          <p:nvPr/>
        </p:nvSpPr>
        <p:spPr>
          <a:xfrm>
            <a:off x="3149258" y="5346783"/>
            <a:ext cx="750780" cy="441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29AA48-B903-1832-C7B4-B871B1396CB5}"/>
              </a:ext>
            </a:extLst>
          </p:cNvPr>
          <p:cNvCxnSpPr/>
          <p:nvPr/>
        </p:nvCxnSpPr>
        <p:spPr>
          <a:xfrm flipH="1">
            <a:off x="3596964" y="4768038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334E7D-4D32-B2C0-29F4-10E48479596C}"/>
              </a:ext>
            </a:extLst>
          </p:cNvPr>
          <p:cNvCxnSpPr>
            <a:cxnSpLocks/>
          </p:cNvCxnSpPr>
          <p:nvPr/>
        </p:nvCxnSpPr>
        <p:spPr>
          <a:xfrm>
            <a:off x="4113067" y="4776452"/>
            <a:ext cx="516103" cy="566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F628381-FA7C-E94C-BC9D-1DF788CF9D4D}"/>
              </a:ext>
            </a:extLst>
          </p:cNvPr>
          <p:cNvSpPr txBox="1"/>
          <p:nvPr/>
        </p:nvSpPr>
        <p:spPr>
          <a:xfrm>
            <a:off x="3496587" y="485825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923E95-166A-7261-5F8F-5698D95DB079}"/>
              </a:ext>
            </a:extLst>
          </p:cNvPr>
          <p:cNvSpPr txBox="1"/>
          <p:nvPr/>
        </p:nvSpPr>
        <p:spPr>
          <a:xfrm>
            <a:off x="4433115" y="485825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1EF270C-DB22-A683-49C4-0113B305696B}"/>
              </a:ext>
            </a:extLst>
          </p:cNvPr>
          <p:cNvSpPr/>
          <p:nvPr/>
        </p:nvSpPr>
        <p:spPr>
          <a:xfrm>
            <a:off x="7332375" y="3548207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Stream?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3616650-0F95-10B7-EBD8-D3B14F9D6705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7212368" y="3839917"/>
            <a:ext cx="636110" cy="6476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77CED71-EC01-719A-3383-C3D894AFE29C}"/>
              </a:ext>
            </a:extLst>
          </p:cNvPr>
          <p:cNvCxnSpPr>
            <a:cxnSpLocks/>
          </p:cNvCxnSpPr>
          <p:nvPr/>
        </p:nvCxnSpPr>
        <p:spPr>
          <a:xfrm>
            <a:off x="7848478" y="3848331"/>
            <a:ext cx="674926" cy="637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9E68A05-8381-4B1F-3626-F711EB9C9EC6}"/>
              </a:ext>
            </a:extLst>
          </p:cNvPr>
          <p:cNvSpPr txBox="1"/>
          <p:nvPr/>
        </p:nvSpPr>
        <p:spPr>
          <a:xfrm>
            <a:off x="7233579" y="391067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4748409-188A-808B-F0D4-262951FCCDE4}"/>
              </a:ext>
            </a:extLst>
          </p:cNvPr>
          <p:cNvSpPr txBox="1"/>
          <p:nvPr/>
        </p:nvSpPr>
        <p:spPr>
          <a:xfrm>
            <a:off x="8170107" y="391067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33EC685-C046-12CE-3B54-301FCC783715}"/>
              </a:ext>
            </a:extLst>
          </p:cNvPr>
          <p:cNvSpPr/>
          <p:nvPr/>
        </p:nvSpPr>
        <p:spPr>
          <a:xfrm>
            <a:off x="8234885" y="4485680"/>
            <a:ext cx="750780" cy="4411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DFC7442-93C1-5DDC-3E88-9830C7D15B01}"/>
              </a:ext>
            </a:extLst>
          </p:cNvPr>
          <p:cNvSpPr/>
          <p:nvPr/>
        </p:nvSpPr>
        <p:spPr>
          <a:xfrm>
            <a:off x="6743956" y="4485680"/>
            <a:ext cx="750780" cy="4411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878840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AFE3-B2C8-E828-44E3-09C45378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AdaBoost versus 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D09C-DB60-7A44-9FB6-16470D74C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Difference 2: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 Random Forests, each decision tree gets one vote.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 AdaBoost, decision trees have different ‘Amounts of Say’ in the final classification.</a:t>
            </a:r>
          </a:p>
        </p:txBody>
      </p:sp>
      <p:pic>
        <p:nvPicPr>
          <p:cNvPr id="88" name="Picture 8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AAAFD59-DA55-5DFE-4960-4C60B45E8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44" y="3510314"/>
            <a:ext cx="1666455" cy="1571476"/>
          </a:xfrm>
          <a:prstGeom prst="rect">
            <a:avLst/>
          </a:prstGeom>
        </p:spPr>
      </p:pic>
      <p:pic>
        <p:nvPicPr>
          <p:cNvPr id="90" name="Picture 89" descr="A screenshot of a computer&#10;&#10;Description automatically generated">
            <a:extLst>
              <a:ext uri="{FF2B5EF4-FFF2-40B4-BE49-F238E27FC236}">
                <a16:creationId xmlns:a16="http://schemas.microsoft.com/office/drawing/2014/main" id="{795B1199-5244-1522-0824-D31DBB53F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984" y="4963228"/>
            <a:ext cx="2414495" cy="1505035"/>
          </a:xfrm>
          <a:prstGeom prst="rect">
            <a:avLst/>
          </a:prstGeom>
        </p:spPr>
      </p:pic>
      <p:pic>
        <p:nvPicPr>
          <p:cNvPr id="92" name="Picture 91" descr="A screenshot of a computer&#10;&#10;Description automatically generated">
            <a:extLst>
              <a:ext uri="{FF2B5EF4-FFF2-40B4-BE49-F238E27FC236}">
                <a16:creationId xmlns:a16="http://schemas.microsoft.com/office/drawing/2014/main" id="{7B55B868-9243-2E95-0B69-8B7709CE4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692" y="3700558"/>
            <a:ext cx="1793491" cy="1700564"/>
          </a:xfrm>
          <a:prstGeom prst="rect">
            <a:avLst/>
          </a:prstGeom>
        </p:spPr>
      </p:pic>
      <p:pic>
        <p:nvPicPr>
          <p:cNvPr id="118" name="Picture 117" descr="A screenshot of a video game&#10;&#10;Description automatically generated">
            <a:extLst>
              <a:ext uri="{FF2B5EF4-FFF2-40B4-BE49-F238E27FC236}">
                <a16:creationId xmlns:a16="http://schemas.microsoft.com/office/drawing/2014/main" id="{2DDCD32A-C98F-DA76-DB2E-D6B3C6442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519" y="5234728"/>
            <a:ext cx="2260600" cy="1498600"/>
          </a:xfrm>
          <a:prstGeom prst="rect">
            <a:avLst/>
          </a:prstGeom>
        </p:spPr>
      </p:pic>
      <p:pic>
        <p:nvPicPr>
          <p:cNvPr id="120" name="Picture 119" descr="A screenshot of a computer&#10;&#10;Description automatically generated">
            <a:extLst>
              <a:ext uri="{FF2B5EF4-FFF2-40B4-BE49-F238E27FC236}">
                <a16:creationId xmlns:a16="http://schemas.microsoft.com/office/drawing/2014/main" id="{8E5A7E47-1C7F-7160-564C-F381931A88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6343" y="3668339"/>
            <a:ext cx="2260600" cy="1485900"/>
          </a:xfrm>
          <a:prstGeom prst="rect">
            <a:avLst/>
          </a:prstGeom>
        </p:spPr>
      </p:pic>
      <p:pic>
        <p:nvPicPr>
          <p:cNvPr id="122" name="Picture 121" descr="A screenshot of a computer&#10;&#10;Description automatically generated">
            <a:extLst>
              <a:ext uri="{FF2B5EF4-FFF2-40B4-BE49-F238E27FC236}">
                <a16:creationId xmlns:a16="http://schemas.microsoft.com/office/drawing/2014/main" id="{A2E85463-1729-C88B-DBA7-51B61CBEA2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0978" y="4781790"/>
            <a:ext cx="2260600" cy="149860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EC2970B0-7D56-8A64-4298-6749E771550E}"/>
              </a:ext>
            </a:extLst>
          </p:cNvPr>
          <p:cNvSpPr txBox="1"/>
          <p:nvPr/>
        </p:nvSpPr>
        <p:spPr>
          <a:xfrm>
            <a:off x="9008988" y="381716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1D6DD26-F695-C2BC-3939-492996138FB2}"/>
              </a:ext>
            </a:extLst>
          </p:cNvPr>
          <p:cNvSpPr txBox="1"/>
          <p:nvPr/>
        </p:nvSpPr>
        <p:spPr>
          <a:xfrm>
            <a:off x="7997400" y="5425697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x1.2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F917CA3-F6C3-09CB-91A5-E3595B8E24C8}"/>
              </a:ext>
            </a:extLst>
          </p:cNvPr>
          <p:cNvSpPr txBox="1"/>
          <p:nvPr/>
        </p:nvSpPr>
        <p:spPr>
          <a:xfrm>
            <a:off x="10987104" y="498286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x0.8</a:t>
            </a:r>
          </a:p>
        </p:txBody>
      </p:sp>
    </p:spTree>
    <p:extLst>
      <p:ext uri="{BB962C8B-B14F-4D97-AF65-F5344CB8AC3E}">
        <p14:creationId xmlns:p14="http://schemas.microsoft.com/office/powerpoint/2010/main" val="3053382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AFE3-B2C8-E828-44E3-09C45378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AdaBoost vs. 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D09C-DB60-7A44-9FB6-16470D74C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Difference 3: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 Random Forests, decision trees are independent.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 AdaBoost, each stump is made by taking the previous stumps errors into account.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3B93EF6-5185-D824-246D-1EA4DD1AB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44" y="3510314"/>
            <a:ext cx="1666455" cy="1571476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F235188-4D4E-D501-260D-E1D5E4510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984" y="4963228"/>
            <a:ext cx="2414495" cy="1505035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F968ED0-AF04-1A7B-3018-947573D85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692" y="3700558"/>
            <a:ext cx="1793491" cy="1700564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E99996C9-B578-0A78-9396-1C7340428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519" y="5234728"/>
            <a:ext cx="2260600" cy="149860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F0F4190-87FB-98B7-CFE0-18C35BB401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6343" y="3668339"/>
            <a:ext cx="2260600" cy="14859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60DB1F8-3D35-5EA5-02C6-D69552FA36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0978" y="4781790"/>
            <a:ext cx="2260600" cy="14986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675455E-C0AD-F247-90DC-A1EC80DF59B4}"/>
              </a:ext>
            </a:extLst>
          </p:cNvPr>
          <p:cNvGrpSpPr/>
          <p:nvPr/>
        </p:nvGrpSpPr>
        <p:grpSpPr>
          <a:xfrm>
            <a:off x="8008531" y="5111092"/>
            <a:ext cx="395280" cy="631440"/>
            <a:chOff x="8008531" y="5111092"/>
            <a:chExt cx="395280" cy="63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9D418DC-073E-76CB-6581-806120DAA96F}"/>
                    </a:ext>
                  </a:extLst>
                </p14:cNvPr>
                <p14:cNvContentPartPr/>
                <p14:nvPr/>
              </p14:nvContentPartPr>
              <p14:xfrm>
                <a:off x="8024731" y="5111092"/>
                <a:ext cx="379080" cy="549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9D418DC-073E-76CB-6581-806120DAA96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15731" y="5102092"/>
                  <a:ext cx="3967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36C193-01C0-0504-1E01-98F6A917ACD6}"/>
                    </a:ext>
                  </a:extLst>
                </p14:cNvPr>
                <p14:cNvContentPartPr/>
                <p14:nvPr/>
              </p14:nvContentPartPr>
              <p14:xfrm>
                <a:off x="8008531" y="5582332"/>
                <a:ext cx="148680" cy="160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36C193-01C0-0504-1E01-98F6A917ACD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99891" y="5573332"/>
                  <a:ext cx="166320" cy="17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2909F29-D331-40F3-F3A9-AC7091E74EF6}"/>
                  </a:ext>
                </a:extLst>
              </p14:cNvPr>
              <p14:cNvContentPartPr/>
              <p14:nvPr/>
            </p14:nvContentPartPr>
            <p14:xfrm>
              <a:off x="8295091" y="5301892"/>
              <a:ext cx="1353600" cy="581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2909F29-D331-40F3-F3A9-AC7091E74EF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86451" y="5293252"/>
                <a:ext cx="1371240" cy="59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A0798B9-D842-4D0F-5E4B-535088DFC8AE}"/>
              </a:ext>
            </a:extLst>
          </p:cNvPr>
          <p:cNvGrpSpPr/>
          <p:nvPr/>
        </p:nvGrpSpPr>
        <p:grpSpPr>
          <a:xfrm>
            <a:off x="9544651" y="5186692"/>
            <a:ext cx="102600" cy="226080"/>
            <a:chOff x="9544651" y="5186692"/>
            <a:chExt cx="102600" cy="22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5610F97-580F-F4ED-15A1-A7FD5CF6BF2C}"/>
                    </a:ext>
                  </a:extLst>
                </p14:cNvPr>
                <p14:cNvContentPartPr/>
                <p14:nvPr/>
              </p14:nvContentPartPr>
              <p14:xfrm>
                <a:off x="9581011" y="5186692"/>
                <a:ext cx="65880" cy="111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5610F97-580F-F4ED-15A1-A7FD5CF6BF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72371" y="5178052"/>
                  <a:ext cx="835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6A6E5AD-8E62-7C53-9308-B482231D63CD}"/>
                    </a:ext>
                  </a:extLst>
                </p14:cNvPr>
                <p14:cNvContentPartPr/>
                <p14:nvPr/>
              </p14:nvContentPartPr>
              <p14:xfrm>
                <a:off x="9544651" y="5310532"/>
                <a:ext cx="102600" cy="102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6A6E5AD-8E62-7C53-9308-B482231D63C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35651" y="5301532"/>
                  <a:ext cx="120240" cy="11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85581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AFE3-B2C8-E828-44E3-09C45378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AdaBoost vs. 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D09C-DB60-7A44-9FB6-16470D74C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AdaBoost combines many weak learners (usually stumps) to make classifications.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Some stumps get more say in classification than others.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Each stump is made by taking the previous stump’s mistakes into account.</a:t>
            </a:r>
          </a:p>
        </p:txBody>
      </p:sp>
    </p:spTree>
    <p:extLst>
      <p:ext uri="{BB962C8B-B14F-4D97-AF65-F5344CB8AC3E}">
        <p14:creationId xmlns:p14="http://schemas.microsoft.com/office/powerpoint/2010/main" val="1567460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18CF-A328-B372-A73C-F3376612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to build a forest of stumps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BE10-0A99-3ED2-A995-4EABEF779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Step 1: Assign sample weights.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4296E7-09A2-F3DD-6C1D-7EEBCEA6A946}"/>
              </a:ext>
            </a:extLst>
          </p:cNvPr>
          <p:cNvGraphicFramePr>
            <a:graphicFrameLocks noGrp="1"/>
          </p:cNvGraphicFramePr>
          <p:nvPr/>
        </p:nvGraphicFramePr>
        <p:xfrm>
          <a:off x="478076" y="3265214"/>
          <a:ext cx="4015385" cy="30613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5908">
                  <a:extLst>
                    <a:ext uri="{9D8B030D-6E8A-4147-A177-3AD203B41FA5}">
                      <a16:colId xmlns:a16="http://schemas.microsoft.com/office/drawing/2014/main" val="987416623"/>
                    </a:ext>
                  </a:extLst>
                </a:gridCol>
                <a:gridCol w="840757">
                  <a:extLst>
                    <a:ext uri="{9D8B030D-6E8A-4147-A177-3AD203B41FA5}">
                      <a16:colId xmlns:a16="http://schemas.microsoft.com/office/drawing/2014/main" val="4192333195"/>
                    </a:ext>
                  </a:extLst>
                </a:gridCol>
                <a:gridCol w="702566">
                  <a:extLst>
                    <a:ext uri="{9D8B030D-6E8A-4147-A177-3AD203B41FA5}">
                      <a16:colId xmlns:a16="http://schemas.microsoft.com/office/drawing/2014/main" val="2695086786"/>
                    </a:ext>
                  </a:extLst>
                </a:gridCol>
                <a:gridCol w="886894">
                  <a:extLst>
                    <a:ext uri="{9D8B030D-6E8A-4147-A177-3AD203B41FA5}">
                      <a16:colId xmlns:a16="http://schemas.microsoft.com/office/drawing/2014/main" val="4269710568"/>
                    </a:ext>
                  </a:extLst>
                </a:gridCol>
                <a:gridCol w="719260">
                  <a:extLst>
                    <a:ext uri="{9D8B030D-6E8A-4147-A177-3AD203B41FA5}">
                      <a16:colId xmlns:a16="http://schemas.microsoft.com/office/drawing/2014/main" val="2632571717"/>
                    </a:ext>
                  </a:extLst>
                </a:gridCol>
              </a:tblGrid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Raining?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Stream?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Logs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497126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97173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141703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81825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85194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88263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07515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77619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013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555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18CF-A328-B372-A73C-F3376612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to build a forest of stumps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BE10-0A99-3ED2-A995-4EABEF779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Step 2: Build a stump by selecting the variable and split with the lowest GINI Index.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4296E7-09A2-F3DD-6C1D-7EEBCEA6A946}"/>
              </a:ext>
            </a:extLst>
          </p:cNvPr>
          <p:cNvGraphicFramePr>
            <a:graphicFrameLocks noGrp="1"/>
          </p:cNvGraphicFramePr>
          <p:nvPr/>
        </p:nvGraphicFramePr>
        <p:xfrm>
          <a:off x="478076" y="3265214"/>
          <a:ext cx="4015385" cy="30613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5908">
                  <a:extLst>
                    <a:ext uri="{9D8B030D-6E8A-4147-A177-3AD203B41FA5}">
                      <a16:colId xmlns:a16="http://schemas.microsoft.com/office/drawing/2014/main" val="987416623"/>
                    </a:ext>
                  </a:extLst>
                </a:gridCol>
                <a:gridCol w="840757">
                  <a:extLst>
                    <a:ext uri="{9D8B030D-6E8A-4147-A177-3AD203B41FA5}">
                      <a16:colId xmlns:a16="http://schemas.microsoft.com/office/drawing/2014/main" val="4192333195"/>
                    </a:ext>
                  </a:extLst>
                </a:gridCol>
                <a:gridCol w="702566">
                  <a:extLst>
                    <a:ext uri="{9D8B030D-6E8A-4147-A177-3AD203B41FA5}">
                      <a16:colId xmlns:a16="http://schemas.microsoft.com/office/drawing/2014/main" val="2695086786"/>
                    </a:ext>
                  </a:extLst>
                </a:gridCol>
                <a:gridCol w="886894">
                  <a:extLst>
                    <a:ext uri="{9D8B030D-6E8A-4147-A177-3AD203B41FA5}">
                      <a16:colId xmlns:a16="http://schemas.microsoft.com/office/drawing/2014/main" val="4269710568"/>
                    </a:ext>
                  </a:extLst>
                </a:gridCol>
                <a:gridCol w="719260">
                  <a:extLst>
                    <a:ext uri="{9D8B030D-6E8A-4147-A177-3AD203B41FA5}">
                      <a16:colId xmlns:a16="http://schemas.microsoft.com/office/drawing/2014/main" val="2632571717"/>
                    </a:ext>
                  </a:extLst>
                </a:gridCol>
              </a:tblGrid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Raining?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Stream?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Logs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497126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97173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141703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81825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85194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88263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07515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77619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01376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3981FFF-BB78-8627-E65B-7212DA2052BE}"/>
              </a:ext>
            </a:extLst>
          </p:cNvPr>
          <p:cNvSpPr/>
          <p:nvPr/>
        </p:nvSpPr>
        <p:spPr>
          <a:xfrm>
            <a:off x="7332375" y="3548207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Stream?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5C085E-EF95-4AC1-982C-60C77CDFE89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7212368" y="3839917"/>
            <a:ext cx="636110" cy="6476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1D1E69-27D9-0B81-2AC2-9018D7DE0AEA}"/>
              </a:ext>
            </a:extLst>
          </p:cNvPr>
          <p:cNvCxnSpPr>
            <a:cxnSpLocks/>
          </p:cNvCxnSpPr>
          <p:nvPr/>
        </p:nvCxnSpPr>
        <p:spPr>
          <a:xfrm>
            <a:off x="7848478" y="3848331"/>
            <a:ext cx="674926" cy="637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67ADEC-833C-C6DD-982D-F33AF5110182}"/>
              </a:ext>
            </a:extLst>
          </p:cNvPr>
          <p:cNvSpPr txBox="1"/>
          <p:nvPr/>
        </p:nvSpPr>
        <p:spPr>
          <a:xfrm>
            <a:off x="7233579" y="391067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B55271-36DB-C6DF-791C-B0CC7A9D852C}"/>
              </a:ext>
            </a:extLst>
          </p:cNvPr>
          <p:cNvSpPr txBox="1"/>
          <p:nvPr/>
        </p:nvSpPr>
        <p:spPr>
          <a:xfrm>
            <a:off x="8170107" y="391067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799E3D6-33D8-2C22-8A7E-BB763B994958}"/>
              </a:ext>
            </a:extLst>
          </p:cNvPr>
          <p:cNvGraphicFramePr>
            <a:graphicFrameLocks noGrp="1"/>
          </p:cNvGraphicFramePr>
          <p:nvPr/>
        </p:nvGraphicFramePr>
        <p:xfrm>
          <a:off x="6109769" y="4548023"/>
          <a:ext cx="150081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408">
                  <a:extLst>
                    <a:ext uri="{9D8B030D-6E8A-4147-A177-3AD203B41FA5}">
                      <a16:colId xmlns:a16="http://schemas.microsoft.com/office/drawing/2014/main" val="3126814931"/>
                    </a:ext>
                  </a:extLst>
                </a:gridCol>
                <a:gridCol w="750408">
                  <a:extLst>
                    <a:ext uri="{9D8B030D-6E8A-4147-A177-3AD203B41FA5}">
                      <a16:colId xmlns:a16="http://schemas.microsoft.com/office/drawing/2014/main" val="220016977"/>
                    </a:ext>
                  </a:extLst>
                </a:gridCol>
              </a:tblGrid>
              <a:tr h="354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46396"/>
                  </a:ext>
                </a:extLst>
              </a:tr>
              <a:tr h="354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74534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F2F0ECC-B808-EC88-F0AD-F9E5614FF808}"/>
              </a:ext>
            </a:extLst>
          </p:cNvPr>
          <p:cNvGraphicFramePr>
            <a:graphicFrameLocks noGrp="1"/>
          </p:cNvGraphicFramePr>
          <p:nvPr/>
        </p:nvGraphicFramePr>
        <p:xfrm>
          <a:off x="8057133" y="4537632"/>
          <a:ext cx="150081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408">
                  <a:extLst>
                    <a:ext uri="{9D8B030D-6E8A-4147-A177-3AD203B41FA5}">
                      <a16:colId xmlns:a16="http://schemas.microsoft.com/office/drawing/2014/main" val="3126814931"/>
                    </a:ext>
                  </a:extLst>
                </a:gridCol>
                <a:gridCol w="750408">
                  <a:extLst>
                    <a:ext uri="{9D8B030D-6E8A-4147-A177-3AD203B41FA5}">
                      <a16:colId xmlns:a16="http://schemas.microsoft.com/office/drawing/2014/main" val="220016977"/>
                    </a:ext>
                  </a:extLst>
                </a:gridCol>
              </a:tblGrid>
              <a:tr h="355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46396"/>
                  </a:ext>
                </a:extLst>
              </a:tr>
              <a:tr h="354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745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942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18CF-A328-B372-A73C-F3376612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to build a forest of stumps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BE10-0A99-3ED2-A995-4EABEF779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Step 3. Calculate the “Amount of Say” for the stump.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4296E7-09A2-F3DD-6C1D-7EEBCEA6A946}"/>
              </a:ext>
            </a:extLst>
          </p:cNvPr>
          <p:cNvGraphicFramePr>
            <a:graphicFrameLocks noGrp="1"/>
          </p:cNvGraphicFramePr>
          <p:nvPr/>
        </p:nvGraphicFramePr>
        <p:xfrm>
          <a:off x="478076" y="3265214"/>
          <a:ext cx="4015385" cy="30613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5908">
                  <a:extLst>
                    <a:ext uri="{9D8B030D-6E8A-4147-A177-3AD203B41FA5}">
                      <a16:colId xmlns:a16="http://schemas.microsoft.com/office/drawing/2014/main" val="987416623"/>
                    </a:ext>
                  </a:extLst>
                </a:gridCol>
                <a:gridCol w="840757">
                  <a:extLst>
                    <a:ext uri="{9D8B030D-6E8A-4147-A177-3AD203B41FA5}">
                      <a16:colId xmlns:a16="http://schemas.microsoft.com/office/drawing/2014/main" val="4192333195"/>
                    </a:ext>
                  </a:extLst>
                </a:gridCol>
                <a:gridCol w="702566">
                  <a:extLst>
                    <a:ext uri="{9D8B030D-6E8A-4147-A177-3AD203B41FA5}">
                      <a16:colId xmlns:a16="http://schemas.microsoft.com/office/drawing/2014/main" val="2695086786"/>
                    </a:ext>
                  </a:extLst>
                </a:gridCol>
                <a:gridCol w="886894">
                  <a:extLst>
                    <a:ext uri="{9D8B030D-6E8A-4147-A177-3AD203B41FA5}">
                      <a16:colId xmlns:a16="http://schemas.microsoft.com/office/drawing/2014/main" val="4269710568"/>
                    </a:ext>
                  </a:extLst>
                </a:gridCol>
                <a:gridCol w="719260">
                  <a:extLst>
                    <a:ext uri="{9D8B030D-6E8A-4147-A177-3AD203B41FA5}">
                      <a16:colId xmlns:a16="http://schemas.microsoft.com/office/drawing/2014/main" val="2632571717"/>
                    </a:ext>
                  </a:extLst>
                </a:gridCol>
              </a:tblGrid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Raining?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Stream?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Logs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497126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97173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141703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81825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85194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88263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07515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77619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01376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3981FFF-BB78-8627-E65B-7212DA2052BE}"/>
              </a:ext>
            </a:extLst>
          </p:cNvPr>
          <p:cNvSpPr/>
          <p:nvPr/>
        </p:nvSpPr>
        <p:spPr>
          <a:xfrm>
            <a:off x="7541030" y="2509229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Stream?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5C085E-EF95-4AC1-982C-60C77CDFE89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7421023" y="2800939"/>
            <a:ext cx="636110" cy="6476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1D1E69-27D9-0B81-2AC2-9018D7DE0AEA}"/>
              </a:ext>
            </a:extLst>
          </p:cNvPr>
          <p:cNvCxnSpPr>
            <a:cxnSpLocks/>
          </p:cNvCxnSpPr>
          <p:nvPr/>
        </p:nvCxnSpPr>
        <p:spPr>
          <a:xfrm>
            <a:off x="8057133" y="2809353"/>
            <a:ext cx="674926" cy="637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67ADEC-833C-C6DD-982D-F33AF5110182}"/>
              </a:ext>
            </a:extLst>
          </p:cNvPr>
          <p:cNvSpPr txBox="1"/>
          <p:nvPr/>
        </p:nvSpPr>
        <p:spPr>
          <a:xfrm>
            <a:off x="7442234" y="287169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B55271-36DB-C6DF-791C-B0CC7A9D852C}"/>
              </a:ext>
            </a:extLst>
          </p:cNvPr>
          <p:cNvSpPr txBox="1"/>
          <p:nvPr/>
        </p:nvSpPr>
        <p:spPr>
          <a:xfrm>
            <a:off x="8378762" y="287169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799E3D6-33D8-2C22-8A7E-BB763B994958}"/>
              </a:ext>
            </a:extLst>
          </p:cNvPr>
          <p:cNvGraphicFramePr>
            <a:graphicFrameLocks noGrp="1"/>
          </p:cNvGraphicFramePr>
          <p:nvPr/>
        </p:nvGraphicFramePr>
        <p:xfrm>
          <a:off x="6318424" y="3509045"/>
          <a:ext cx="150081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408">
                  <a:extLst>
                    <a:ext uri="{9D8B030D-6E8A-4147-A177-3AD203B41FA5}">
                      <a16:colId xmlns:a16="http://schemas.microsoft.com/office/drawing/2014/main" val="3126814931"/>
                    </a:ext>
                  </a:extLst>
                </a:gridCol>
                <a:gridCol w="750408">
                  <a:extLst>
                    <a:ext uri="{9D8B030D-6E8A-4147-A177-3AD203B41FA5}">
                      <a16:colId xmlns:a16="http://schemas.microsoft.com/office/drawing/2014/main" val="220016977"/>
                    </a:ext>
                  </a:extLst>
                </a:gridCol>
              </a:tblGrid>
              <a:tr h="354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46396"/>
                  </a:ext>
                </a:extLst>
              </a:tr>
              <a:tr h="354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74534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F2F0ECC-B808-EC88-F0AD-F9E5614FF808}"/>
              </a:ext>
            </a:extLst>
          </p:cNvPr>
          <p:cNvGraphicFramePr>
            <a:graphicFrameLocks noGrp="1"/>
          </p:cNvGraphicFramePr>
          <p:nvPr/>
        </p:nvGraphicFramePr>
        <p:xfrm>
          <a:off x="8265788" y="3498654"/>
          <a:ext cx="150081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408">
                  <a:extLst>
                    <a:ext uri="{9D8B030D-6E8A-4147-A177-3AD203B41FA5}">
                      <a16:colId xmlns:a16="http://schemas.microsoft.com/office/drawing/2014/main" val="3126814931"/>
                    </a:ext>
                  </a:extLst>
                </a:gridCol>
                <a:gridCol w="750408">
                  <a:extLst>
                    <a:ext uri="{9D8B030D-6E8A-4147-A177-3AD203B41FA5}">
                      <a16:colId xmlns:a16="http://schemas.microsoft.com/office/drawing/2014/main" val="220016977"/>
                    </a:ext>
                  </a:extLst>
                </a:gridCol>
              </a:tblGrid>
              <a:tr h="355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46396"/>
                  </a:ext>
                </a:extLst>
              </a:tr>
              <a:tr h="354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745348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754597-9D22-1E56-66C2-E5B7C649683B}"/>
              </a:ext>
            </a:extLst>
          </p:cNvPr>
          <p:cNvSpPr txBox="1">
            <a:spLocks/>
          </p:cNvSpPr>
          <p:nvPr/>
        </p:nvSpPr>
        <p:spPr>
          <a:xfrm>
            <a:off x="4740254" y="53508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4EE536-7AAD-9178-41BF-545CFE090A7B}"/>
                  </a:ext>
                </a:extLst>
              </p:cNvPr>
              <p:cNvSpPr txBox="1"/>
              <p:nvPr/>
            </p:nvSpPr>
            <p:spPr>
              <a:xfrm>
                <a:off x="4951611" y="4642144"/>
                <a:ext cx="6628353" cy="821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𝑖𝑛𝑐𝑜𝑟𝑟𝑒𝑐𝑡𝑙𝑦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𝑐𝑙𝑎𝑠𝑠𝑖𝑓𝑖𝑒𝑑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4EE536-7AAD-9178-41BF-545CFE090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611" y="4642144"/>
                <a:ext cx="6628353" cy="821250"/>
              </a:xfrm>
              <a:prstGeom prst="rect">
                <a:avLst/>
              </a:prstGeom>
              <a:blipFill>
                <a:blip r:embed="rId2"/>
                <a:stretch>
                  <a:fillRect l="-573" t="-3030" r="-763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563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18CF-A328-B372-A73C-F3376612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to build a forest of stumps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BE10-0A99-3ED2-A995-4EABEF779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Step 3. Calculate the “Amount of Say” for the stump.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4296E7-09A2-F3DD-6C1D-7EEBCEA6A946}"/>
              </a:ext>
            </a:extLst>
          </p:cNvPr>
          <p:cNvGraphicFramePr>
            <a:graphicFrameLocks noGrp="1"/>
          </p:cNvGraphicFramePr>
          <p:nvPr/>
        </p:nvGraphicFramePr>
        <p:xfrm>
          <a:off x="478076" y="3265214"/>
          <a:ext cx="4015385" cy="30613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5908">
                  <a:extLst>
                    <a:ext uri="{9D8B030D-6E8A-4147-A177-3AD203B41FA5}">
                      <a16:colId xmlns:a16="http://schemas.microsoft.com/office/drawing/2014/main" val="987416623"/>
                    </a:ext>
                  </a:extLst>
                </a:gridCol>
                <a:gridCol w="840757">
                  <a:extLst>
                    <a:ext uri="{9D8B030D-6E8A-4147-A177-3AD203B41FA5}">
                      <a16:colId xmlns:a16="http://schemas.microsoft.com/office/drawing/2014/main" val="4192333195"/>
                    </a:ext>
                  </a:extLst>
                </a:gridCol>
                <a:gridCol w="702566">
                  <a:extLst>
                    <a:ext uri="{9D8B030D-6E8A-4147-A177-3AD203B41FA5}">
                      <a16:colId xmlns:a16="http://schemas.microsoft.com/office/drawing/2014/main" val="2695086786"/>
                    </a:ext>
                  </a:extLst>
                </a:gridCol>
                <a:gridCol w="886894">
                  <a:extLst>
                    <a:ext uri="{9D8B030D-6E8A-4147-A177-3AD203B41FA5}">
                      <a16:colId xmlns:a16="http://schemas.microsoft.com/office/drawing/2014/main" val="4269710568"/>
                    </a:ext>
                  </a:extLst>
                </a:gridCol>
                <a:gridCol w="719260">
                  <a:extLst>
                    <a:ext uri="{9D8B030D-6E8A-4147-A177-3AD203B41FA5}">
                      <a16:colId xmlns:a16="http://schemas.microsoft.com/office/drawing/2014/main" val="2632571717"/>
                    </a:ext>
                  </a:extLst>
                </a:gridCol>
              </a:tblGrid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Raining?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Stream?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Logs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497126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97173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141703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81825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85194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88263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07515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77619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01376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3981FFF-BB78-8627-E65B-7212DA2052BE}"/>
              </a:ext>
            </a:extLst>
          </p:cNvPr>
          <p:cNvSpPr/>
          <p:nvPr/>
        </p:nvSpPr>
        <p:spPr>
          <a:xfrm>
            <a:off x="7541030" y="2509229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Stream?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5C085E-EF95-4AC1-982C-60C77CDFE89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7421023" y="2800939"/>
            <a:ext cx="636110" cy="6476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1D1E69-27D9-0B81-2AC2-9018D7DE0AEA}"/>
              </a:ext>
            </a:extLst>
          </p:cNvPr>
          <p:cNvCxnSpPr>
            <a:cxnSpLocks/>
          </p:cNvCxnSpPr>
          <p:nvPr/>
        </p:nvCxnSpPr>
        <p:spPr>
          <a:xfrm>
            <a:off x="8057133" y="2809353"/>
            <a:ext cx="674926" cy="637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67ADEC-833C-C6DD-982D-F33AF5110182}"/>
              </a:ext>
            </a:extLst>
          </p:cNvPr>
          <p:cNvSpPr txBox="1"/>
          <p:nvPr/>
        </p:nvSpPr>
        <p:spPr>
          <a:xfrm>
            <a:off x="7442234" y="287169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B55271-36DB-C6DF-791C-B0CC7A9D852C}"/>
              </a:ext>
            </a:extLst>
          </p:cNvPr>
          <p:cNvSpPr txBox="1"/>
          <p:nvPr/>
        </p:nvSpPr>
        <p:spPr>
          <a:xfrm>
            <a:off x="8378762" y="287169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799E3D6-33D8-2C22-8A7E-BB763B994958}"/>
              </a:ext>
            </a:extLst>
          </p:cNvPr>
          <p:cNvGraphicFramePr>
            <a:graphicFrameLocks noGrp="1"/>
          </p:cNvGraphicFramePr>
          <p:nvPr/>
        </p:nvGraphicFramePr>
        <p:xfrm>
          <a:off x="6318424" y="3509045"/>
          <a:ext cx="150081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408">
                  <a:extLst>
                    <a:ext uri="{9D8B030D-6E8A-4147-A177-3AD203B41FA5}">
                      <a16:colId xmlns:a16="http://schemas.microsoft.com/office/drawing/2014/main" val="3126814931"/>
                    </a:ext>
                  </a:extLst>
                </a:gridCol>
                <a:gridCol w="750408">
                  <a:extLst>
                    <a:ext uri="{9D8B030D-6E8A-4147-A177-3AD203B41FA5}">
                      <a16:colId xmlns:a16="http://schemas.microsoft.com/office/drawing/2014/main" val="220016977"/>
                    </a:ext>
                  </a:extLst>
                </a:gridCol>
              </a:tblGrid>
              <a:tr h="354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46396"/>
                  </a:ext>
                </a:extLst>
              </a:tr>
              <a:tr h="354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74534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F2F0ECC-B808-EC88-F0AD-F9E5614FF808}"/>
              </a:ext>
            </a:extLst>
          </p:cNvPr>
          <p:cNvGraphicFramePr>
            <a:graphicFrameLocks noGrp="1"/>
          </p:cNvGraphicFramePr>
          <p:nvPr/>
        </p:nvGraphicFramePr>
        <p:xfrm>
          <a:off x="8265788" y="3498654"/>
          <a:ext cx="150081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408">
                  <a:extLst>
                    <a:ext uri="{9D8B030D-6E8A-4147-A177-3AD203B41FA5}">
                      <a16:colId xmlns:a16="http://schemas.microsoft.com/office/drawing/2014/main" val="3126814931"/>
                    </a:ext>
                  </a:extLst>
                </a:gridCol>
                <a:gridCol w="750408">
                  <a:extLst>
                    <a:ext uri="{9D8B030D-6E8A-4147-A177-3AD203B41FA5}">
                      <a16:colId xmlns:a16="http://schemas.microsoft.com/office/drawing/2014/main" val="220016977"/>
                    </a:ext>
                  </a:extLst>
                </a:gridCol>
              </a:tblGrid>
              <a:tr h="355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46396"/>
                  </a:ext>
                </a:extLst>
              </a:tr>
              <a:tr h="354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745348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754597-9D22-1E56-66C2-E5B7C649683B}"/>
              </a:ext>
            </a:extLst>
          </p:cNvPr>
          <p:cNvSpPr txBox="1">
            <a:spLocks/>
          </p:cNvSpPr>
          <p:nvPr/>
        </p:nvSpPr>
        <p:spPr>
          <a:xfrm>
            <a:off x="4740254" y="53508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4EE536-7AAD-9178-41BF-545CFE090A7B}"/>
                  </a:ext>
                </a:extLst>
              </p:cNvPr>
              <p:cNvSpPr txBox="1"/>
              <p:nvPr/>
            </p:nvSpPr>
            <p:spPr>
              <a:xfrm>
                <a:off x="4951611" y="4642144"/>
                <a:ext cx="6738191" cy="1877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𝑖𝑛𝑐𝑜𝑟𝑟𝑒𝑐𝑡𝑙𝑦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𝑐𝑙𝑎𝑠𝑠𝑖𝑓𝑖𝑒𝑠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=0.375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𝐴𝑚𝑜𝑢𝑛𝑡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𝑒𝑟𝑟𝑜𝑟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𝑒𝑟𝑟𝑜𝑟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4EE536-7AAD-9178-41BF-545CFE090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611" y="4642144"/>
                <a:ext cx="6738191" cy="1877373"/>
              </a:xfrm>
              <a:prstGeom prst="rect">
                <a:avLst/>
              </a:prstGeom>
              <a:blipFill>
                <a:blip r:embed="rId2"/>
                <a:stretch>
                  <a:fillRect t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943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18CF-A328-B372-A73C-F3376612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to build a forest of stumps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BE10-0A99-3ED2-A995-4EABEF779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Step 3. Calculate the “Amount of Say” for the stump.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981FFF-BB78-8627-E65B-7212DA2052BE}"/>
              </a:ext>
            </a:extLst>
          </p:cNvPr>
          <p:cNvSpPr/>
          <p:nvPr/>
        </p:nvSpPr>
        <p:spPr>
          <a:xfrm>
            <a:off x="7541030" y="2509229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Stream?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5C085E-EF95-4AC1-982C-60C77CDFE89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7421023" y="2800939"/>
            <a:ext cx="636110" cy="6476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1D1E69-27D9-0B81-2AC2-9018D7DE0AEA}"/>
              </a:ext>
            </a:extLst>
          </p:cNvPr>
          <p:cNvCxnSpPr>
            <a:cxnSpLocks/>
          </p:cNvCxnSpPr>
          <p:nvPr/>
        </p:nvCxnSpPr>
        <p:spPr>
          <a:xfrm>
            <a:off x="8057133" y="2809353"/>
            <a:ext cx="674926" cy="637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67ADEC-833C-C6DD-982D-F33AF5110182}"/>
              </a:ext>
            </a:extLst>
          </p:cNvPr>
          <p:cNvSpPr txBox="1"/>
          <p:nvPr/>
        </p:nvSpPr>
        <p:spPr>
          <a:xfrm>
            <a:off x="7442234" y="287169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B55271-36DB-C6DF-791C-B0CC7A9D852C}"/>
              </a:ext>
            </a:extLst>
          </p:cNvPr>
          <p:cNvSpPr txBox="1"/>
          <p:nvPr/>
        </p:nvSpPr>
        <p:spPr>
          <a:xfrm>
            <a:off x="8378762" y="287169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799E3D6-33D8-2C22-8A7E-BB763B994958}"/>
              </a:ext>
            </a:extLst>
          </p:cNvPr>
          <p:cNvGraphicFramePr>
            <a:graphicFrameLocks noGrp="1"/>
          </p:cNvGraphicFramePr>
          <p:nvPr/>
        </p:nvGraphicFramePr>
        <p:xfrm>
          <a:off x="6318424" y="3509045"/>
          <a:ext cx="150081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408">
                  <a:extLst>
                    <a:ext uri="{9D8B030D-6E8A-4147-A177-3AD203B41FA5}">
                      <a16:colId xmlns:a16="http://schemas.microsoft.com/office/drawing/2014/main" val="3126814931"/>
                    </a:ext>
                  </a:extLst>
                </a:gridCol>
                <a:gridCol w="750408">
                  <a:extLst>
                    <a:ext uri="{9D8B030D-6E8A-4147-A177-3AD203B41FA5}">
                      <a16:colId xmlns:a16="http://schemas.microsoft.com/office/drawing/2014/main" val="220016977"/>
                    </a:ext>
                  </a:extLst>
                </a:gridCol>
              </a:tblGrid>
              <a:tr h="354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46396"/>
                  </a:ext>
                </a:extLst>
              </a:tr>
              <a:tr h="354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74534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F2F0ECC-B808-EC88-F0AD-F9E5614FF808}"/>
              </a:ext>
            </a:extLst>
          </p:cNvPr>
          <p:cNvGraphicFramePr>
            <a:graphicFrameLocks noGrp="1"/>
          </p:cNvGraphicFramePr>
          <p:nvPr/>
        </p:nvGraphicFramePr>
        <p:xfrm>
          <a:off x="8265788" y="3498654"/>
          <a:ext cx="150081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408">
                  <a:extLst>
                    <a:ext uri="{9D8B030D-6E8A-4147-A177-3AD203B41FA5}">
                      <a16:colId xmlns:a16="http://schemas.microsoft.com/office/drawing/2014/main" val="3126814931"/>
                    </a:ext>
                  </a:extLst>
                </a:gridCol>
                <a:gridCol w="750408">
                  <a:extLst>
                    <a:ext uri="{9D8B030D-6E8A-4147-A177-3AD203B41FA5}">
                      <a16:colId xmlns:a16="http://schemas.microsoft.com/office/drawing/2014/main" val="220016977"/>
                    </a:ext>
                  </a:extLst>
                </a:gridCol>
              </a:tblGrid>
              <a:tr h="355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46396"/>
                  </a:ext>
                </a:extLst>
              </a:tr>
              <a:tr h="354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745348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754597-9D22-1E56-66C2-E5B7C649683B}"/>
              </a:ext>
            </a:extLst>
          </p:cNvPr>
          <p:cNvSpPr txBox="1">
            <a:spLocks/>
          </p:cNvSpPr>
          <p:nvPr/>
        </p:nvSpPr>
        <p:spPr>
          <a:xfrm>
            <a:off x="4740254" y="53508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4EE536-7AAD-9178-41BF-545CFE090A7B}"/>
                  </a:ext>
                </a:extLst>
              </p:cNvPr>
              <p:cNvSpPr txBox="1"/>
              <p:nvPr/>
            </p:nvSpPr>
            <p:spPr>
              <a:xfrm>
                <a:off x="4951611" y="4642144"/>
                <a:ext cx="6738191" cy="1877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𝑖𝑛𝑐𝑜𝑟𝑟𝑒𝑐𝑡𝑙𝑦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𝑐𝑙𝑎𝑠𝑠𝑖𝑓𝑖𝑒𝑠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=0.375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𝐴𝑚𝑜𝑢𝑛𝑡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𝑒𝑟𝑟𝑜𝑟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𝑒𝑟𝑟𝑜𝑟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4EE536-7AAD-9178-41BF-545CFE090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611" y="4642144"/>
                <a:ext cx="6738191" cy="1877373"/>
              </a:xfrm>
              <a:prstGeom prst="rect">
                <a:avLst/>
              </a:prstGeom>
              <a:blipFill>
                <a:blip r:embed="rId2"/>
                <a:stretch>
                  <a:fillRect t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869696EB-1A2F-5E52-D63D-C73188B96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79" y="2773215"/>
            <a:ext cx="457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7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18CF-A328-B372-A73C-F3376612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to build a forest of stumps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BE10-0A99-3ED2-A995-4EABEF779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Step 3. Calculate the “Amount of Say” for the stump.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981FFF-BB78-8627-E65B-7212DA2052BE}"/>
              </a:ext>
            </a:extLst>
          </p:cNvPr>
          <p:cNvSpPr/>
          <p:nvPr/>
        </p:nvSpPr>
        <p:spPr>
          <a:xfrm>
            <a:off x="7541030" y="2509229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Stream?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5C085E-EF95-4AC1-982C-60C77CDFE89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7421023" y="2800939"/>
            <a:ext cx="636110" cy="6476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1D1E69-27D9-0B81-2AC2-9018D7DE0AEA}"/>
              </a:ext>
            </a:extLst>
          </p:cNvPr>
          <p:cNvCxnSpPr>
            <a:cxnSpLocks/>
          </p:cNvCxnSpPr>
          <p:nvPr/>
        </p:nvCxnSpPr>
        <p:spPr>
          <a:xfrm>
            <a:off x="8057133" y="2809353"/>
            <a:ext cx="674926" cy="637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67ADEC-833C-C6DD-982D-F33AF5110182}"/>
              </a:ext>
            </a:extLst>
          </p:cNvPr>
          <p:cNvSpPr txBox="1"/>
          <p:nvPr/>
        </p:nvSpPr>
        <p:spPr>
          <a:xfrm>
            <a:off x="7442234" y="287169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B55271-36DB-C6DF-791C-B0CC7A9D852C}"/>
              </a:ext>
            </a:extLst>
          </p:cNvPr>
          <p:cNvSpPr txBox="1"/>
          <p:nvPr/>
        </p:nvSpPr>
        <p:spPr>
          <a:xfrm>
            <a:off x="8378762" y="287169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799E3D6-33D8-2C22-8A7E-BB763B994958}"/>
              </a:ext>
            </a:extLst>
          </p:cNvPr>
          <p:cNvGraphicFramePr>
            <a:graphicFrameLocks noGrp="1"/>
          </p:cNvGraphicFramePr>
          <p:nvPr/>
        </p:nvGraphicFramePr>
        <p:xfrm>
          <a:off x="6318424" y="3509045"/>
          <a:ext cx="150081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408">
                  <a:extLst>
                    <a:ext uri="{9D8B030D-6E8A-4147-A177-3AD203B41FA5}">
                      <a16:colId xmlns:a16="http://schemas.microsoft.com/office/drawing/2014/main" val="3126814931"/>
                    </a:ext>
                  </a:extLst>
                </a:gridCol>
                <a:gridCol w="750408">
                  <a:extLst>
                    <a:ext uri="{9D8B030D-6E8A-4147-A177-3AD203B41FA5}">
                      <a16:colId xmlns:a16="http://schemas.microsoft.com/office/drawing/2014/main" val="220016977"/>
                    </a:ext>
                  </a:extLst>
                </a:gridCol>
              </a:tblGrid>
              <a:tr h="354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46396"/>
                  </a:ext>
                </a:extLst>
              </a:tr>
              <a:tr h="354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74534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F2F0ECC-B808-EC88-F0AD-F9E5614FF808}"/>
              </a:ext>
            </a:extLst>
          </p:cNvPr>
          <p:cNvGraphicFramePr>
            <a:graphicFrameLocks noGrp="1"/>
          </p:cNvGraphicFramePr>
          <p:nvPr/>
        </p:nvGraphicFramePr>
        <p:xfrm>
          <a:off x="8265788" y="3498654"/>
          <a:ext cx="150081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408">
                  <a:extLst>
                    <a:ext uri="{9D8B030D-6E8A-4147-A177-3AD203B41FA5}">
                      <a16:colId xmlns:a16="http://schemas.microsoft.com/office/drawing/2014/main" val="3126814931"/>
                    </a:ext>
                  </a:extLst>
                </a:gridCol>
                <a:gridCol w="750408">
                  <a:extLst>
                    <a:ext uri="{9D8B030D-6E8A-4147-A177-3AD203B41FA5}">
                      <a16:colId xmlns:a16="http://schemas.microsoft.com/office/drawing/2014/main" val="220016977"/>
                    </a:ext>
                  </a:extLst>
                </a:gridCol>
              </a:tblGrid>
              <a:tr h="355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46396"/>
                  </a:ext>
                </a:extLst>
              </a:tr>
              <a:tr h="354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745348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754597-9D22-1E56-66C2-E5B7C649683B}"/>
              </a:ext>
            </a:extLst>
          </p:cNvPr>
          <p:cNvSpPr txBox="1">
            <a:spLocks/>
          </p:cNvSpPr>
          <p:nvPr/>
        </p:nvSpPr>
        <p:spPr>
          <a:xfrm>
            <a:off x="4740254" y="53508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4EE536-7AAD-9178-41BF-545CFE090A7B}"/>
                  </a:ext>
                </a:extLst>
              </p:cNvPr>
              <p:cNvSpPr txBox="1"/>
              <p:nvPr/>
            </p:nvSpPr>
            <p:spPr>
              <a:xfrm>
                <a:off x="4945474" y="4401738"/>
                <a:ext cx="6746206" cy="18832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𝑖𝑛𝑐𝑜𝑟𝑟𝑒𝑐𝑡𝑙𝑦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𝑐𝑙𝑎𝑠𝑠𝑖𝑓𝑖𝑒𝑠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=0.375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𝐴𝑚𝑜𝑢𝑛𝑡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𝑒𝑟𝑟𝑜𝑟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𝑒𝑟𝑟𝑜𝑟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=0.255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4EE536-7AAD-9178-41BF-545CFE090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474" y="4401738"/>
                <a:ext cx="6746206" cy="1883208"/>
              </a:xfrm>
              <a:prstGeom prst="rect">
                <a:avLst/>
              </a:prstGeom>
              <a:blipFill>
                <a:blip r:embed="rId2"/>
                <a:stretch>
                  <a:fillRect t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869696EB-1A2F-5E52-D63D-C73188B96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79" y="2773215"/>
            <a:ext cx="457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26E2-1B07-8C44-057F-F3B7A68D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77F88-AECD-A4DE-E31F-AE2B2DC1D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Recap: Issues with Decision Trees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Random Forests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AdaBoost</a:t>
            </a:r>
          </a:p>
        </p:txBody>
      </p:sp>
    </p:spTree>
    <p:extLst>
      <p:ext uri="{BB962C8B-B14F-4D97-AF65-F5344CB8AC3E}">
        <p14:creationId xmlns:p14="http://schemas.microsoft.com/office/powerpoint/2010/main" val="793954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18CF-A328-B372-A73C-F3376612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to build a forest of stumps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BE10-0A99-3ED2-A995-4EABEF779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Step 4. Modify the weights.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981FFF-BB78-8627-E65B-7212DA2052BE}"/>
              </a:ext>
            </a:extLst>
          </p:cNvPr>
          <p:cNvSpPr/>
          <p:nvPr/>
        </p:nvSpPr>
        <p:spPr>
          <a:xfrm>
            <a:off x="9345283" y="749900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Stream?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5C085E-EF95-4AC1-982C-60C77CDFE89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225276" y="1041610"/>
            <a:ext cx="636110" cy="6476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1D1E69-27D9-0B81-2AC2-9018D7DE0AEA}"/>
              </a:ext>
            </a:extLst>
          </p:cNvPr>
          <p:cNvCxnSpPr>
            <a:cxnSpLocks/>
          </p:cNvCxnSpPr>
          <p:nvPr/>
        </p:nvCxnSpPr>
        <p:spPr>
          <a:xfrm>
            <a:off x="9861386" y="1050024"/>
            <a:ext cx="674926" cy="637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67ADEC-833C-C6DD-982D-F33AF5110182}"/>
              </a:ext>
            </a:extLst>
          </p:cNvPr>
          <p:cNvSpPr txBox="1"/>
          <p:nvPr/>
        </p:nvSpPr>
        <p:spPr>
          <a:xfrm>
            <a:off x="9246487" y="111236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B55271-36DB-C6DF-791C-B0CC7A9D852C}"/>
              </a:ext>
            </a:extLst>
          </p:cNvPr>
          <p:cNvSpPr txBox="1"/>
          <p:nvPr/>
        </p:nvSpPr>
        <p:spPr>
          <a:xfrm>
            <a:off x="10183015" y="111236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799E3D6-33D8-2C22-8A7E-BB763B994958}"/>
              </a:ext>
            </a:extLst>
          </p:cNvPr>
          <p:cNvGraphicFramePr>
            <a:graphicFrameLocks noGrp="1"/>
          </p:cNvGraphicFramePr>
          <p:nvPr/>
        </p:nvGraphicFramePr>
        <p:xfrm>
          <a:off x="8122677" y="1749716"/>
          <a:ext cx="150081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408">
                  <a:extLst>
                    <a:ext uri="{9D8B030D-6E8A-4147-A177-3AD203B41FA5}">
                      <a16:colId xmlns:a16="http://schemas.microsoft.com/office/drawing/2014/main" val="3126814931"/>
                    </a:ext>
                  </a:extLst>
                </a:gridCol>
                <a:gridCol w="750408">
                  <a:extLst>
                    <a:ext uri="{9D8B030D-6E8A-4147-A177-3AD203B41FA5}">
                      <a16:colId xmlns:a16="http://schemas.microsoft.com/office/drawing/2014/main" val="220016977"/>
                    </a:ext>
                  </a:extLst>
                </a:gridCol>
              </a:tblGrid>
              <a:tr h="354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46396"/>
                  </a:ext>
                </a:extLst>
              </a:tr>
              <a:tr h="354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74534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F2F0ECC-B808-EC88-F0AD-F9E5614FF808}"/>
              </a:ext>
            </a:extLst>
          </p:cNvPr>
          <p:cNvGraphicFramePr>
            <a:graphicFrameLocks noGrp="1"/>
          </p:cNvGraphicFramePr>
          <p:nvPr/>
        </p:nvGraphicFramePr>
        <p:xfrm>
          <a:off x="10070041" y="1739325"/>
          <a:ext cx="150081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408">
                  <a:extLst>
                    <a:ext uri="{9D8B030D-6E8A-4147-A177-3AD203B41FA5}">
                      <a16:colId xmlns:a16="http://schemas.microsoft.com/office/drawing/2014/main" val="3126814931"/>
                    </a:ext>
                  </a:extLst>
                </a:gridCol>
                <a:gridCol w="750408">
                  <a:extLst>
                    <a:ext uri="{9D8B030D-6E8A-4147-A177-3AD203B41FA5}">
                      <a16:colId xmlns:a16="http://schemas.microsoft.com/office/drawing/2014/main" val="220016977"/>
                    </a:ext>
                  </a:extLst>
                </a:gridCol>
              </a:tblGrid>
              <a:tr h="355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46396"/>
                  </a:ext>
                </a:extLst>
              </a:tr>
              <a:tr h="354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745348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754597-9D22-1E56-66C2-E5B7C649683B}"/>
              </a:ext>
            </a:extLst>
          </p:cNvPr>
          <p:cNvSpPr txBox="1">
            <a:spLocks/>
          </p:cNvSpPr>
          <p:nvPr/>
        </p:nvSpPr>
        <p:spPr>
          <a:xfrm>
            <a:off x="4740254" y="53508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4EE536-7AAD-9178-41BF-545CFE090A7B}"/>
                  </a:ext>
                </a:extLst>
              </p:cNvPr>
              <p:cNvSpPr txBox="1"/>
              <p:nvPr/>
            </p:nvSpPr>
            <p:spPr>
              <a:xfrm>
                <a:off x="5105034" y="3420004"/>
                <a:ext cx="6015052" cy="561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For misclassified samples: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𝑜𝑟𝑖𝑔𝑖𝑛𝑎𝑙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𝐴𝑚𝑜𝑢𝑛𝑡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𝑆𝑎𝑦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4EE536-7AAD-9178-41BF-545CFE090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034" y="3420004"/>
                <a:ext cx="6015052" cy="561629"/>
              </a:xfrm>
              <a:prstGeom prst="rect">
                <a:avLst/>
              </a:prstGeom>
              <a:blipFill>
                <a:blip r:embed="rId2"/>
                <a:stretch>
                  <a:fillRect l="-2316" t="-1333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1202CE-5590-F6B8-4C48-1015E7EF0FE6}"/>
              </a:ext>
            </a:extLst>
          </p:cNvPr>
          <p:cNvGraphicFramePr>
            <a:graphicFrameLocks noGrp="1"/>
          </p:cNvGraphicFramePr>
          <p:nvPr/>
        </p:nvGraphicFramePr>
        <p:xfrm>
          <a:off x="478076" y="3265214"/>
          <a:ext cx="4015385" cy="30613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5908">
                  <a:extLst>
                    <a:ext uri="{9D8B030D-6E8A-4147-A177-3AD203B41FA5}">
                      <a16:colId xmlns:a16="http://schemas.microsoft.com/office/drawing/2014/main" val="987416623"/>
                    </a:ext>
                  </a:extLst>
                </a:gridCol>
                <a:gridCol w="840757">
                  <a:extLst>
                    <a:ext uri="{9D8B030D-6E8A-4147-A177-3AD203B41FA5}">
                      <a16:colId xmlns:a16="http://schemas.microsoft.com/office/drawing/2014/main" val="4192333195"/>
                    </a:ext>
                  </a:extLst>
                </a:gridCol>
                <a:gridCol w="702566">
                  <a:extLst>
                    <a:ext uri="{9D8B030D-6E8A-4147-A177-3AD203B41FA5}">
                      <a16:colId xmlns:a16="http://schemas.microsoft.com/office/drawing/2014/main" val="2695086786"/>
                    </a:ext>
                  </a:extLst>
                </a:gridCol>
                <a:gridCol w="886894">
                  <a:extLst>
                    <a:ext uri="{9D8B030D-6E8A-4147-A177-3AD203B41FA5}">
                      <a16:colId xmlns:a16="http://schemas.microsoft.com/office/drawing/2014/main" val="4269710568"/>
                    </a:ext>
                  </a:extLst>
                </a:gridCol>
                <a:gridCol w="719260">
                  <a:extLst>
                    <a:ext uri="{9D8B030D-6E8A-4147-A177-3AD203B41FA5}">
                      <a16:colId xmlns:a16="http://schemas.microsoft.com/office/drawing/2014/main" val="2632571717"/>
                    </a:ext>
                  </a:extLst>
                </a:gridCol>
              </a:tblGrid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Raining?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Stream?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Logs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497126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97173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141703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81825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85194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88263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07515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77619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013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897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18CF-A328-B372-A73C-F3376612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to build a forest of stumps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BE10-0A99-3ED2-A995-4EABEF779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Step 4. Modify the weights.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981FFF-BB78-8627-E65B-7212DA2052BE}"/>
              </a:ext>
            </a:extLst>
          </p:cNvPr>
          <p:cNvSpPr/>
          <p:nvPr/>
        </p:nvSpPr>
        <p:spPr>
          <a:xfrm>
            <a:off x="9345283" y="749900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Stream?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5C085E-EF95-4AC1-982C-60C77CDFE89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225276" y="1041610"/>
            <a:ext cx="636110" cy="6476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1D1E69-27D9-0B81-2AC2-9018D7DE0AEA}"/>
              </a:ext>
            </a:extLst>
          </p:cNvPr>
          <p:cNvCxnSpPr>
            <a:cxnSpLocks/>
          </p:cNvCxnSpPr>
          <p:nvPr/>
        </p:nvCxnSpPr>
        <p:spPr>
          <a:xfrm>
            <a:off x="9861386" y="1050024"/>
            <a:ext cx="674926" cy="637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67ADEC-833C-C6DD-982D-F33AF5110182}"/>
              </a:ext>
            </a:extLst>
          </p:cNvPr>
          <p:cNvSpPr txBox="1"/>
          <p:nvPr/>
        </p:nvSpPr>
        <p:spPr>
          <a:xfrm>
            <a:off x="9246487" y="111236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B55271-36DB-C6DF-791C-B0CC7A9D852C}"/>
              </a:ext>
            </a:extLst>
          </p:cNvPr>
          <p:cNvSpPr txBox="1"/>
          <p:nvPr/>
        </p:nvSpPr>
        <p:spPr>
          <a:xfrm>
            <a:off x="10183015" y="111236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799E3D6-33D8-2C22-8A7E-BB763B994958}"/>
              </a:ext>
            </a:extLst>
          </p:cNvPr>
          <p:cNvGraphicFramePr>
            <a:graphicFrameLocks noGrp="1"/>
          </p:cNvGraphicFramePr>
          <p:nvPr/>
        </p:nvGraphicFramePr>
        <p:xfrm>
          <a:off x="8122677" y="1749716"/>
          <a:ext cx="150081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408">
                  <a:extLst>
                    <a:ext uri="{9D8B030D-6E8A-4147-A177-3AD203B41FA5}">
                      <a16:colId xmlns:a16="http://schemas.microsoft.com/office/drawing/2014/main" val="3126814931"/>
                    </a:ext>
                  </a:extLst>
                </a:gridCol>
                <a:gridCol w="750408">
                  <a:extLst>
                    <a:ext uri="{9D8B030D-6E8A-4147-A177-3AD203B41FA5}">
                      <a16:colId xmlns:a16="http://schemas.microsoft.com/office/drawing/2014/main" val="220016977"/>
                    </a:ext>
                  </a:extLst>
                </a:gridCol>
              </a:tblGrid>
              <a:tr h="354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46396"/>
                  </a:ext>
                </a:extLst>
              </a:tr>
              <a:tr h="354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74534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F2F0ECC-B808-EC88-F0AD-F9E5614FF808}"/>
              </a:ext>
            </a:extLst>
          </p:cNvPr>
          <p:cNvGraphicFramePr>
            <a:graphicFrameLocks noGrp="1"/>
          </p:cNvGraphicFramePr>
          <p:nvPr/>
        </p:nvGraphicFramePr>
        <p:xfrm>
          <a:off x="10070041" y="1739325"/>
          <a:ext cx="150081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408">
                  <a:extLst>
                    <a:ext uri="{9D8B030D-6E8A-4147-A177-3AD203B41FA5}">
                      <a16:colId xmlns:a16="http://schemas.microsoft.com/office/drawing/2014/main" val="3126814931"/>
                    </a:ext>
                  </a:extLst>
                </a:gridCol>
                <a:gridCol w="750408">
                  <a:extLst>
                    <a:ext uri="{9D8B030D-6E8A-4147-A177-3AD203B41FA5}">
                      <a16:colId xmlns:a16="http://schemas.microsoft.com/office/drawing/2014/main" val="220016977"/>
                    </a:ext>
                  </a:extLst>
                </a:gridCol>
              </a:tblGrid>
              <a:tr h="355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46396"/>
                  </a:ext>
                </a:extLst>
              </a:tr>
              <a:tr h="354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745348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754597-9D22-1E56-66C2-E5B7C649683B}"/>
              </a:ext>
            </a:extLst>
          </p:cNvPr>
          <p:cNvSpPr txBox="1">
            <a:spLocks/>
          </p:cNvSpPr>
          <p:nvPr/>
        </p:nvSpPr>
        <p:spPr>
          <a:xfrm>
            <a:off x="4740254" y="53508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4EE536-7AAD-9178-41BF-545CFE090A7B}"/>
                  </a:ext>
                </a:extLst>
              </p:cNvPr>
              <p:cNvSpPr txBox="1"/>
              <p:nvPr/>
            </p:nvSpPr>
            <p:spPr>
              <a:xfrm>
                <a:off x="5105034" y="3420004"/>
                <a:ext cx="6015052" cy="13957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For misclassified samples: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𝑜𝑟𝑖𝑔𝑖𝑛𝑎𝑙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𝐴𝑚𝑜𝑢𝑛𝑡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𝑆𝑎𝑦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=0.125×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=0.161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4EE536-7AAD-9178-41BF-545CFE090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034" y="3420004"/>
                <a:ext cx="6015052" cy="1395703"/>
              </a:xfrm>
              <a:prstGeom prst="rect">
                <a:avLst/>
              </a:prstGeom>
              <a:blipFill>
                <a:blip r:embed="rId2"/>
                <a:stretch>
                  <a:fillRect l="-2316" t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55D4ED1A-7FA1-2281-7461-EA40A851F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77" y="2741859"/>
            <a:ext cx="457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7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18CF-A328-B372-A73C-F3376612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to build a forest of stumps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BE10-0A99-3ED2-A995-4EABEF779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Step 4. Modify the weights.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981FFF-BB78-8627-E65B-7212DA2052BE}"/>
              </a:ext>
            </a:extLst>
          </p:cNvPr>
          <p:cNvSpPr/>
          <p:nvPr/>
        </p:nvSpPr>
        <p:spPr>
          <a:xfrm>
            <a:off x="9345283" y="749900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Stream?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5C085E-EF95-4AC1-982C-60C77CDFE89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225276" y="1041610"/>
            <a:ext cx="636110" cy="6476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1D1E69-27D9-0B81-2AC2-9018D7DE0AEA}"/>
              </a:ext>
            </a:extLst>
          </p:cNvPr>
          <p:cNvCxnSpPr>
            <a:cxnSpLocks/>
          </p:cNvCxnSpPr>
          <p:nvPr/>
        </p:nvCxnSpPr>
        <p:spPr>
          <a:xfrm>
            <a:off x="9861386" y="1050024"/>
            <a:ext cx="674926" cy="637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67ADEC-833C-C6DD-982D-F33AF5110182}"/>
              </a:ext>
            </a:extLst>
          </p:cNvPr>
          <p:cNvSpPr txBox="1"/>
          <p:nvPr/>
        </p:nvSpPr>
        <p:spPr>
          <a:xfrm>
            <a:off x="9246487" y="111236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B55271-36DB-C6DF-791C-B0CC7A9D852C}"/>
              </a:ext>
            </a:extLst>
          </p:cNvPr>
          <p:cNvSpPr txBox="1"/>
          <p:nvPr/>
        </p:nvSpPr>
        <p:spPr>
          <a:xfrm>
            <a:off x="10183015" y="111236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799E3D6-33D8-2C22-8A7E-BB763B994958}"/>
              </a:ext>
            </a:extLst>
          </p:cNvPr>
          <p:cNvGraphicFramePr>
            <a:graphicFrameLocks noGrp="1"/>
          </p:cNvGraphicFramePr>
          <p:nvPr/>
        </p:nvGraphicFramePr>
        <p:xfrm>
          <a:off x="8122677" y="1749716"/>
          <a:ext cx="150081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408">
                  <a:extLst>
                    <a:ext uri="{9D8B030D-6E8A-4147-A177-3AD203B41FA5}">
                      <a16:colId xmlns:a16="http://schemas.microsoft.com/office/drawing/2014/main" val="3126814931"/>
                    </a:ext>
                  </a:extLst>
                </a:gridCol>
                <a:gridCol w="750408">
                  <a:extLst>
                    <a:ext uri="{9D8B030D-6E8A-4147-A177-3AD203B41FA5}">
                      <a16:colId xmlns:a16="http://schemas.microsoft.com/office/drawing/2014/main" val="220016977"/>
                    </a:ext>
                  </a:extLst>
                </a:gridCol>
              </a:tblGrid>
              <a:tr h="354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46396"/>
                  </a:ext>
                </a:extLst>
              </a:tr>
              <a:tr h="354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74534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F2F0ECC-B808-EC88-F0AD-F9E5614FF808}"/>
              </a:ext>
            </a:extLst>
          </p:cNvPr>
          <p:cNvGraphicFramePr>
            <a:graphicFrameLocks noGrp="1"/>
          </p:cNvGraphicFramePr>
          <p:nvPr/>
        </p:nvGraphicFramePr>
        <p:xfrm>
          <a:off x="10070041" y="1739325"/>
          <a:ext cx="150081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408">
                  <a:extLst>
                    <a:ext uri="{9D8B030D-6E8A-4147-A177-3AD203B41FA5}">
                      <a16:colId xmlns:a16="http://schemas.microsoft.com/office/drawing/2014/main" val="3126814931"/>
                    </a:ext>
                  </a:extLst>
                </a:gridCol>
                <a:gridCol w="750408">
                  <a:extLst>
                    <a:ext uri="{9D8B030D-6E8A-4147-A177-3AD203B41FA5}">
                      <a16:colId xmlns:a16="http://schemas.microsoft.com/office/drawing/2014/main" val="220016977"/>
                    </a:ext>
                  </a:extLst>
                </a:gridCol>
              </a:tblGrid>
              <a:tr h="355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46396"/>
                  </a:ext>
                </a:extLst>
              </a:tr>
              <a:tr h="354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745348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754597-9D22-1E56-66C2-E5B7C649683B}"/>
              </a:ext>
            </a:extLst>
          </p:cNvPr>
          <p:cNvSpPr txBox="1">
            <a:spLocks/>
          </p:cNvSpPr>
          <p:nvPr/>
        </p:nvSpPr>
        <p:spPr>
          <a:xfrm>
            <a:off x="4740254" y="53508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4EE536-7AAD-9178-41BF-545CFE090A7B}"/>
                  </a:ext>
                </a:extLst>
              </p:cNvPr>
              <p:cNvSpPr txBox="1"/>
              <p:nvPr/>
            </p:nvSpPr>
            <p:spPr>
              <a:xfrm>
                <a:off x="5105034" y="3420004"/>
                <a:ext cx="6015052" cy="22374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For misclassified samples: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𝑜𝑟𝑖𝑔𝑖𝑛𝑎𝑙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𝐴𝑚𝑜𝑢𝑛𝑡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𝑆𝑎𝑦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=0.125×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=0.161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For correctly samples: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𝑜𝑟𝑖𝑔𝑖𝑛𝑎𝑙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𝐴𝑚𝑜𝑢𝑛𝑡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𝑆𝑎𝑦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=0.125×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0.255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.097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4EE536-7AAD-9178-41BF-545CFE090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034" y="3420004"/>
                <a:ext cx="6015052" cy="2237407"/>
              </a:xfrm>
              <a:prstGeom prst="rect">
                <a:avLst/>
              </a:prstGeom>
              <a:blipFill>
                <a:blip r:embed="rId2"/>
                <a:stretch>
                  <a:fillRect l="-2316" t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55D4ED1A-7FA1-2281-7461-EA40A851F9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5977" y="2741859"/>
            <a:ext cx="457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98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18CF-A328-B372-A73C-F3376612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to build a forest of stumps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BE10-0A99-3ED2-A995-4EABEF779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Step 4. Modify the weights.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981FFF-BB78-8627-E65B-7212DA2052BE}"/>
              </a:ext>
            </a:extLst>
          </p:cNvPr>
          <p:cNvSpPr/>
          <p:nvPr/>
        </p:nvSpPr>
        <p:spPr>
          <a:xfrm>
            <a:off x="9345283" y="749900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Stream?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5C085E-EF95-4AC1-982C-60C77CDFE89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225276" y="1041610"/>
            <a:ext cx="636110" cy="6476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1D1E69-27D9-0B81-2AC2-9018D7DE0AEA}"/>
              </a:ext>
            </a:extLst>
          </p:cNvPr>
          <p:cNvCxnSpPr>
            <a:cxnSpLocks/>
          </p:cNvCxnSpPr>
          <p:nvPr/>
        </p:nvCxnSpPr>
        <p:spPr>
          <a:xfrm>
            <a:off x="9861386" y="1050024"/>
            <a:ext cx="674926" cy="637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67ADEC-833C-C6DD-982D-F33AF5110182}"/>
              </a:ext>
            </a:extLst>
          </p:cNvPr>
          <p:cNvSpPr txBox="1"/>
          <p:nvPr/>
        </p:nvSpPr>
        <p:spPr>
          <a:xfrm>
            <a:off x="9246487" y="111236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B55271-36DB-C6DF-791C-B0CC7A9D852C}"/>
              </a:ext>
            </a:extLst>
          </p:cNvPr>
          <p:cNvSpPr txBox="1"/>
          <p:nvPr/>
        </p:nvSpPr>
        <p:spPr>
          <a:xfrm>
            <a:off x="10183015" y="111236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799E3D6-33D8-2C22-8A7E-BB763B994958}"/>
              </a:ext>
            </a:extLst>
          </p:cNvPr>
          <p:cNvGraphicFramePr>
            <a:graphicFrameLocks noGrp="1"/>
          </p:cNvGraphicFramePr>
          <p:nvPr/>
        </p:nvGraphicFramePr>
        <p:xfrm>
          <a:off x="8122677" y="1749716"/>
          <a:ext cx="150081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408">
                  <a:extLst>
                    <a:ext uri="{9D8B030D-6E8A-4147-A177-3AD203B41FA5}">
                      <a16:colId xmlns:a16="http://schemas.microsoft.com/office/drawing/2014/main" val="3126814931"/>
                    </a:ext>
                  </a:extLst>
                </a:gridCol>
                <a:gridCol w="750408">
                  <a:extLst>
                    <a:ext uri="{9D8B030D-6E8A-4147-A177-3AD203B41FA5}">
                      <a16:colId xmlns:a16="http://schemas.microsoft.com/office/drawing/2014/main" val="220016977"/>
                    </a:ext>
                  </a:extLst>
                </a:gridCol>
              </a:tblGrid>
              <a:tr h="354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46396"/>
                  </a:ext>
                </a:extLst>
              </a:tr>
              <a:tr h="354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74534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F2F0ECC-B808-EC88-F0AD-F9E5614FF808}"/>
              </a:ext>
            </a:extLst>
          </p:cNvPr>
          <p:cNvGraphicFramePr>
            <a:graphicFrameLocks noGrp="1"/>
          </p:cNvGraphicFramePr>
          <p:nvPr/>
        </p:nvGraphicFramePr>
        <p:xfrm>
          <a:off x="10070041" y="1739325"/>
          <a:ext cx="150081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408">
                  <a:extLst>
                    <a:ext uri="{9D8B030D-6E8A-4147-A177-3AD203B41FA5}">
                      <a16:colId xmlns:a16="http://schemas.microsoft.com/office/drawing/2014/main" val="3126814931"/>
                    </a:ext>
                  </a:extLst>
                </a:gridCol>
                <a:gridCol w="750408">
                  <a:extLst>
                    <a:ext uri="{9D8B030D-6E8A-4147-A177-3AD203B41FA5}">
                      <a16:colId xmlns:a16="http://schemas.microsoft.com/office/drawing/2014/main" val="220016977"/>
                    </a:ext>
                  </a:extLst>
                </a:gridCol>
              </a:tblGrid>
              <a:tr h="355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46396"/>
                  </a:ext>
                </a:extLst>
              </a:tr>
              <a:tr h="354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745348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754597-9D22-1E56-66C2-E5B7C649683B}"/>
              </a:ext>
            </a:extLst>
          </p:cNvPr>
          <p:cNvSpPr txBox="1">
            <a:spLocks/>
          </p:cNvSpPr>
          <p:nvPr/>
        </p:nvSpPr>
        <p:spPr>
          <a:xfrm>
            <a:off x="4740254" y="53508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4EE536-7AAD-9178-41BF-545CFE090A7B}"/>
                  </a:ext>
                </a:extLst>
              </p:cNvPr>
              <p:cNvSpPr txBox="1"/>
              <p:nvPr/>
            </p:nvSpPr>
            <p:spPr>
              <a:xfrm>
                <a:off x="5698872" y="3429000"/>
                <a:ext cx="6015052" cy="22374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For misclassified samples: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𝑜𝑟𝑖𝑔𝑖𝑛𝑎𝑙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𝐴𝑚𝑜𝑢𝑛𝑡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𝑆𝑎𝑦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=0.125×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=0.161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For correctly samples: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𝑜𝑟𝑖𝑔𝑖𝑛𝑎𝑙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𝐴𝑚𝑜𝑢𝑛𝑡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𝑆𝑎𝑦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=0.125×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0.255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.097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4EE536-7AAD-9178-41BF-545CFE090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872" y="3429000"/>
                <a:ext cx="6015052" cy="2237407"/>
              </a:xfrm>
              <a:prstGeom prst="rect">
                <a:avLst/>
              </a:prstGeom>
              <a:blipFill>
                <a:blip r:embed="rId2"/>
                <a:stretch>
                  <a:fillRect l="-2316" t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6F0828-07E2-3670-35F1-1779503FF4FA}"/>
              </a:ext>
            </a:extLst>
          </p:cNvPr>
          <p:cNvGraphicFramePr>
            <a:graphicFrameLocks noGrp="1"/>
          </p:cNvGraphicFramePr>
          <p:nvPr/>
        </p:nvGraphicFramePr>
        <p:xfrm>
          <a:off x="478076" y="3265214"/>
          <a:ext cx="4626958" cy="30613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6214">
                  <a:extLst>
                    <a:ext uri="{9D8B030D-6E8A-4147-A177-3AD203B41FA5}">
                      <a16:colId xmlns:a16="http://schemas.microsoft.com/office/drawing/2014/main" val="987416623"/>
                    </a:ext>
                  </a:extLst>
                </a:gridCol>
                <a:gridCol w="821635">
                  <a:extLst>
                    <a:ext uri="{9D8B030D-6E8A-4147-A177-3AD203B41FA5}">
                      <a16:colId xmlns:a16="http://schemas.microsoft.com/office/drawing/2014/main" val="4192333195"/>
                    </a:ext>
                  </a:extLst>
                </a:gridCol>
                <a:gridCol w="686586">
                  <a:extLst>
                    <a:ext uri="{9D8B030D-6E8A-4147-A177-3AD203B41FA5}">
                      <a16:colId xmlns:a16="http://schemas.microsoft.com/office/drawing/2014/main" val="2695086786"/>
                    </a:ext>
                  </a:extLst>
                </a:gridCol>
                <a:gridCol w="866721">
                  <a:extLst>
                    <a:ext uri="{9D8B030D-6E8A-4147-A177-3AD203B41FA5}">
                      <a16:colId xmlns:a16="http://schemas.microsoft.com/office/drawing/2014/main" val="4269710568"/>
                    </a:ext>
                  </a:extLst>
                </a:gridCol>
                <a:gridCol w="702901">
                  <a:extLst>
                    <a:ext uri="{9D8B030D-6E8A-4147-A177-3AD203B41FA5}">
                      <a16:colId xmlns:a16="http://schemas.microsoft.com/office/drawing/2014/main" val="2632571717"/>
                    </a:ext>
                  </a:extLst>
                </a:gridCol>
                <a:gridCol w="702901">
                  <a:extLst>
                    <a:ext uri="{9D8B030D-6E8A-4147-A177-3AD203B41FA5}">
                      <a16:colId xmlns:a16="http://schemas.microsoft.com/office/drawing/2014/main" val="3267415532"/>
                    </a:ext>
                  </a:extLst>
                </a:gridCol>
              </a:tblGrid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Raining?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Stream?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Logs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497126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97173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0.097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141703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81825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85194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88263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07515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0.161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77619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0.161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013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339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18CF-A328-B372-A73C-F3376612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to build a forest of stumps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BE10-0A99-3ED2-A995-4EABEF779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Step 4. Modify the weights.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981FFF-BB78-8627-E65B-7212DA2052BE}"/>
              </a:ext>
            </a:extLst>
          </p:cNvPr>
          <p:cNvSpPr/>
          <p:nvPr/>
        </p:nvSpPr>
        <p:spPr>
          <a:xfrm>
            <a:off x="9345283" y="749900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Stream?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5C085E-EF95-4AC1-982C-60C77CDFE89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225276" y="1041610"/>
            <a:ext cx="636110" cy="6476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1D1E69-27D9-0B81-2AC2-9018D7DE0AEA}"/>
              </a:ext>
            </a:extLst>
          </p:cNvPr>
          <p:cNvCxnSpPr>
            <a:cxnSpLocks/>
          </p:cNvCxnSpPr>
          <p:nvPr/>
        </p:nvCxnSpPr>
        <p:spPr>
          <a:xfrm>
            <a:off x="9861386" y="1050024"/>
            <a:ext cx="674926" cy="637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67ADEC-833C-C6DD-982D-F33AF5110182}"/>
              </a:ext>
            </a:extLst>
          </p:cNvPr>
          <p:cNvSpPr txBox="1"/>
          <p:nvPr/>
        </p:nvSpPr>
        <p:spPr>
          <a:xfrm>
            <a:off x="9246487" y="111236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B55271-36DB-C6DF-791C-B0CC7A9D852C}"/>
              </a:ext>
            </a:extLst>
          </p:cNvPr>
          <p:cNvSpPr txBox="1"/>
          <p:nvPr/>
        </p:nvSpPr>
        <p:spPr>
          <a:xfrm>
            <a:off x="10183015" y="111236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799E3D6-33D8-2C22-8A7E-BB763B994958}"/>
              </a:ext>
            </a:extLst>
          </p:cNvPr>
          <p:cNvGraphicFramePr>
            <a:graphicFrameLocks noGrp="1"/>
          </p:cNvGraphicFramePr>
          <p:nvPr/>
        </p:nvGraphicFramePr>
        <p:xfrm>
          <a:off x="8122677" y="1749716"/>
          <a:ext cx="150081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408">
                  <a:extLst>
                    <a:ext uri="{9D8B030D-6E8A-4147-A177-3AD203B41FA5}">
                      <a16:colId xmlns:a16="http://schemas.microsoft.com/office/drawing/2014/main" val="3126814931"/>
                    </a:ext>
                  </a:extLst>
                </a:gridCol>
                <a:gridCol w="750408">
                  <a:extLst>
                    <a:ext uri="{9D8B030D-6E8A-4147-A177-3AD203B41FA5}">
                      <a16:colId xmlns:a16="http://schemas.microsoft.com/office/drawing/2014/main" val="220016977"/>
                    </a:ext>
                  </a:extLst>
                </a:gridCol>
              </a:tblGrid>
              <a:tr h="354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46396"/>
                  </a:ext>
                </a:extLst>
              </a:tr>
              <a:tr h="354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74534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F2F0ECC-B808-EC88-F0AD-F9E5614FF808}"/>
              </a:ext>
            </a:extLst>
          </p:cNvPr>
          <p:cNvGraphicFramePr>
            <a:graphicFrameLocks noGrp="1"/>
          </p:cNvGraphicFramePr>
          <p:nvPr/>
        </p:nvGraphicFramePr>
        <p:xfrm>
          <a:off x="10070041" y="1739325"/>
          <a:ext cx="150081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408">
                  <a:extLst>
                    <a:ext uri="{9D8B030D-6E8A-4147-A177-3AD203B41FA5}">
                      <a16:colId xmlns:a16="http://schemas.microsoft.com/office/drawing/2014/main" val="3126814931"/>
                    </a:ext>
                  </a:extLst>
                </a:gridCol>
                <a:gridCol w="750408">
                  <a:extLst>
                    <a:ext uri="{9D8B030D-6E8A-4147-A177-3AD203B41FA5}">
                      <a16:colId xmlns:a16="http://schemas.microsoft.com/office/drawing/2014/main" val="220016977"/>
                    </a:ext>
                  </a:extLst>
                </a:gridCol>
              </a:tblGrid>
              <a:tr h="355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46396"/>
                  </a:ext>
                </a:extLst>
              </a:tr>
              <a:tr h="354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745348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754597-9D22-1E56-66C2-E5B7C649683B}"/>
              </a:ext>
            </a:extLst>
          </p:cNvPr>
          <p:cNvSpPr txBox="1">
            <a:spLocks/>
          </p:cNvSpPr>
          <p:nvPr/>
        </p:nvSpPr>
        <p:spPr>
          <a:xfrm>
            <a:off x="4740254" y="53508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4EE536-7AAD-9178-41BF-545CFE090A7B}"/>
                  </a:ext>
                </a:extLst>
              </p:cNvPr>
              <p:cNvSpPr txBox="1"/>
              <p:nvPr/>
            </p:nvSpPr>
            <p:spPr>
              <a:xfrm>
                <a:off x="6797380" y="3440248"/>
                <a:ext cx="6015052" cy="11265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Normalize: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𝑤𝑒𝑖𝑔h𝑡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𝑤𝑒𝑖𝑔h𝑡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4EE536-7AAD-9178-41BF-545CFE090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380" y="3440248"/>
                <a:ext cx="6015052" cy="1126590"/>
              </a:xfrm>
              <a:prstGeom prst="rect">
                <a:avLst/>
              </a:prstGeom>
              <a:blipFill>
                <a:blip r:embed="rId2"/>
                <a:stretch>
                  <a:fillRect l="-2321" t="-666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6F0828-07E2-3670-35F1-1779503FF4FA}"/>
              </a:ext>
            </a:extLst>
          </p:cNvPr>
          <p:cNvGraphicFramePr>
            <a:graphicFrameLocks noGrp="1"/>
          </p:cNvGraphicFramePr>
          <p:nvPr/>
        </p:nvGraphicFramePr>
        <p:xfrm>
          <a:off x="478076" y="3265214"/>
          <a:ext cx="5505412" cy="30613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4086">
                  <a:extLst>
                    <a:ext uri="{9D8B030D-6E8A-4147-A177-3AD203B41FA5}">
                      <a16:colId xmlns:a16="http://schemas.microsoft.com/office/drawing/2014/main" val="987416623"/>
                    </a:ext>
                  </a:extLst>
                </a:gridCol>
                <a:gridCol w="848698">
                  <a:extLst>
                    <a:ext uri="{9D8B030D-6E8A-4147-A177-3AD203B41FA5}">
                      <a16:colId xmlns:a16="http://schemas.microsoft.com/office/drawing/2014/main" val="4192333195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val="2695086786"/>
                    </a:ext>
                  </a:extLst>
                </a:gridCol>
                <a:gridCol w="895269">
                  <a:extLst>
                    <a:ext uri="{9D8B030D-6E8A-4147-A177-3AD203B41FA5}">
                      <a16:colId xmlns:a16="http://schemas.microsoft.com/office/drawing/2014/main" val="4269710568"/>
                    </a:ext>
                  </a:extLst>
                </a:gridCol>
                <a:gridCol w="726053">
                  <a:extLst>
                    <a:ext uri="{9D8B030D-6E8A-4147-A177-3AD203B41FA5}">
                      <a16:colId xmlns:a16="http://schemas.microsoft.com/office/drawing/2014/main" val="2632571717"/>
                    </a:ext>
                  </a:extLst>
                </a:gridCol>
                <a:gridCol w="726053">
                  <a:extLst>
                    <a:ext uri="{9D8B030D-6E8A-4147-A177-3AD203B41FA5}">
                      <a16:colId xmlns:a16="http://schemas.microsoft.com/office/drawing/2014/main" val="3267415532"/>
                    </a:ext>
                  </a:extLst>
                </a:gridCol>
                <a:gridCol w="726053">
                  <a:extLst>
                    <a:ext uri="{9D8B030D-6E8A-4147-A177-3AD203B41FA5}">
                      <a16:colId xmlns:a16="http://schemas.microsoft.com/office/drawing/2014/main" val="965480127"/>
                    </a:ext>
                  </a:extLst>
                </a:gridCol>
              </a:tblGrid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Raining?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Stream?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Logs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497126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97173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0.125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0.097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141703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0.125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0.100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81825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0.125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0.100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85194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0.125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0.100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88263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0.125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07515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0.125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0.161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0.166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77619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0.125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0.161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0.166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013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463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18CF-A328-B372-A73C-F3376612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to build a forest of stumps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BE10-0A99-3ED2-A995-4EABEF779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Step 4. Modify the weights.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981FFF-BB78-8627-E65B-7212DA2052BE}"/>
              </a:ext>
            </a:extLst>
          </p:cNvPr>
          <p:cNvSpPr/>
          <p:nvPr/>
        </p:nvSpPr>
        <p:spPr>
          <a:xfrm>
            <a:off x="9345283" y="749900"/>
            <a:ext cx="1032206" cy="291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Stream?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5C085E-EF95-4AC1-982C-60C77CDFE89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225276" y="1041610"/>
            <a:ext cx="636110" cy="6476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1D1E69-27D9-0B81-2AC2-9018D7DE0AEA}"/>
              </a:ext>
            </a:extLst>
          </p:cNvPr>
          <p:cNvCxnSpPr>
            <a:cxnSpLocks/>
          </p:cNvCxnSpPr>
          <p:nvPr/>
        </p:nvCxnSpPr>
        <p:spPr>
          <a:xfrm>
            <a:off x="9861386" y="1050024"/>
            <a:ext cx="674926" cy="637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67ADEC-833C-C6DD-982D-F33AF5110182}"/>
              </a:ext>
            </a:extLst>
          </p:cNvPr>
          <p:cNvSpPr txBox="1"/>
          <p:nvPr/>
        </p:nvSpPr>
        <p:spPr>
          <a:xfrm>
            <a:off x="9246487" y="111236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B55271-36DB-C6DF-791C-B0CC7A9D852C}"/>
              </a:ext>
            </a:extLst>
          </p:cNvPr>
          <p:cNvSpPr txBox="1"/>
          <p:nvPr/>
        </p:nvSpPr>
        <p:spPr>
          <a:xfrm>
            <a:off x="10183015" y="111236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799E3D6-33D8-2C22-8A7E-BB763B994958}"/>
              </a:ext>
            </a:extLst>
          </p:cNvPr>
          <p:cNvGraphicFramePr>
            <a:graphicFrameLocks noGrp="1"/>
          </p:cNvGraphicFramePr>
          <p:nvPr/>
        </p:nvGraphicFramePr>
        <p:xfrm>
          <a:off x="8122677" y="1749716"/>
          <a:ext cx="150081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408">
                  <a:extLst>
                    <a:ext uri="{9D8B030D-6E8A-4147-A177-3AD203B41FA5}">
                      <a16:colId xmlns:a16="http://schemas.microsoft.com/office/drawing/2014/main" val="3126814931"/>
                    </a:ext>
                  </a:extLst>
                </a:gridCol>
                <a:gridCol w="750408">
                  <a:extLst>
                    <a:ext uri="{9D8B030D-6E8A-4147-A177-3AD203B41FA5}">
                      <a16:colId xmlns:a16="http://schemas.microsoft.com/office/drawing/2014/main" val="220016977"/>
                    </a:ext>
                  </a:extLst>
                </a:gridCol>
              </a:tblGrid>
              <a:tr h="354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46396"/>
                  </a:ext>
                </a:extLst>
              </a:tr>
              <a:tr h="354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74534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F2F0ECC-B808-EC88-F0AD-F9E5614FF808}"/>
              </a:ext>
            </a:extLst>
          </p:cNvPr>
          <p:cNvGraphicFramePr>
            <a:graphicFrameLocks noGrp="1"/>
          </p:cNvGraphicFramePr>
          <p:nvPr/>
        </p:nvGraphicFramePr>
        <p:xfrm>
          <a:off x="10070041" y="1739325"/>
          <a:ext cx="150081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408">
                  <a:extLst>
                    <a:ext uri="{9D8B030D-6E8A-4147-A177-3AD203B41FA5}">
                      <a16:colId xmlns:a16="http://schemas.microsoft.com/office/drawing/2014/main" val="3126814931"/>
                    </a:ext>
                  </a:extLst>
                </a:gridCol>
                <a:gridCol w="750408">
                  <a:extLst>
                    <a:ext uri="{9D8B030D-6E8A-4147-A177-3AD203B41FA5}">
                      <a16:colId xmlns:a16="http://schemas.microsoft.com/office/drawing/2014/main" val="220016977"/>
                    </a:ext>
                  </a:extLst>
                </a:gridCol>
              </a:tblGrid>
              <a:tr h="355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46396"/>
                  </a:ext>
                </a:extLst>
              </a:tr>
              <a:tr h="354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745348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754597-9D22-1E56-66C2-E5B7C649683B}"/>
              </a:ext>
            </a:extLst>
          </p:cNvPr>
          <p:cNvSpPr txBox="1">
            <a:spLocks/>
          </p:cNvSpPr>
          <p:nvPr/>
        </p:nvSpPr>
        <p:spPr>
          <a:xfrm>
            <a:off x="4740254" y="53508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4EE536-7AAD-9178-41BF-545CFE090A7B}"/>
                  </a:ext>
                </a:extLst>
              </p:cNvPr>
              <p:cNvSpPr txBox="1"/>
              <p:nvPr/>
            </p:nvSpPr>
            <p:spPr>
              <a:xfrm>
                <a:off x="6797380" y="3440248"/>
                <a:ext cx="6015052" cy="11265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Normalize: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𝑤𝑒𝑖𝑔h𝑡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𝑛𝑒𝑤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𝑤𝑒𝑖𝑔h𝑡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4EE536-7AAD-9178-41BF-545CFE090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380" y="3440248"/>
                <a:ext cx="6015052" cy="1126590"/>
              </a:xfrm>
              <a:prstGeom prst="rect">
                <a:avLst/>
              </a:prstGeom>
              <a:blipFill>
                <a:blip r:embed="rId2"/>
                <a:stretch>
                  <a:fillRect l="-2321" t="-666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6F0828-07E2-3670-35F1-1779503FF4FA}"/>
              </a:ext>
            </a:extLst>
          </p:cNvPr>
          <p:cNvGraphicFramePr>
            <a:graphicFrameLocks noGrp="1"/>
          </p:cNvGraphicFramePr>
          <p:nvPr/>
        </p:nvGraphicFramePr>
        <p:xfrm>
          <a:off x="478076" y="3265214"/>
          <a:ext cx="4053306" cy="30613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4086">
                  <a:extLst>
                    <a:ext uri="{9D8B030D-6E8A-4147-A177-3AD203B41FA5}">
                      <a16:colId xmlns:a16="http://schemas.microsoft.com/office/drawing/2014/main" val="987416623"/>
                    </a:ext>
                  </a:extLst>
                </a:gridCol>
                <a:gridCol w="848698">
                  <a:extLst>
                    <a:ext uri="{9D8B030D-6E8A-4147-A177-3AD203B41FA5}">
                      <a16:colId xmlns:a16="http://schemas.microsoft.com/office/drawing/2014/main" val="4192333195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val="2695086786"/>
                    </a:ext>
                  </a:extLst>
                </a:gridCol>
                <a:gridCol w="895269">
                  <a:extLst>
                    <a:ext uri="{9D8B030D-6E8A-4147-A177-3AD203B41FA5}">
                      <a16:colId xmlns:a16="http://schemas.microsoft.com/office/drawing/2014/main" val="4269710568"/>
                    </a:ext>
                  </a:extLst>
                </a:gridCol>
                <a:gridCol w="726053">
                  <a:extLst>
                    <a:ext uri="{9D8B030D-6E8A-4147-A177-3AD203B41FA5}">
                      <a16:colId xmlns:a16="http://schemas.microsoft.com/office/drawing/2014/main" val="965480127"/>
                    </a:ext>
                  </a:extLst>
                </a:gridCol>
              </a:tblGrid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Raining?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Stream?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Logs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497126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97173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141703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0.100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81825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0.100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85194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0.100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88263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07515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0.166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77619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0.166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013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846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18CF-A328-B372-A73C-F3376612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to build a forest of stumps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BE10-0A99-3ED2-A995-4EABEF779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Step 5. Create new collection of samples with duplicate copies of the samples with the largest weights.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754597-9D22-1E56-66C2-E5B7C649683B}"/>
              </a:ext>
            </a:extLst>
          </p:cNvPr>
          <p:cNvSpPr txBox="1">
            <a:spLocks/>
          </p:cNvSpPr>
          <p:nvPr/>
        </p:nvSpPr>
        <p:spPr>
          <a:xfrm>
            <a:off x="4740254" y="53508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6F0828-07E2-3670-35F1-1779503FF4FA}"/>
              </a:ext>
            </a:extLst>
          </p:cNvPr>
          <p:cNvGraphicFramePr>
            <a:graphicFrameLocks noGrp="1"/>
          </p:cNvGraphicFramePr>
          <p:nvPr/>
        </p:nvGraphicFramePr>
        <p:xfrm>
          <a:off x="478076" y="3265214"/>
          <a:ext cx="4053306" cy="30613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4086">
                  <a:extLst>
                    <a:ext uri="{9D8B030D-6E8A-4147-A177-3AD203B41FA5}">
                      <a16:colId xmlns:a16="http://schemas.microsoft.com/office/drawing/2014/main" val="987416623"/>
                    </a:ext>
                  </a:extLst>
                </a:gridCol>
                <a:gridCol w="848698">
                  <a:extLst>
                    <a:ext uri="{9D8B030D-6E8A-4147-A177-3AD203B41FA5}">
                      <a16:colId xmlns:a16="http://schemas.microsoft.com/office/drawing/2014/main" val="4192333195"/>
                    </a:ext>
                  </a:extLst>
                </a:gridCol>
                <a:gridCol w="709200">
                  <a:extLst>
                    <a:ext uri="{9D8B030D-6E8A-4147-A177-3AD203B41FA5}">
                      <a16:colId xmlns:a16="http://schemas.microsoft.com/office/drawing/2014/main" val="2695086786"/>
                    </a:ext>
                  </a:extLst>
                </a:gridCol>
                <a:gridCol w="895269">
                  <a:extLst>
                    <a:ext uri="{9D8B030D-6E8A-4147-A177-3AD203B41FA5}">
                      <a16:colId xmlns:a16="http://schemas.microsoft.com/office/drawing/2014/main" val="4269710568"/>
                    </a:ext>
                  </a:extLst>
                </a:gridCol>
                <a:gridCol w="726053">
                  <a:extLst>
                    <a:ext uri="{9D8B030D-6E8A-4147-A177-3AD203B41FA5}">
                      <a16:colId xmlns:a16="http://schemas.microsoft.com/office/drawing/2014/main" val="965480127"/>
                    </a:ext>
                  </a:extLst>
                </a:gridCol>
              </a:tblGrid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Raining?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Stream?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Logs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Slug?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497126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97173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141703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0.100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81825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0.100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85194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0.100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88263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07515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0.166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77619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0.166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013767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9D5616C-7634-917A-10AC-F9A6CB12E814}"/>
              </a:ext>
            </a:extLst>
          </p:cNvPr>
          <p:cNvSpPr txBox="1">
            <a:spLocks/>
          </p:cNvSpPr>
          <p:nvPr/>
        </p:nvSpPr>
        <p:spPr>
          <a:xfrm>
            <a:off x="4958624" y="3569809"/>
            <a:ext cx="5946157" cy="2155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+mj-lt"/>
              <a:buAutoNum type="romanLcPeriod"/>
            </a:pPr>
            <a:r>
              <a:rPr lang="en-US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Create a new empty dataset of the same size as the original dataset.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Pick a random number between 0 and 1.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See where the number falls when using the sample weights as a distribution.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Populate the new dataset.</a:t>
            </a:r>
          </a:p>
        </p:txBody>
      </p:sp>
    </p:spTree>
    <p:extLst>
      <p:ext uri="{BB962C8B-B14F-4D97-AF65-F5344CB8AC3E}">
        <p14:creationId xmlns:p14="http://schemas.microsoft.com/office/powerpoint/2010/main" val="3128356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18CF-A328-B372-A73C-F3376612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to build a forest of stumps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BE10-0A99-3ED2-A995-4EABEF779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Step 6. Repeat!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754597-9D22-1E56-66C2-E5B7C649683B}"/>
              </a:ext>
            </a:extLst>
          </p:cNvPr>
          <p:cNvSpPr txBox="1">
            <a:spLocks/>
          </p:cNvSpPr>
          <p:nvPr/>
        </p:nvSpPr>
        <p:spPr>
          <a:xfrm>
            <a:off x="4740254" y="53508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6508EC4B-932F-2EE0-C22D-72E7EF23E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576" y="4387834"/>
            <a:ext cx="2260600" cy="149860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110BB6A-6A20-B915-9110-48E530FE3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400" y="2821445"/>
            <a:ext cx="2260600" cy="14859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52643FD-846E-12EB-6536-703D33383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035" y="3934896"/>
            <a:ext cx="2260600" cy="14986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8884FB0-F043-5411-7A06-0B223CA41D38}"/>
              </a:ext>
            </a:extLst>
          </p:cNvPr>
          <p:cNvGrpSpPr/>
          <p:nvPr/>
        </p:nvGrpSpPr>
        <p:grpSpPr>
          <a:xfrm>
            <a:off x="4597588" y="4264198"/>
            <a:ext cx="395280" cy="631440"/>
            <a:chOff x="8008531" y="5111092"/>
            <a:chExt cx="395280" cy="63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950B603-AE20-1588-ADFF-B25FCFC91BC8}"/>
                    </a:ext>
                  </a:extLst>
                </p14:cNvPr>
                <p14:cNvContentPartPr/>
                <p14:nvPr/>
              </p14:nvContentPartPr>
              <p14:xfrm>
                <a:off x="8024731" y="5111092"/>
                <a:ext cx="379080" cy="549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950B603-AE20-1588-ADFF-B25FCFC91BC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15731" y="5102092"/>
                  <a:ext cx="3967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D483C4F-5F98-7D58-9F52-1C3B93816CB2}"/>
                    </a:ext>
                  </a:extLst>
                </p14:cNvPr>
                <p14:cNvContentPartPr/>
                <p14:nvPr/>
              </p14:nvContentPartPr>
              <p14:xfrm>
                <a:off x="8008531" y="5582332"/>
                <a:ext cx="148680" cy="160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D483C4F-5F98-7D58-9F52-1C3B93816CB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99891" y="5573332"/>
                  <a:ext cx="166320" cy="17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869BDD7-9C8A-7A7E-BFC2-73F0CEB83B39}"/>
                  </a:ext>
                </a:extLst>
              </p14:cNvPr>
              <p14:cNvContentPartPr/>
              <p14:nvPr/>
            </p14:nvContentPartPr>
            <p14:xfrm>
              <a:off x="4884148" y="4454998"/>
              <a:ext cx="1353600" cy="581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869BDD7-9C8A-7A7E-BFC2-73F0CEB83B3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75508" y="4446358"/>
                <a:ext cx="1371240" cy="59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AC9C3A87-3181-16CD-BAF0-194F45EF4741}"/>
              </a:ext>
            </a:extLst>
          </p:cNvPr>
          <p:cNvGrpSpPr/>
          <p:nvPr/>
        </p:nvGrpSpPr>
        <p:grpSpPr>
          <a:xfrm>
            <a:off x="6133708" y="4339798"/>
            <a:ext cx="102600" cy="226080"/>
            <a:chOff x="9544651" y="5186692"/>
            <a:chExt cx="102600" cy="22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D19DEC6-F253-712F-E2D5-027E5EB5ED07}"/>
                    </a:ext>
                  </a:extLst>
                </p14:cNvPr>
                <p14:cNvContentPartPr/>
                <p14:nvPr/>
              </p14:nvContentPartPr>
              <p14:xfrm>
                <a:off x="9581011" y="5186692"/>
                <a:ext cx="65880" cy="111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D19DEC6-F253-712F-E2D5-027E5EB5ED0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72371" y="5178052"/>
                  <a:ext cx="835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9DDF43A-3AF2-2E97-B495-CB5BFF55DFA7}"/>
                    </a:ext>
                  </a:extLst>
                </p14:cNvPr>
                <p14:cNvContentPartPr/>
                <p14:nvPr/>
              </p14:nvContentPartPr>
              <p14:xfrm>
                <a:off x="9544651" y="5310532"/>
                <a:ext cx="102600" cy="102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9DDF43A-3AF2-2E97-B495-CB5BFF55DFA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535651" y="5301532"/>
                  <a:ext cx="120240" cy="119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53125FC-9007-F073-E59D-2484BC193426}"/>
              </a:ext>
            </a:extLst>
          </p:cNvPr>
          <p:cNvSpPr txBox="1"/>
          <p:nvPr/>
        </p:nvSpPr>
        <p:spPr>
          <a:xfrm>
            <a:off x="5427272" y="282210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Amount of Say = 1.1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77CAFE-BFDA-44EB-9C76-9A8D445B0374}"/>
              </a:ext>
            </a:extLst>
          </p:cNvPr>
          <p:cNvSpPr txBox="1"/>
          <p:nvPr/>
        </p:nvSpPr>
        <p:spPr>
          <a:xfrm>
            <a:off x="7445294" y="3934896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Amount of Say = -1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8A7A86-20EB-0BBB-583C-5AD8F365258B}"/>
              </a:ext>
            </a:extLst>
          </p:cNvPr>
          <p:cNvSpPr txBox="1"/>
          <p:nvPr/>
        </p:nvSpPr>
        <p:spPr>
          <a:xfrm>
            <a:off x="1306126" y="4440192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Amount of Say = 2</a:t>
            </a:r>
          </a:p>
        </p:txBody>
      </p:sp>
    </p:spTree>
    <p:extLst>
      <p:ext uri="{BB962C8B-B14F-4D97-AF65-F5344CB8AC3E}">
        <p14:creationId xmlns:p14="http://schemas.microsoft.com/office/powerpoint/2010/main" val="666662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18CF-A328-B372-A73C-F3376612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to build a forest of stumps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BE10-0A99-3ED2-A995-4EABEF779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48110"/>
          </a:xfrm>
        </p:spPr>
        <p:txBody>
          <a:bodyPr>
            <a:norm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For </a:t>
            </a:r>
            <a:r>
              <a:rPr lang="en-US" i="1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i</a:t>
            </a:r>
            <a:r>
              <a:rPr lang="en-US" i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iterations: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Create dataset based on sample weights.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Build a stump.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Calculate “Amount of Say”.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Calculate updated sample weights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754597-9D22-1E56-66C2-E5B7C649683B}"/>
              </a:ext>
            </a:extLst>
          </p:cNvPr>
          <p:cNvSpPr txBox="1">
            <a:spLocks/>
          </p:cNvSpPr>
          <p:nvPr/>
        </p:nvSpPr>
        <p:spPr>
          <a:xfrm>
            <a:off x="4740254" y="53508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800970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DDC5-A144-FB0D-C1F9-5E0CB555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Making Predictions with AdaBoost</a:t>
            </a:r>
          </a:p>
        </p:txBody>
      </p:sp>
      <p:pic>
        <p:nvPicPr>
          <p:cNvPr id="17" name="Picture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22EF2C7D-E6ED-3782-7557-9F95AC9BB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27" y="4479828"/>
            <a:ext cx="2260600" cy="1498600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A502135-A26B-216F-F6D9-DB7B0D17B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08" y="2342308"/>
            <a:ext cx="2260600" cy="1485900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6A5EDF82-D0C6-3A7C-6836-0F84B13BA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400" y="2981228"/>
            <a:ext cx="2260600" cy="14986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B89AC0F-57B5-2C4B-D6C3-CB6087D980F3}"/>
              </a:ext>
            </a:extLst>
          </p:cNvPr>
          <p:cNvSpPr txBox="1"/>
          <p:nvPr/>
        </p:nvSpPr>
        <p:spPr>
          <a:xfrm>
            <a:off x="2134880" y="2342963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Amount of Say = 1.1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CB6CEA-3975-40DC-EFEC-2C7CB859CDBE}"/>
              </a:ext>
            </a:extLst>
          </p:cNvPr>
          <p:cNvSpPr txBox="1"/>
          <p:nvPr/>
        </p:nvSpPr>
        <p:spPr>
          <a:xfrm>
            <a:off x="5460659" y="2981228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Amount of Say = -1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77101B-47EB-D6C9-ABBF-FB38E0083A47}"/>
              </a:ext>
            </a:extLst>
          </p:cNvPr>
          <p:cNvSpPr txBox="1"/>
          <p:nvPr/>
        </p:nvSpPr>
        <p:spPr>
          <a:xfrm>
            <a:off x="169277" y="4532186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Amount of Say = 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32F6DD1-E56F-3795-20DD-A6F16CF88924}"/>
                  </a:ext>
                </a:extLst>
              </p14:cNvPr>
              <p14:cNvContentPartPr/>
              <p14:nvPr/>
            </p14:nvContentPartPr>
            <p14:xfrm>
              <a:off x="1034450" y="2748918"/>
              <a:ext cx="597240" cy="529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32F6DD1-E56F-3795-20DD-A6F16CF889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0450" y="2640918"/>
                <a:ext cx="704880" cy="74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9BE76F4-2340-5C14-C25A-2288B2F95FED}"/>
                  </a:ext>
                </a:extLst>
              </p14:cNvPr>
              <p14:cNvContentPartPr/>
              <p14:nvPr/>
            </p14:nvContentPartPr>
            <p14:xfrm>
              <a:off x="2906208" y="4917696"/>
              <a:ext cx="658800" cy="478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9BE76F4-2340-5C14-C25A-2288B2F95FE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52568" y="4810056"/>
                <a:ext cx="766440" cy="69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D9B3C47-507E-60EA-3C79-DA36CD8DA3EB}"/>
                  </a:ext>
                </a:extLst>
              </p14:cNvPr>
              <p14:cNvContentPartPr/>
              <p14:nvPr/>
            </p14:nvContentPartPr>
            <p14:xfrm>
              <a:off x="4992706" y="3389188"/>
              <a:ext cx="618120" cy="5684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D9B3C47-507E-60EA-3C79-DA36CD8DA3E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39066" y="3281188"/>
                <a:ext cx="725760" cy="78408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393348CB-F97F-581C-BD35-3D91D6C5B7F0}"/>
              </a:ext>
            </a:extLst>
          </p:cNvPr>
          <p:cNvSpPr txBox="1"/>
          <p:nvPr/>
        </p:nvSpPr>
        <p:spPr>
          <a:xfrm>
            <a:off x="7458078" y="3732140"/>
            <a:ext cx="3962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Total Amount of Say (Yes): 2 +-1=1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Total Amount of Say (No): 1.1 = 1.1</a:t>
            </a:r>
          </a:p>
        </p:txBody>
      </p:sp>
    </p:spTree>
    <p:extLst>
      <p:ext uri="{BB962C8B-B14F-4D97-AF65-F5344CB8AC3E}">
        <p14:creationId xmlns:p14="http://schemas.microsoft.com/office/powerpoint/2010/main" val="98422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3B13-6E3A-3A0F-6982-2C8546F1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Motivation for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B7110-FFFA-370D-CF52-989795789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9766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Can I find slugs?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515E94-D525-E3A6-D2CA-8C6516A7BD6B}"/>
              </a:ext>
            </a:extLst>
          </p:cNvPr>
          <p:cNvCxnSpPr/>
          <p:nvPr/>
        </p:nvCxnSpPr>
        <p:spPr>
          <a:xfrm>
            <a:off x="2423440" y="2586125"/>
            <a:ext cx="0" cy="303491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02D9E5-049D-76C9-C0A8-4E00978DF605}"/>
              </a:ext>
            </a:extLst>
          </p:cNvPr>
          <p:cNvCxnSpPr>
            <a:cxnSpLocks/>
          </p:cNvCxnSpPr>
          <p:nvPr/>
        </p:nvCxnSpPr>
        <p:spPr>
          <a:xfrm flipH="1">
            <a:off x="2076566" y="5341481"/>
            <a:ext cx="428496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350B6B-1DF1-3961-764A-99F71F138708}"/>
              </a:ext>
            </a:extLst>
          </p:cNvPr>
          <p:cNvSpPr txBox="1"/>
          <p:nvPr/>
        </p:nvSpPr>
        <p:spPr>
          <a:xfrm>
            <a:off x="3647859" y="5621036"/>
            <a:ext cx="148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1BC31B-BFB4-EF2C-AF44-BEE11515D39A}"/>
              </a:ext>
            </a:extLst>
          </p:cNvPr>
          <p:cNvSpPr txBox="1"/>
          <p:nvPr/>
        </p:nvSpPr>
        <p:spPr>
          <a:xfrm>
            <a:off x="235696" y="3549491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Precipitation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DFAD0C-731A-3806-8167-F4696D612B60}"/>
              </a:ext>
            </a:extLst>
          </p:cNvPr>
          <p:cNvSpPr/>
          <p:nvPr/>
        </p:nvSpPr>
        <p:spPr>
          <a:xfrm>
            <a:off x="3556389" y="2534794"/>
            <a:ext cx="117806" cy="13463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5830D2-3D15-5B78-2661-0AD7E5FB5328}"/>
              </a:ext>
            </a:extLst>
          </p:cNvPr>
          <p:cNvSpPr/>
          <p:nvPr/>
        </p:nvSpPr>
        <p:spPr>
          <a:xfrm>
            <a:off x="3070438" y="2678585"/>
            <a:ext cx="117806" cy="13463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8961B0-B25B-DD2A-3ADA-B77F4E58149A}"/>
              </a:ext>
            </a:extLst>
          </p:cNvPr>
          <p:cNvSpPr/>
          <p:nvPr/>
        </p:nvSpPr>
        <p:spPr>
          <a:xfrm>
            <a:off x="3210686" y="3220518"/>
            <a:ext cx="117806" cy="13463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AE59CCB-5005-0EF8-329E-F469D430831C}"/>
              </a:ext>
            </a:extLst>
          </p:cNvPr>
          <p:cNvSpPr/>
          <p:nvPr/>
        </p:nvSpPr>
        <p:spPr>
          <a:xfrm>
            <a:off x="3609525" y="3054461"/>
            <a:ext cx="117806" cy="13463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20B4F1-F111-2452-DCAE-B045C5F9265E}"/>
              </a:ext>
            </a:extLst>
          </p:cNvPr>
          <p:cNvSpPr/>
          <p:nvPr/>
        </p:nvSpPr>
        <p:spPr>
          <a:xfrm>
            <a:off x="4160145" y="2642224"/>
            <a:ext cx="117806" cy="13463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256265C-EFC9-951E-110B-34559F1E6BC3}"/>
              </a:ext>
            </a:extLst>
          </p:cNvPr>
          <p:cNvSpPr/>
          <p:nvPr/>
        </p:nvSpPr>
        <p:spPr>
          <a:xfrm>
            <a:off x="4325908" y="3123524"/>
            <a:ext cx="117806" cy="13463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500F3C-8EF5-6431-7A0B-9DFA7E815CED}"/>
              </a:ext>
            </a:extLst>
          </p:cNvPr>
          <p:cNvSpPr/>
          <p:nvPr/>
        </p:nvSpPr>
        <p:spPr>
          <a:xfrm>
            <a:off x="4544457" y="4200151"/>
            <a:ext cx="117806" cy="13463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5E16149-6E96-B764-9284-DBC08449015B}"/>
              </a:ext>
            </a:extLst>
          </p:cNvPr>
          <p:cNvSpPr/>
          <p:nvPr/>
        </p:nvSpPr>
        <p:spPr>
          <a:xfrm>
            <a:off x="4766704" y="2567428"/>
            <a:ext cx="117806" cy="13463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8704C36-CCEB-AB6E-512D-089F592C27E8}"/>
              </a:ext>
            </a:extLst>
          </p:cNvPr>
          <p:cNvSpPr/>
          <p:nvPr/>
        </p:nvSpPr>
        <p:spPr>
          <a:xfrm>
            <a:off x="4795609" y="2992891"/>
            <a:ext cx="117806" cy="13463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B0F8DF5-2597-8887-C7C3-49422BC5DD5B}"/>
              </a:ext>
            </a:extLst>
          </p:cNvPr>
          <p:cNvSpPr/>
          <p:nvPr/>
        </p:nvSpPr>
        <p:spPr>
          <a:xfrm>
            <a:off x="4497280" y="3562168"/>
            <a:ext cx="117806" cy="13463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52BEBA-C753-7780-33FC-665535D78531}"/>
              </a:ext>
            </a:extLst>
          </p:cNvPr>
          <p:cNvSpPr/>
          <p:nvPr/>
        </p:nvSpPr>
        <p:spPr>
          <a:xfrm>
            <a:off x="4858099" y="3871455"/>
            <a:ext cx="117806" cy="13463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BA88A36-9AC5-D7B7-C52D-2457B6FFA371}"/>
              </a:ext>
            </a:extLst>
          </p:cNvPr>
          <p:cNvSpPr/>
          <p:nvPr/>
        </p:nvSpPr>
        <p:spPr>
          <a:xfrm>
            <a:off x="4101242" y="4013824"/>
            <a:ext cx="117806" cy="13463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790739-2184-3F8B-8261-1645F6E0C7C0}"/>
              </a:ext>
            </a:extLst>
          </p:cNvPr>
          <p:cNvGrpSpPr/>
          <p:nvPr/>
        </p:nvGrpSpPr>
        <p:grpSpPr>
          <a:xfrm>
            <a:off x="6096000" y="4505822"/>
            <a:ext cx="134636" cy="178893"/>
            <a:chOff x="5475180" y="3258159"/>
            <a:chExt cx="134636" cy="178893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2EAEDC1-C243-A2AF-7FB2-9F8369D534ED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2B38F82-BDD9-E2F9-724B-A432B8BAD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E781878-FF26-F3B4-95D6-47C963A327B2}"/>
              </a:ext>
            </a:extLst>
          </p:cNvPr>
          <p:cNvGrpSpPr/>
          <p:nvPr/>
        </p:nvGrpSpPr>
        <p:grpSpPr>
          <a:xfrm>
            <a:off x="5638800" y="4315036"/>
            <a:ext cx="134636" cy="178893"/>
            <a:chOff x="5475180" y="3258159"/>
            <a:chExt cx="134636" cy="17889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AC26789-EFD1-1D8B-46C8-57A979FBC6FC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700497B-8992-4263-1800-D9CBECEC11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0C67E83-6A82-3FF1-9BBD-DC429FF188BA}"/>
              </a:ext>
            </a:extLst>
          </p:cNvPr>
          <p:cNvGrpSpPr/>
          <p:nvPr/>
        </p:nvGrpSpPr>
        <p:grpSpPr>
          <a:xfrm>
            <a:off x="5896849" y="3869796"/>
            <a:ext cx="134636" cy="178893"/>
            <a:chOff x="5475180" y="3258159"/>
            <a:chExt cx="134636" cy="178893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4368944-8452-4A41-0478-A5B2409122B1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0EFE3D6-F4AD-1054-B228-555E0ED403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0924DBF-28C9-9E4E-EFFE-1AFBD1E516A7}"/>
              </a:ext>
            </a:extLst>
          </p:cNvPr>
          <p:cNvGrpSpPr/>
          <p:nvPr/>
        </p:nvGrpSpPr>
        <p:grpSpPr>
          <a:xfrm>
            <a:off x="5391033" y="3456019"/>
            <a:ext cx="134636" cy="178893"/>
            <a:chOff x="5475180" y="3258159"/>
            <a:chExt cx="134636" cy="178893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8D4AF3-73A2-8F2B-A9FF-E19B9C948D43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2BDB4B8-FED4-9E9E-002C-DF4AA3C5A1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0D1B471-BB7E-216C-8BCC-E349E9A6A62C}"/>
              </a:ext>
            </a:extLst>
          </p:cNvPr>
          <p:cNvGrpSpPr/>
          <p:nvPr/>
        </p:nvGrpSpPr>
        <p:grpSpPr>
          <a:xfrm>
            <a:off x="6028682" y="3173655"/>
            <a:ext cx="134636" cy="178893"/>
            <a:chOff x="5475180" y="3258159"/>
            <a:chExt cx="134636" cy="17889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63B13B3-6914-244E-C27F-B81805208DDE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837F0D3-5140-51CF-98E5-4A2D5F95D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118175C-AE2D-2F5A-2975-CA00D4D8636E}"/>
              </a:ext>
            </a:extLst>
          </p:cNvPr>
          <p:cNvGrpSpPr/>
          <p:nvPr/>
        </p:nvGrpSpPr>
        <p:grpSpPr>
          <a:xfrm>
            <a:off x="5391968" y="2804587"/>
            <a:ext cx="134636" cy="178893"/>
            <a:chOff x="5475180" y="3258159"/>
            <a:chExt cx="134636" cy="178893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89072B7-ABA2-E596-35A8-6DE289EAEC95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75A520C-E214-DD63-CE3E-1A3DD1B86B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8ECA7CE-40EE-ABD7-07AF-EF41C580BBD5}"/>
              </a:ext>
            </a:extLst>
          </p:cNvPr>
          <p:cNvGrpSpPr/>
          <p:nvPr/>
        </p:nvGrpSpPr>
        <p:grpSpPr>
          <a:xfrm>
            <a:off x="2612303" y="4968454"/>
            <a:ext cx="134636" cy="178893"/>
            <a:chOff x="5475180" y="3258159"/>
            <a:chExt cx="134636" cy="178893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A42F559-054A-6242-1D06-88ED1A590707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3508109-2D74-1FBB-5E08-4F785BB951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3BE14E2-1269-82DB-7A4F-F34B3168A01C}"/>
              </a:ext>
            </a:extLst>
          </p:cNvPr>
          <p:cNvGrpSpPr/>
          <p:nvPr/>
        </p:nvGrpSpPr>
        <p:grpSpPr>
          <a:xfrm>
            <a:off x="2717637" y="4282624"/>
            <a:ext cx="134636" cy="178893"/>
            <a:chOff x="5475180" y="3258159"/>
            <a:chExt cx="134636" cy="178893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95CCDE6-17B8-6738-6128-0AC119AFE853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A74DF24-D192-6609-6E7C-60802615A4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E25DE5E-2A0C-69C0-07DE-F521BA81243F}"/>
              </a:ext>
            </a:extLst>
          </p:cNvPr>
          <p:cNvGrpSpPr/>
          <p:nvPr/>
        </p:nvGrpSpPr>
        <p:grpSpPr>
          <a:xfrm>
            <a:off x="3294833" y="5013015"/>
            <a:ext cx="134636" cy="178893"/>
            <a:chOff x="5475180" y="3258159"/>
            <a:chExt cx="134636" cy="178893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613974C-11A6-10FA-8FFB-834955877A1C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C5A5177-63C8-E7B9-41ED-6D8CE6343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7FCC583-FAF6-5514-6017-5C83B47D9839}"/>
              </a:ext>
            </a:extLst>
          </p:cNvPr>
          <p:cNvGrpSpPr/>
          <p:nvPr/>
        </p:nvGrpSpPr>
        <p:grpSpPr>
          <a:xfrm>
            <a:off x="3827295" y="4636778"/>
            <a:ext cx="134636" cy="178893"/>
            <a:chOff x="5475180" y="3258159"/>
            <a:chExt cx="134636" cy="178893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A37DF67-94A6-5016-26C9-82A323289967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BF2E200-FF3D-7D15-2542-08962D72F2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CC701D5-3498-2A8F-A2FA-363409C07FEE}"/>
              </a:ext>
            </a:extLst>
          </p:cNvPr>
          <p:cNvGrpSpPr/>
          <p:nvPr/>
        </p:nvGrpSpPr>
        <p:grpSpPr>
          <a:xfrm>
            <a:off x="4233543" y="5008988"/>
            <a:ext cx="134636" cy="178893"/>
            <a:chOff x="5475180" y="3258159"/>
            <a:chExt cx="134636" cy="178893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C4240E3-5126-203F-2106-6686E81530E8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1443958-7622-D015-94A6-C13A23C1EC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FC77DA6-7359-990B-1984-C433C73A3392}"/>
              </a:ext>
            </a:extLst>
          </p:cNvPr>
          <p:cNvGrpSpPr/>
          <p:nvPr/>
        </p:nvGrpSpPr>
        <p:grpSpPr>
          <a:xfrm>
            <a:off x="4718788" y="4570299"/>
            <a:ext cx="134636" cy="178893"/>
            <a:chOff x="5475180" y="3258159"/>
            <a:chExt cx="134636" cy="178893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C9118A4-0FDF-B39D-9864-868577BB7E7F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82F2403-8A0E-BA2B-4401-81E678B9E8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2F283D5-07CF-B14F-ADBD-975FB23A77F2}"/>
              </a:ext>
            </a:extLst>
          </p:cNvPr>
          <p:cNvGrpSpPr/>
          <p:nvPr/>
        </p:nvGrpSpPr>
        <p:grpSpPr>
          <a:xfrm>
            <a:off x="5041356" y="4976506"/>
            <a:ext cx="134636" cy="178893"/>
            <a:chOff x="5475180" y="3258159"/>
            <a:chExt cx="134636" cy="178893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B40A12E-CD6B-F3A6-783D-4A3E2BC4D1CD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1046A88-4600-501C-08D0-3A8CAF278B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346279B-4C7B-4B17-5CC8-960D86896F76}"/>
              </a:ext>
            </a:extLst>
          </p:cNvPr>
          <p:cNvGrpSpPr/>
          <p:nvPr/>
        </p:nvGrpSpPr>
        <p:grpSpPr>
          <a:xfrm>
            <a:off x="3321946" y="4085032"/>
            <a:ext cx="134636" cy="178893"/>
            <a:chOff x="5475180" y="3258159"/>
            <a:chExt cx="134636" cy="178893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BEF4EE6-33B2-C05D-D467-8440FF444230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0003F72-E9D5-3182-B6CE-A5F1CDEE3C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BB3BD54-AA89-4295-EEAA-17642C3D9B5D}"/>
              </a:ext>
            </a:extLst>
          </p:cNvPr>
          <p:cNvGrpSpPr/>
          <p:nvPr/>
        </p:nvGrpSpPr>
        <p:grpSpPr>
          <a:xfrm>
            <a:off x="3485913" y="3576744"/>
            <a:ext cx="134636" cy="178893"/>
            <a:chOff x="5475180" y="3258159"/>
            <a:chExt cx="134636" cy="178893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2A32699-AAD5-B330-BAA5-3FF464C85F6C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1BFB4B2-607A-E1EC-5120-59B8431FD7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8CA657F-F505-66FF-8901-AD2495958B71}"/>
              </a:ext>
            </a:extLst>
          </p:cNvPr>
          <p:cNvGrpSpPr/>
          <p:nvPr/>
        </p:nvGrpSpPr>
        <p:grpSpPr>
          <a:xfrm>
            <a:off x="2717637" y="3572719"/>
            <a:ext cx="134636" cy="178893"/>
            <a:chOff x="5475180" y="3258159"/>
            <a:chExt cx="134636" cy="178893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CC6A3E1-1A0A-1E31-F0A3-32F8D7549D6A}"/>
                </a:ext>
              </a:extLst>
            </p:cNvPr>
            <p:cNvCxnSpPr/>
            <p:nvPr/>
          </p:nvCxnSpPr>
          <p:spPr>
            <a:xfrm>
              <a:off x="5475180" y="3258159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1C89800-D584-4340-C745-100199679F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180" y="3266211"/>
              <a:ext cx="134636" cy="1708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313FCA9-A1B5-65E6-7373-0FBDEEB6860C}"/>
              </a:ext>
            </a:extLst>
          </p:cNvPr>
          <p:cNvSpPr txBox="1"/>
          <p:nvPr/>
        </p:nvSpPr>
        <p:spPr>
          <a:xfrm>
            <a:off x="1776377" y="249825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6”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CCA3D4-89D3-B5ED-B4BF-3B8EA447DCC0}"/>
              </a:ext>
            </a:extLst>
          </p:cNvPr>
          <p:cNvSpPr txBox="1"/>
          <p:nvPr/>
        </p:nvSpPr>
        <p:spPr>
          <a:xfrm>
            <a:off x="1776377" y="366311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3”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2D13B2-EB8F-2683-DC60-9A5E9416F488}"/>
              </a:ext>
            </a:extLst>
          </p:cNvPr>
          <p:cNvSpPr txBox="1"/>
          <p:nvPr/>
        </p:nvSpPr>
        <p:spPr>
          <a:xfrm>
            <a:off x="1776377" y="515681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0”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3596BB-02C2-33B3-E5FF-8E981209DED0}"/>
              </a:ext>
            </a:extLst>
          </p:cNvPr>
          <p:cNvSpPr txBox="1"/>
          <p:nvPr/>
        </p:nvSpPr>
        <p:spPr>
          <a:xfrm>
            <a:off x="5964167" y="5371961"/>
            <a:ext cx="80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100℉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13A303-3BC2-4914-ABCF-034E65C18AED}"/>
              </a:ext>
            </a:extLst>
          </p:cNvPr>
          <p:cNvSpPr txBox="1"/>
          <p:nvPr/>
        </p:nvSpPr>
        <p:spPr>
          <a:xfrm>
            <a:off x="2420406" y="5389133"/>
            <a:ext cx="653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15℉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195BC39-6107-28DD-D331-4B86998D8473}"/>
              </a:ext>
            </a:extLst>
          </p:cNvPr>
          <p:cNvSpPr/>
          <p:nvPr/>
        </p:nvSpPr>
        <p:spPr>
          <a:xfrm>
            <a:off x="3827295" y="3305330"/>
            <a:ext cx="117806" cy="13463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435573E-B172-DDBC-7881-B0242A1376F9}"/>
              </a:ext>
            </a:extLst>
          </p:cNvPr>
          <p:cNvCxnSpPr/>
          <p:nvPr/>
        </p:nvCxnSpPr>
        <p:spPr>
          <a:xfrm>
            <a:off x="2420406" y="3464071"/>
            <a:ext cx="3941125" cy="0"/>
          </a:xfrm>
          <a:prstGeom prst="line">
            <a:avLst/>
          </a:prstGeom>
          <a:ln w="28575">
            <a:solidFill>
              <a:srgbClr val="00B0F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687EC7-69A8-B8EA-52C7-69F276F76BC6}"/>
              </a:ext>
            </a:extLst>
          </p:cNvPr>
          <p:cNvCxnSpPr>
            <a:cxnSpLocks/>
          </p:cNvCxnSpPr>
          <p:nvPr/>
        </p:nvCxnSpPr>
        <p:spPr>
          <a:xfrm flipV="1">
            <a:off x="3727331" y="3506135"/>
            <a:ext cx="0" cy="1835346"/>
          </a:xfrm>
          <a:prstGeom prst="line">
            <a:avLst/>
          </a:prstGeom>
          <a:ln w="28575">
            <a:solidFill>
              <a:srgbClr val="00B0F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662329B-93F6-82E6-2A26-0E3AD0DEE667}"/>
              </a:ext>
            </a:extLst>
          </p:cNvPr>
          <p:cNvCxnSpPr>
            <a:cxnSpLocks/>
          </p:cNvCxnSpPr>
          <p:nvPr/>
        </p:nvCxnSpPr>
        <p:spPr>
          <a:xfrm flipH="1" flipV="1">
            <a:off x="5108674" y="2395391"/>
            <a:ext cx="3348" cy="1068680"/>
          </a:xfrm>
          <a:prstGeom prst="line">
            <a:avLst/>
          </a:prstGeom>
          <a:ln w="28575">
            <a:solidFill>
              <a:srgbClr val="00B0F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3D8F319-8310-D19D-5DD1-CF07D86E2793}"/>
              </a:ext>
            </a:extLst>
          </p:cNvPr>
          <p:cNvCxnSpPr>
            <a:cxnSpLocks/>
          </p:cNvCxnSpPr>
          <p:nvPr/>
        </p:nvCxnSpPr>
        <p:spPr>
          <a:xfrm flipV="1">
            <a:off x="5238791" y="3464071"/>
            <a:ext cx="0" cy="1846931"/>
          </a:xfrm>
          <a:prstGeom prst="line">
            <a:avLst/>
          </a:prstGeom>
          <a:ln w="28575">
            <a:solidFill>
              <a:srgbClr val="00B0F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C197A5-018B-745B-4B2A-3B391E4C30FE}"/>
              </a:ext>
            </a:extLst>
          </p:cNvPr>
          <p:cNvCxnSpPr>
            <a:cxnSpLocks/>
          </p:cNvCxnSpPr>
          <p:nvPr/>
        </p:nvCxnSpPr>
        <p:spPr>
          <a:xfrm>
            <a:off x="3727331" y="4453465"/>
            <a:ext cx="1511460" cy="0"/>
          </a:xfrm>
          <a:prstGeom prst="line">
            <a:avLst/>
          </a:prstGeom>
          <a:ln w="28575">
            <a:solidFill>
              <a:srgbClr val="00B0F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7557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AFE3-B2C8-E828-44E3-09C45378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AdaBoost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D09C-DB60-7A44-9FB6-16470D74C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AdaBoost combines many weak learners (usually stumps) to make classifications.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Some stumps get more say in classification than others.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Each stump is made by taking the previous stump’s mistakes into account.</a:t>
            </a:r>
          </a:p>
        </p:txBody>
      </p:sp>
    </p:spTree>
    <p:extLst>
      <p:ext uri="{BB962C8B-B14F-4D97-AF65-F5344CB8AC3E}">
        <p14:creationId xmlns:p14="http://schemas.microsoft.com/office/powerpoint/2010/main" val="2293545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26E2-1B07-8C44-057F-F3B7A68D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77F88-AECD-A4DE-E31F-AE2B2DC1D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Decision Trees are weak classifiers with high variance.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Ensemble methods help with this by decreasing the variance of the classifier.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RandomForest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and AdaBoost are two popular </a:t>
            </a:r>
            <a:r>
              <a:rPr lang="en-US">
                <a:latin typeface="Futura Medium" panose="020B0602020204020303" pitchFamily="34" charset="-79"/>
                <a:cs typeface="Futura Medium" panose="020B0602020204020303" pitchFamily="34" charset="-79"/>
              </a:rPr>
              <a:t>ensemble decision tree methods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.</a:t>
            </a:r>
            <a:endParaRPr lang="en-US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852931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3C5E-2DF9-8E98-86E2-FB597F10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Example: Demographic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5170-6EE1-04FA-67A9-7658573D0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Goal: Predict the best model to describe the history of populations.</a:t>
            </a:r>
          </a:p>
        </p:txBody>
      </p:sp>
      <p:pic>
        <p:nvPicPr>
          <p:cNvPr id="5" name="Picture 4" descr="A colorful triangle shaped object with arrows&#10;&#10;Description automatically generated with medium confidence">
            <a:extLst>
              <a:ext uri="{FF2B5EF4-FFF2-40B4-BE49-F238E27FC236}">
                <a16:creationId xmlns:a16="http://schemas.microsoft.com/office/drawing/2014/main" id="{055D2194-0CAE-4FD3-D6C6-EF1AC178D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504" y="2967897"/>
            <a:ext cx="6184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161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3C5E-2DF9-8E98-86E2-FB597F10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Example: Demographic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5170-6EE1-04FA-67A9-7658573D0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Goal: Predict the best model to describe the history of populations.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Training data: Simulated under each model.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Features: Bins of the Site Frequency Spectrum (a summary of genetic data)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Algorithm: Random Forest Classifier</a:t>
            </a:r>
          </a:p>
        </p:txBody>
      </p:sp>
      <p:pic>
        <p:nvPicPr>
          <p:cNvPr id="6" name="Picture 5" descr="A screenshot of a white background&#10;&#10;Description automatically generated">
            <a:extLst>
              <a:ext uri="{FF2B5EF4-FFF2-40B4-BE49-F238E27FC236}">
                <a16:creationId xmlns:a16="http://schemas.microsoft.com/office/drawing/2014/main" id="{78A70E32-4152-8A68-E463-2F6FF1EBB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47"/>
          <a:stretch/>
        </p:blipFill>
        <p:spPr>
          <a:xfrm>
            <a:off x="5119491" y="4847573"/>
            <a:ext cx="6542240" cy="18096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066164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3C5E-2DF9-8E98-86E2-FB597F10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Example: Species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5170-6EE1-04FA-67A9-7658573D0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Goal: Predict suitable habitat for a species.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Training data: Occurrence data (Y) and associated environmental data (X).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Algorithm: Random Forests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8BFBF72-A403-9A5E-B4FE-CF31E055C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583" y="4185117"/>
            <a:ext cx="5664498" cy="23077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8928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BC722-B728-4E53-CBC6-BCAEBEF8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Decision Trees: Recap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88C8C5-7D4E-23C5-E62F-F77C1AB4C88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69156291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97628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84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Easy to explain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High variance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14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Interpretable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Bad with additive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63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Categorical variables easily handled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Low predictive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711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347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40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26E2-1B07-8C44-057F-F3B7A68D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77F88-AECD-A4DE-E31F-AE2B2DC1D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Recap: Issues with Decision Trees</a:t>
            </a:r>
          </a:p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Random Forests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AdaBoost</a:t>
            </a:r>
          </a:p>
        </p:txBody>
      </p:sp>
    </p:spTree>
    <p:extLst>
      <p:ext uri="{BB962C8B-B14F-4D97-AF65-F5344CB8AC3E}">
        <p14:creationId xmlns:p14="http://schemas.microsoft.com/office/powerpoint/2010/main" val="396298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9CA37-9AAD-8D25-84C8-19F15853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The Need for 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0AA0-3F32-2A23-ACB9-30C76A3A5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Decision trees are prone to overfitting, and generally have low predictive accuracy.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To address these issues, we can use collections of decision trees, rather than a single tree.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Ensemble methods create multiple models and combine them to improve results.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Examples: Random Forest, AdaBoost, </a:t>
            </a:r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ExtraTrees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1570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18CF-A328-B372-A73C-F3376612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Random Forest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BE10-0A99-3ED2-A995-4EABEF779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25563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Step 1: Create a bootstrapped dataset.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Bootstrapped dataset: Dataset sampled with replacement from the training data. Each </a:t>
            </a:r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boostrapped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dataset will be the same size as the training data.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4296E7-09A2-F3DD-6C1D-7EEBCEA6A946}"/>
              </a:ext>
            </a:extLst>
          </p:cNvPr>
          <p:cNvGraphicFramePr>
            <a:graphicFrameLocks noGrp="1"/>
          </p:cNvGraphicFramePr>
          <p:nvPr/>
        </p:nvGraphicFramePr>
        <p:xfrm>
          <a:off x="478076" y="3265214"/>
          <a:ext cx="4015384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3846">
                  <a:extLst>
                    <a:ext uri="{9D8B030D-6E8A-4147-A177-3AD203B41FA5}">
                      <a16:colId xmlns:a16="http://schemas.microsoft.com/office/drawing/2014/main" val="987416623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4192333195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2695086786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4269710568"/>
                    </a:ext>
                  </a:extLst>
                </a:gridCol>
              </a:tblGrid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Raining?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Stream?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Logs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497126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97173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141703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81825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85194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88263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07515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77619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01376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3EE3E-F178-9C20-5284-A9F171E40812}"/>
              </a:ext>
            </a:extLst>
          </p:cNvPr>
          <p:cNvGraphicFramePr>
            <a:graphicFrameLocks noGrp="1"/>
          </p:cNvGraphicFramePr>
          <p:nvPr/>
        </p:nvGraphicFramePr>
        <p:xfrm>
          <a:off x="5690850" y="3266616"/>
          <a:ext cx="4015384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3846">
                  <a:extLst>
                    <a:ext uri="{9D8B030D-6E8A-4147-A177-3AD203B41FA5}">
                      <a16:colId xmlns:a16="http://schemas.microsoft.com/office/drawing/2014/main" val="987416623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4192333195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2695086786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4269710568"/>
                    </a:ext>
                  </a:extLst>
                </a:gridCol>
              </a:tblGrid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Raining?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Stream?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Logs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497126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97173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141703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81825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85194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88263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07515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77619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013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8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18CF-A328-B372-A73C-F3376612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Random Forest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BE10-0A99-3ED2-A995-4EABEF779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25563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Step 1: Create a bootstrapped dataset.</a:t>
            </a:r>
          </a:p>
          <a:p>
            <a:pPr lvl="1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Bootstrapped dataset: Dataset sampled with replacement from the training data. Each </a:t>
            </a:r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boostrapped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dataset will be the same size as the training data.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4296E7-09A2-F3DD-6C1D-7EEBCEA6A946}"/>
              </a:ext>
            </a:extLst>
          </p:cNvPr>
          <p:cNvGraphicFramePr>
            <a:graphicFrameLocks noGrp="1"/>
          </p:cNvGraphicFramePr>
          <p:nvPr/>
        </p:nvGraphicFramePr>
        <p:xfrm>
          <a:off x="478076" y="3265214"/>
          <a:ext cx="4015384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3846">
                  <a:extLst>
                    <a:ext uri="{9D8B030D-6E8A-4147-A177-3AD203B41FA5}">
                      <a16:colId xmlns:a16="http://schemas.microsoft.com/office/drawing/2014/main" val="987416623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4192333195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2695086786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4269710568"/>
                    </a:ext>
                  </a:extLst>
                </a:gridCol>
              </a:tblGrid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Raining?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Stream?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Logs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497126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97173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141703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81825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85194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88263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07515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77619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01376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3EE3E-F178-9C20-5284-A9F171E40812}"/>
              </a:ext>
            </a:extLst>
          </p:cNvPr>
          <p:cNvGraphicFramePr>
            <a:graphicFrameLocks noGrp="1"/>
          </p:cNvGraphicFramePr>
          <p:nvPr/>
        </p:nvGraphicFramePr>
        <p:xfrm>
          <a:off x="5690850" y="3266616"/>
          <a:ext cx="4015384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3846">
                  <a:extLst>
                    <a:ext uri="{9D8B030D-6E8A-4147-A177-3AD203B41FA5}">
                      <a16:colId xmlns:a16="http://schemas.microsoft.com/office/drawing/2014/main" val="987416623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4192333195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2695086786"/>
                    </a:ext>
                  </a:extLst>
                </a:gridCol>
                <a:gridCol w="1003846">
                  <a:extLst>
                    <a:ext uri="{9D8B030D-6E8A-4147-A177-3AD203B41FA5}">
                      <a16:colId xmlns:a16="http://schemas.microsoft.com/office/drawing/2014/main" val="4269710568"/>
                    </a:ext>
                  </a:extLst>
                </a:gridCol>
              </a:tblGrid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Raining?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Stream?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Logs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Slug?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497126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97173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141703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818257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85194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88263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07515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776192"/>
                  </a:ext>
                </a:extLst>
              </a:tr>
              <a:tr h="3401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013767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84A1EA74-3E5D-CF4D-559D-4C6BA3778124}"/>
              </a:ext>
            </a:extLst>
          </p:cNvPr>
          <p:cNvGrpSpPr/>
          <p:nvPr/>
        </p:nvGrpSpPr>
        <p:grpSpPr>
          <a:xfrm>
            <a:off x="4506255" y="3724774"/>
            <a:ext cx="1202040" cy="430560"/>
            <a:chOff x="4506255" y="3724774"/>
            <a:chExt cx="1202040" cy="43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23DA033-0D62-B1AC-8281-A7B49E5819F6}"/>
                    </a:ext>
                  </a:extLst>
                </p14:cNvPr>
                <p14:cNvContentPartPr/>
                <p14:nvPr/>
              </p14:nvContentPartPr>
              <p14:xfrm>
                <a:off x="4506255" y="3789214"/>
                <a:ext cx="1189800" cy="366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23DA033-0D62-B1AC-8281-A7B49E5819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97615" y="3780574"/>
                  <a:ext cx="120744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E02205D-9192-A84B-774A-EC9CD8DBCC81}"/>
                    </a:ext>
                  </a:extLst>
                </p14:cNvPr>
                <p14:cNvContentPartPr/>
                <p14:nvPr/>
              </p14:nvContentPartPr>
              <p14:xfrm>
                <a:off x="5615415" y="3724774"/>
                <a:ext cx="92880" cy="182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E02205D-9192-A84B-774A-EC9CD8DBCC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06415" y="3715774"/>
                  <a:ext cx="110520" cy="19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9608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2573</Words>
  <Application>Microsoft Macintosh PowerPoint</Application>
  <PresentationFormat>Widescreen</PresentationFormat>
  <Paragraphs>1089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Futura Medium</vt:lpstr>
      <vt:lpstr>Office Theme</vt:lpstr>
      <vt:lpstr>Decision Trees and Ensemble Methods</vt:lpstr>
      <vt:lpstr>Outline</vt:lpstr>
      <vt:lpstr>Outline</vt:lpstr>
      <vt:lpstr>Motivation for Decision Trees</vt:lpstr>
      <vt:lpstr>Decision Trees: Recap</vt:lpstr>
      <vt:lpstr>Outline</vt:lpstr>
      <vt:lpstr>The Need for Random Forests</vt:lpstr>
      <vt:lpstr>Random Forest Classifiers</vt:lpstr>
      <vt:lpstr>Random Forest Classifiers</vt:lpstr>
      <vt:lpstr>Random Forest Classifiers</vt:lpstr>
      <vt:lpstr>Random Forest Classifiers</vt:lpstr>
      <vt:lpstr>Random Forest Classifiers</vt:lpstr>
      <vt:lpstr>Random Forest Classifiers</vt:lpstr>
      <vt:lpstr>Random Forest Classifiers</vt:lpstr>
      <vt:lpstr>Random Forest Classifiers</vt:lpstr>
      <vt:lpstr>Error in Random Forest Classifiers</vt:lpstr>
      <vt:lpstr>Variable Importance in Random Forest Classifiers</vt:lpstr>
      <vt:lpstr>Variable Importance in Random Forest Classifiers</vt:lpstr>
      <vt:lpstr>Outline</vt:lpstr>
      <vt:lpstr>AdaBoost vs. Random Forests</vt:lpstr>
      <vt:lpstr>AdaBoost versus Random Forests</vt:lpstr>
      <vt:lpstr>AdaBoost vs. Random Forests</vt:lpstr>
      <vt:lpstr>AdaBoost vs. Random Forests</vt:lpstr>
      <vt:lpstr>How to build a forest of stumps</vt:lpstr>
      <vt:lpstr>How to build a forest of stumps</vt:lpstr>
      <vt:lpstr>How to build a forest of stumps</vt:lpstr>
      <vt:lpstr>How to build a forest of stumps</vt:lpstr>
      <vt:lpstr>How to build a forest of stumps</vt:lpstr>
      <vt:lpstr>How to build a forest of stumps</vt:lpstr>
      <vt:lpstr>How to build a forest of stumps</vt:lpstr>
      <vt:lpstr>How to build a forest of stumps</vt:lpstr>
      <vt:lpstr>How to build a forest of stumps</vt:lpstr>
      <vt:lpstr>How to build a forest of stumps</vt:lpstr>
      <vt:lpstr>How to build a forest of stumps</vt:lpstr>
      <vt:lpstr>How to build a forest of stumps</vt:lpstr>
      <vt:lpstr>How to build a forest of stumps</vt:lpstr>
      <vt:lpstr>How to build a forest of stumps</vt:lpstr>
      <vt:lpstr>How to build a forest of stumps</vt:lpstr>
      <vt:lpstr>Making Predictions with AdaBoost</vt:lpstr>
      <vt:lpstr>AdaBoost Summary</vt:lpstr>
      <vt:lpstr>Summary</vt:lpstr>
      <vt:lpstr>Example: Demographic model selection</vt:lpstr>
      <vt:lpstr>Example: Demographic model selection</vt:lpstr>
      <vt:lpstr>Example: Species Distributions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 and Ensemble Methods</dc:title>
  <dc:creator>Smith, Megan</dc:creator>
  <cp:lastModifiedBy>Smith, Megan</cp:lastModifiedBy>
  <cp:revision>11</cp:revision>
  <dcterms:created xsi:type="dcterms:W3CDTF">2024-01-08T13:27:54Z</dcterms:created>
  <dcterms:modified xsi:type="dcterms:W3CDTF">2024-03-17T15:40:17Z</dcterms:modified>
</cp:coreProperties>
</file>